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9" r:id="rId2"/>
    <p:sldId id="328" r:id="rId3"/>
    <p:sldId id="307" r:id="rId4"/>
    <p:sldId id="362" r:id="rId5"/>
    <p:sldId id="308" r:id="rId6"/>
    <p:sldId id="301" r:id="rId7"/>
    <p:sldId id="368" r:id="rId8"/>
    <p:sldId id="363" r:id="rId9"/>
    <p:sldId id="377" r:id="rId10"/>
    <p:sldId id="378" r:id="rId11"/>
    <p:sldId id="379" r:id="rId12"/>
    <p:sldId id="374" r:id="rId13"/>
    <p:sldId id="375" r:id="rId14"/>
    <p:sldId id="367" r:id="rId15"/>
    <p:sldId id="37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0" d="100"/>
          <a:sy n="110" d="100"/>
        </p:scale>
        <p:origin x="8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18 July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18 July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TRC Overview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Approved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E8892-614D-4E35-91CC-52E6B2BEFF7D}"/>
              </a:ext>
            </a:extLst>
          </p:cNvPr>
          <p:cNvSpPr/>
          <p:nvPr/>
        </p:nvSpPr>
        <p:spPr>
          <a:xfrm>
            <a:off x="463639" y="1077088"/>
            <a:ext cx="10846912" cy="2125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has an option to upload TAC approved by them in the CEIR portal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approve the TAC as uploaded by TRC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Type approved TAC become one of the database on which policy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1063491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3684C-C114-405A-A00A-E394B463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24" y="1870363"/>
            <a:ext cx="10601899" cy="31226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Approval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D8870CE6-B2A6-4014-88FF-523085D41081}"/>
              </a:ext>
            </a:extLst>
          </p:cNvPr>
          <p:cNvSpPr/>
          <p:nvPr/>
        </p:nvSpPr>
        <p:spPr>
          <a:xfrm>
            <a:off x="4834892" y="1295092"/>
            <a:ext cx="1261108" cy="519348"/>
          </a:xfrm>
          <a:prstGeom prst="wedgeEllipseCallout">
            <a:avLst>
              <a:gd name="adj1" fmla="val -94448"/>
              <a:gd name="adj2" fmla="val 1369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7">
            <a:extLst>
              <a:ext uri="{FF2B5EF4-FFF2-40B4-BE49-F238E27FC236}">
                <a16:creationId xmlns:a16="http://schemas.microsoft.com/office/drawing/2014/main" id="{86820BFD-2B61-45E3-8C44-14BE311987AA}"/>
              </a:ext>
            </a:extLst>
          </p:cNvPr>
          <p:cNvSpPr/>
          <p:nvPr/>
        </p:nvSpPr>
        <p:spPr>
          <a:xfrm>
            <a:off x="10663060" y="1351015"/>
            <a:ext cx="1261108" cy="519348"/>
          </a:xfrm>
          <a:prstGeom prst="wedgeEllipseCallout">
            <a:avLst>
              <a:gd name="adj1" fmla="val -46031"/>
              <a:gd name="adj2" fmla="val 13249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7">
            <a:extLst>
              <a:ext uri="{FF2B5EF4-FFF2-40B4-BE49-F238E27FC236}">
                <a16:creationId xmlns:a16="http://schemas.microsoft.com/office/drawing/2014/main" id="{D402C79E-6D19-4A6E-8F69-6F3822AD4B3A}"/>
              </a:ext>
            </a:extLst>
          </p:cNvPr>
          <p:cNvSpPr/>
          <p:nvPr/>
        </p:nvSpPr>
        <p:spPr>
          <a:xfrm>
            <a:off x="7753216" y="905579"/>
            <a:ext cx="1780676" cy="908861"/>
          </a:xfrm>
          <a:prstGeom prst="wedgeEllipseCallout">
            <a:avLst>
              <a:gd name="adj1" fmla="val 70610"/>
              <a:gd name="adj2" fmla="val 6409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 Type Approval</a:t>
            </a:r>
          </a:p>
        </p:txBody>
      </p:sp>
      <p:sp>
        <p:nvSpPr>
          <p:cNvPr id="12" name="Oval Callout 7">
            <a:extLst>
              <a:ext uri="{FF2B5EF4-FFF2-40B4-BE49-F238E27FC236}">
                <a16:creationId xmlns:a16="http://schemas.microsoft.com/office/drawing/2014/main" id="{25E3AC19-6CF8-4F1D-AF2D-C0F1CBC6D344}"/>
              </a:ext>
            </a:extLst>
          </p:cNvPr>
          <p:cNvSpPr/>
          <p:nvPr/>
        </p:nvSpPr>
        <p:spPr>
          <a:xfrm>
            <a:off x="10623180" y="4987637"/>
            <a:ext cx="1568820" cy="1298374"/>
          </a:xfrm>
          <a:prstGeom prst="wedgeEllipseCallout">
            <a:avLst>
              <a:gd name="adj1" fmla="val -58417"/>
              <a:gd name="adj2" fmla="val -9650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 Edit &amp; Delete</a:t>
            </a:r>
          </a:p>
        </p:txBody>
      </p:sp>
      <p:sp>
        <p:nvSpPr>
          <p:cNvPr id="13" name="Oval Callout 7">
            <a:extLst>
              <a:ext uri="{FF2B5EF4-FFF2-40B4-BE49-F238E27FC236}">
                <a16:creationId xmlns:a16="http://schemas.microsoft.com/office/drawing/2014/main" id="{D79E7952-E80A-491D-98BB-4DD44AEA5FF8}"/>
              </a:ext>
            </a:extLst>
          </p:cNvPr>
          <p:cNvSpPr/>
          <p:nvPr/>
        </p:nvSpPr>
        <p:spPr>
          <a:xfrm>
            <a:off x="5639755" y="5534199"/>
            <a:ext cx="1771017" cy="908861"/>
          </a:xfrm>
          <a:prstGeom prst="wedgeEllipseCallout">
            <a:avLst>
              <a:gd name="adj1" fmla="val -42586"/>
              <a:gd name="adj2" fmla="val -16527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View All requests</a:t>
            </a:r>
          </a:p>
        </p:txBody>
      </p:sp>
    </p:spTree>
    <p:extLst>
      <p:ext uri="{BB962C8B-B14F-4D97-AF65-F5344CB8AC3E}">
        <p14:creationId xmlns:p14="http://schemas.microsoft.com/office/powerpoint/2010/main" val="18886576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9D5F8-5324-4374-BBD4-FC17D9954490}"/>
              </a:ext>
            </a:extLst>
          </p:cNvPr>
          <p:cNvSpPr/>
          <p:nvPr/>
        </p:nvSpPr>
        <p:spPr>
          <a:xfrm>
            <a:off x="463638" y="1245652"/>
            <a:ext cx="10393831" cy="1158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TRC personnel, you can register grievances when there is a problem in the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some issues with the TAC upload. </a:t>
            </a: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1837C-FC33-4726-86CA-50E2FC374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14" y="1987942"/>
            <a:ext cx="10112760" cy="2000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518234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937395" y="1777908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9839518" y="1229815"/>
            <a:ext cx="1261108" cy="519348"/>
          </a:xfrm>
          <a:prstGeom prst="wedgeEllipseCallout">
            <a:avLst>
              <a:gd name="adj1" fmla="val -9728"/>
              <a:gd name="adj2" fmla="val 10056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6026709" y="3920709"/>
            <a:ext cx="1348594" cy="908861"/>
          </a:xfrm>
          <a:prstGeom prst="wedgeEllipseCallout">
            <a:avLst>
              <a:gd name="adj1" fmla="val -48846"/>
              <a:gd name="adj2" fmla="val -9332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details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626830" y="3383437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552195"/>
              </p:ext>
            </p:extLst>
          </p:nvPr>
        </p:nvGraphicFramePr>
        <p:xfrm>
          <a:off x="627063" y="1211263"/>
          <a:ext cx="8177212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3" name="Document" r:id="rId3" imgW="4760798" imgH="1909933" progId="Word.Document.12">
                  <p:embed/>
                </p:oleObj>
              </mc:Choice>
              <mc:Fallback>
                <p:oleObj name="Document" r:id="rId3" imgW="4760798" imgH="1909933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063" y="1211263"/>
                        <a:ext cx="8177212" cy="327342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>
            <a:off x="3212757" y="2397211"/>
            <a:ext cx="5362832" cy="9885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3599935" y="2891483"/>
            <a:ext cx="4975654" cy="5171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4608672" y="3376410"/>
            <a:ext cx="4024582" cy="525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TRC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Type Approval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TRC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182231"/>
            <a:ext cx="101862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stands for Telecom Regulatory of Cambodia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has the responsibility of regulating the sale of SIM based devices in Cambodia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importers has to take permission from TRC before importing SIM based devices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issue a certificate to importers, once the permission is granted to import.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E19A71-B6EC-4618-8F6C-0D668E346669}"/>
              </a:ext>
            </a:extLst>
          </p:cNvPr>
          <p:cNvSpPr/>
          <p:nvPr/>
        </p:nvSpPr>
        <p:spPr>
          <a:xfrm>
            <a:off x="364785" y="1133527"/>
            <a:ext cx="10863388" cy="375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TRC personnel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TRC personnel can perform following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 Type Approval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6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29DD40-7B6C-4225-B132-3B3C71A699E3}"/>
              </a:ext>
            </a:extLst>
          </p:cNvPr>
          <p:cNvSpPr/>
          <p:nvPr/>
        </p:nvSpPr>
        <p:spPr>
          <a:xfrm>
            <a:off x="716690" y="1174498"/>
            <a:ext cx="10478531" cy="20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TRC will provide Type approved SIM based devices if possible. 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is already in place for importers to take permission from TRC to import SIM based devices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has to be in place for rejecting the device upload based on the Invalid TAC from the importer which are not approved by TRC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7">
            <a:extLst>
              <a:ext uri="{FF2B5EF4-FFF2-40B4-BE49-F238E27FC236}">
                <a16:creationId xmlns:a16="http://schemas.microsoft.com/office/drawing/2014/main" id="{91A33FD5-E0EC-4FF6-93C0-241D5E56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106097"/>
            <a:ext cx="934076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TRC personnel would register on the CEIR Portal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is a government body.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would provide information about his reporting manager as well</a:t>
            </a:r>
            <a:endParaRPr kumimoji="0" lang="en-US" altLang="en-US" sz="20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TRC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2DC0D7-366D-49B7-8740-BECF43841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57" y="1017587"/>
            <a:ext cx="9070253" cy="56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58">
            <a:extLst>
              <a:ext uri="{FF2B5EF4-FFF2-40B4-BE49-F238E27FC236}">
                <a16:creationId xmlns:a16="http://schemas.microsoft.com/office/drawing/2014/main" id="{83B6B6B8-62FD-4ADE-AFE4-E39ED7D2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400731"/>
            <a:ext cx="111102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panel on the left displays all the operations that a 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perform.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work area on the right-hand side displays the status of all the features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lvl="1" indent="0">
              <a:buFontTx/>
              <a:buChar char="•"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Type Approval requested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TRC personnel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lvl="1" indent="0">
              <a:buFontTx/>
              <a:buChar char="•"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Grievances raised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TRC personnel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work area also displays notifications on the 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raised feature requests.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top right panel has download option where the 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download the User Manual for reference. 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TRC personnel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can also change their profile language to Khmer.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D8C77-FE82-4C44-9BDE-1D13584B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9" y="2003873"/>
            <a:ext cx="10837333" cy="3906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TRC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8546570" y="573721"/>
            <a:ext cx="1761851" cy="735744"/>
          </a:xfrm>
          <a:prstGeom prst="wedgeEllipseCallout">
            <a:avLst>
              <a:gd name="adj1" fmla="val 22632"/>
              <a:gd name="adj2" fmla="val 14959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8839272" y="2802067"/>
            <a:ext cx="1389240" cy="908861"/>
          </a:xfrm>
          <a:prstGeom prst="wedgeEllipseCallout">
            <a:avLst>
              <a:gd name="adj1" fmla="val 54583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987987" y="2548103"/>
            <a:ext cx="1063060" cy="908861"/>
          </a:xfrm>
          <a:prstGeom prst="wedgeEllipseCallout">
            <a:avLst>
              <a:gd name="adj1" fmla="val -53138"/>
              <a:gd name="adj2" fmla="val -8782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22746" y="4462908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3840389" y="1482303"/>
            <a:ext cx="2015737" cy="908861"/>
          </a:xfrm>
          <a:prstGeom prst="wedgeEllipseCallout">
            <a:avLst>
              <a:gd name="adj1" fmla="val -36511"/>
              <a:gd name="adj2" fmla="val 12665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22746" y="1140402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143125" y="1403399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17054</TotalTime>
  <Words>583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White Theme</vt:lpstr>
      <vt:lpstr>Document</vt:lpstr>
      <vt:lpstr>CEIR   TRC Overview -Training Manual</vt:lpstr>
      <vt:lpstr>PowerPoint Presentation</vt:lpstr>
      <vt:lpstr>TRC - Definition</vt:lpstr>
      <vt:lpstr>Overview</vt:lpstr>
      <vt:lpstr>Assumption</vt:lpstr>
      <vt:lpstr>Registration – TRC</vt:lpstr>
      <vt:lpstr>Registration – TRC (Form)</vt:lpstr>
      <vt:lpstr>Dashboard – TRC</vt:lpstr>
      <vt:lpstr>Dashboard – TRC</vt:lpstr>
      <vt:lpstr>Type Approved – TRC</vt:lpstr>
      <vt:lpstr>Type Approval – TRC</vt:lpstr>
      <vt:lpstr>Grievance – TRC</vt:lpstr>
      <vt:lpstr>Grievance – TRC</vt:lpstr>
      <vt:lpstr>Profile Management – TRC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432</cp:revision>
  <dcterms:created xsi:type="dcterms:W3CDTF">2019-04-20T15:44:52Z</dcterms:created>
  <dcterms:modified xsi:type="dcterms:W3CDTF">2020-07-18T16:56:36Z</dcterms:modified>
</cp:coreProperties>
</file>