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2"/>
  </p:notesMasterIdLst>
  <p:sldIdLst>
    <p:sldId id="327" r:id="rId2"/>
    <p:sldId id="328" r:id="rId3"/>
    <p:sldId id="307" r:id="rId4"/>
    <p:sldId id="395" r:id="rId5"/>
    <p:sldId id="397" r:id="rId6"/>
    <p:sldId id="396" r:id="rId7"/>
    <p:sldId id="391" r:id="rId8"/>
    <p:sldId id="403" r:id="rId9"/>
    <p:sldId id="402" r:id="rId10"/>
    <p:sldId id="404" r:id="rId11"/>
    <p:sldId id="393" r:id="rId12"/>
    <p:sldId id="392" r:id="rId13"/>
    <p:sldId id="385" r:id="rId14"/>
    <p:sldId id="399" r:id="rId15"/>
    <p:sldId id="401" r:id="rId16"/>
    <p:sldId id="400" r:id="rId17"/>
    <p:sldId id="370" r:id="rId18"/>
    <p:sldId id="382" r:id="rId19"/>
    <p:sldId id="371" r:id="rId20"/>
    <p:sldId id="281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Customer Care (CC)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66722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1AAC-34FA-4A8C-B7CC-B6C1281C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8F3C1-E735-4B48-9115-087FD512FD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F5C7-4F9F-493B-B745-FEE4614B7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3EC96-F2A0-4EAD-89EB-E1AD0EA0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79893"/>
            <a:ext cx="10992416" cy="52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736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IMEI – Reference in CEIR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at multiple databases in the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is present in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Importer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Distributor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Retailer Database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Custom Database (Tax Paid Database) </a:t>
            </a:r>
          </a:p>
          <a:p>
            <a:pPr marL="12890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Manufacturer Database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Grey List or Black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Global Black List (GSMA)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active in network and hence assigned to MSISDN/IMSI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TAC part of IMEI is present in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GSMA Approved TAC List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TRC Approved TAC List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IMEI may be uploaded in the system by end user 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Foreigner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VIP User</a:t>
            </a:r>
          </a:p>
          <a:p>
            <a:pPr marL="7962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Cambodian User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  tick or cross flag is shown depending on whether  the information is present in the respective DB or not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If the information is present, then the user can view further details by clicking on the eye icon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Also, all the SMS notification sent to the user would be shown here.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Scenarios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is facing problem with feature or registration and not able to use the functionality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Ideally stakeholder should be redirected to raise grievance from the DMC home portal or using Grievance Management in their respective logins.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will ensure low cost and CC agent is a very costly channel.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Stakeholder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Pre – Registration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not be there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OTP not coming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Post Registration </a:t>
            </a:r>
          </a:p>
          <a:p>
            <a:pPr marL="2241550" lvl="4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ID will be there.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86404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- Stakeholder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21621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User is complaining about some feature or error messages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 am not able to understand why error is coming.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this case, they should redirected to the user manual/ self help guide or raise grievance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08039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Scenarios – End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335741"/>
            <a:ext cx="1117553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is facing problem with feature (register device, visa update)and not able to use the functionality – User will be asked to enter the IMEI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End user has received a message to regularize the device. – User will be asked to enter MSISDN/IMEI/ or both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8426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user and feature is required to resolve any queries as raised by end user and stakeholder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CC-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Search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–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stands for Customer Care</a:t>
            </a:r>
          </a:p>
          <a:p>
            <a:endParaRPr lang="en-US" sz="2200" dirty="0"/>
          </a:p>
          <a:p>
            <a:r>
              <a:rPr lang="en-US" sz="2200" dirty="0"/>
              <a:t>Once the project is launched, there would be few queries/complaint that end user/stakeholder may have. </a:t>
            </a:r>
          </a:p>
          <a:p>
            <a:endParaRPr lang="en-US" sz="2200" dirty="0"/>
          </a:p>
          <a:p>
            <a:r>
              <a:rPr lang="en-US" sz="2200" dirty="0"/>
              <a:t>DMC will host a call center with CC Agent to resolve such queries/complaint. The call center number will be published on DMC Mother Portal.</a:t>
            </a:r>
          </a:p>
          <a:p>
            <a:endParaRPr lang="en-US" sz="2200" dirty="0"/>
          </a:p>
          <a:p>
            <a:r>
              <a:rPr lang="en-US" sz="2200" dirty="0"/>
              <a:t>End user / stakeholder will call on DMC  published call center number to resolve the same.</a:t>
            </a:r>
          </a:p>
          <a:p>
            <a:endParaRPr lang="en-US" sz="2200" dirty="0"/>
          </a:p>
          <a:p>
            <a:r>
              <a:rPr lang="en-US" sz="2200" dirty="0"/>
              <a:t>When the call is received by CC agent, the CC Agent will have a web based interface of CEIR system to check the user details / IMEI details.</a:t>
            </a:r>
          </a:p>
          <a:p>
            <a:endParaRPr lang="en-US" sz="2200" dirty="0"/>
          </a:p>
          <a:p>
            <a:r>
              <a:rPr lang="en-US" sz="2200" dirty="0"/>
              <a:t>The search is based on IMEI as most of the complaints would be related to IMEI blocking, message received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50754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09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CC Agent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CC Agent can be configured from the CEIR Admin portal</a:t>
            </a:r>
          </a:p>
          <a:p>
            <a:endParaRPr lang="en-US" sz="2200" dirty="0"/>
          </a:p>
          <a:p>
            <a:r>
              <a:rPr lang="en-US" sz="2200" dirty="0"/>
              <a:t>CEIR Admin will create the CC agent users and share the details offline to CC agent users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3603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62495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Search</a:t>
            </a:r>
          </a:p>
          <a:p>
            <a:r>
              <a:rPr lang="en-US" sz="1800" dirty="0">
                <a:effectLst/>
              </a:rPr>
              <a:t>CC Agent login into the portal</a:t>
            </a:r>
          </a:p>
          <a:p>
            <a:r>
              <a:rPr lang="en-US" sz="1800" dirty="0">
                <a:effectLst/>
              </a:rPr>
              <a:t>CC Agent search for IMEI related information.</a:t>
            </a:r>
          </a:p>
          <a:p>
            <a:r>
              <a:rPr lang="en-US" sz="1800" dirty="0">
                <a:effectLst/>
              </a:rPr>
              <a:t>System shows the IMEI related information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5873661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Search Feature allow CC agent to search  IMEI related information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This feature is available to CC agent.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Search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CC Agen</a:t>
            </a:r>
            <a:r>
              <a:rPr lang="en-US" dirty="0"/>
              <a:t>t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1267903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-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152413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When the user select the Search option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MSISDN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IMEI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Enter MSSIDN and IMEI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provided, the MSISDN is looked up in the CEIR system and corresponding IMEI is retrieved.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MSISDN is provided along with IMEI, then the IMEI and MSISDN are checked in the CEIR system. </a:t>
            </a:r>
            <a:endParaRPr lang="en-IN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1A0E-8DAF-4B32-9179-0AC6C88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A2FCC-4AD0-454B-9B0C-3A384CA0E3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98A2-1581-4BEF-932E-10F0ED1A8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0031F-ED17-42D7-9D3C-9F44D203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130134"/>
            <a:ext cx="11005751" cy="53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91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5936-FF83-482E-928D-103B3087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FA8C-C444-41A6-BAFA-F98AE6D04DD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698F4-B69D-4439-8275-E0812D0F3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D2074-D0C3-41D5-B17E-0F32D896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1" y="1232300"/>
            <a:ext cx="10142658" cy="492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296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19148</TotalTime>
  <Words>816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White Theme</vt:lpstr>
      <vt:lpstr>Document</vt:lpstr>
      <vt:lpstr>CEIR   Customer Care (CC) - Training Manual</vt:lpstr>
      <vt:lpstr>PowerPoint Presentation</vt:lpstr>
      <vt:lpstr>CC – Overview </vt:lpstr>
      <vt:lpstr>CC Agent – System Interface</vt:lpstr>
      <vt:lpstr>CC Agent Registration</vt:lpstr>
      <vt:lpstr>Search - Feature Overview</vt:lpstr>
      <vt:lpstr>Search - Feature</vt:lpstr>
      <vt:lpstr>Search</vt:lpstr>
      <vt:lpstr>Search (Contd..)</vt:lpstr>
      <vt:lpstr>Search (Contd..)</vt:lpstr>
      <vt:lpstr>IMEI – Reference in CEIR System</vt:lpstr>
      <vt:lpstr>CC – Information </vt:lpstr>
      <vt:lpstr>Search Scenarios - Stakeholder</vt:lpstr>
      <vt:lpstr>Search Scenarios - Stakeholder</vt:lpstr>
      <vt:lpstr>Search Scenarios - Stakeholder</vt:lpstr>
      <vt:lpstr>Search Scenarios – End user</vt:lpstr>
      <vt:lpstr>Impact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473</cp:revision>
  <dcterms:created xsi:type="dcterms:W3CDTF">2019-04-20T15:44:52Z</dcterms:created>
  <dcterms:modified xsi:type="dcterms:W3CDTF">2020-04-19T09:30:58Z</dcterms:modified>
</cp:coreProperties>
</file>