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8"/>
  </p:notesMasterIdLst>
  <p:sldIdLst>
    <p:sldId id="327" r:id="rId2"/>
    <p:sldId id="328" r:id="rId3"/>
    <p:sldId id="307" r:id="rId4"/>
    <p:sldId id="395" r:id="rId5"/>
    <p:sldId id="397" r:id="rId6"/>
    <p:sldId id="396" r:id="rId7"/>
    <p:sldId id="391" r:id="rId8"/>
    <p:sldId id="402" r:id="rId9"/>
    <p:sldId id="393" r:id="rId10"/>
    <p:sldId id="392" r:id="rId11"/>
    <p:sldId id="403" r:id="rId12"/>
    <p:sldId id="398" r:id="rId13"/>
    <p:sldId id="370" r:id="rId14"/>
    <p:sldId id="382" r:id="rId15"/>
    <p:sldId id="371" r:id="rId16"/>
    <p:sldId id="281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76" d="100"/>
          <a:sy n="76" d="100"/>
        </p:scale>
        <p:origin x="198" y="8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23 April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23 April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Operations - 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66722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Log Management - GUI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Screen Shot 2020-04-20 at 12.32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1347941"/>
            <a:ext cx="11147069" cy="5257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3869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63639" y="1193275"/>
            <a:ext cx="10683430" cy="4260850"/>
          </a:xfrm>
        </p:spPr>
        <p:txBody>
          <a:bodyPr/>
          <a:lstStyle/>
          <a:p>
            <a:r>
              <a:rPr lang="en-US" dirty="0"/>
              <a:t>CEIR Admin is assigned certain set of task to be done. These task are primarily pertaining to the approval to all request raised to CEIR Admin. Examples:</a:t>
            </a:r>
          </a:p>
          <a:p>
            <a:pPr lvl="1"/>
            <a:r>
              <a:rPr lang="en-US" dirty="0"/>
              <a:t>Consignment Management</a:t>
            </a:r>
          </a:p>
          <a:p>
            <a:pPr lvl="1"/>
            <a:r>
              <a:rPr lang="en-US" dirty="0"/>
              <a:t>Stock Management</a:t>
            </a:r>
          </a:p>
          <a:p>
            <a:pPr lvl="1"/>
            <a:r>
              <a:rPr lang="en-US" dirty="0"/>
              <a:t>Block Device</a:t>
            </a:r>
          </a:p>
          <a:p>
            <a:pPr lvl="1"/>
            <a:r>
              <a:rPr lang="en-US" dirty="0"/>
              <a:t>Unblock Device</a:t>
            </a:r>
          </a:p>
          <a:p>
            <a:pPr lvl="1"/>
            <a:r>
              <a:rPr lang="en-US" dirty="0"/>
              <a:t>Stolen Device</a:t>
            </a:r>
          </a:p>
          <a:p>
            <a:pPr lvl="1"/>
            <a:r>
              <a:rPr lang="en-US" dirty="0"/>
              <a:t>Recovery Device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173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Screen Shot 2020-04-20 at 12.32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4" y="1409740"/>
            <a:ext cx="11489765" cy="504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071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399" y="1066800"/>
            <a:ext cx="10523071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This user and feature is required to performing operations as raised by end user and stakeholder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543280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518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763349"/>
            <a:ext cx="6929080" cy="52430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Operations -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Interface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Block/Unblock Device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Alert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Running Alert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IP Log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SLA Management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System Flow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Impact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 – Overview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183" y="1207302"/>
            <a:ext cx="10905995" cy="2462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/>
          </a:p>
          <a:p>
            <a:r>
              <a:rPr lang="en-US" sz="2200" dirty="0"/>
              <a:t>Once the project is launched, there would be few operational task that CEIR operational team has to do.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Operation user are those set of users who will be doing these tasks. 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Team 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76018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3" imgW="5829300" imgH="2336800" progId="Word.Document.12">
                  <p:embed/>
                </p:oleObj>
              </mc:Choice>
              <mc:Fallback>
                <p:oleObj name="Document" r:id="rId3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2091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 Registration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9183" y="1207302"/>
            <a:ext cx="1090599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Operations can be configured from the CEIR Admin portal</a:t>
            </a:r>
          </a:p>
          <a:p>
            <a:endParaRPr lang="en-US" sz="2200" dirty="0"/>
          </a:p>
          <a:p>
            <a:r>
              <a:rPr lang="en-US" sz="2200" dirty="0"/>
              <a:t>CEIR Admin will create the Operation users and share the details offline to CC agent users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360339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Alerts - 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938" y="3624955"/>
            <a:ext cx="5873661" cy="310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Alerts</a:t>
            </a:r>
          </a:p>
          <a:p>
            <a:r>
              <a:rPr lang="en-US" sz="1800" dirty="0">
                <a:effectLst/>
              </a:rPr>
              <a:t>Operation User login into the portal</a:t>
            </a:r>
          </a:p>
          <a:p>
            <a:r>
              <a:rPr lang="en-US" sz="1800" dirty="0">
                <a:effectLst/>
              </a:rPr>
              <a:t>Operation user view the alert information.</a:t>
            </a:r>
          </a:p>
          <a:p>
            <a:r>
              <a:rPr lang="en-US" sz="1800" dirty="0">
                <a:effectLst/>
              </a:rPr>
              <a:t>System shows the alert information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8" y="858665"/>
            <a:ext cx="7215380" cy="2866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There are 2 features:</a:t>
            </a:r>
          </a:p>
          <a:p>
            <a:pPr marL="342900" indent="-342900">
              <a:buAutoNum type="arabicParenR"/>
            </a:pPr>
            <a:r>
              <a:rPr lang="en-US" sz="1800" dirty="0">
                <a:effectLst/>
              </a:rPr>
              <a:t>Alert List: This contain the list of all alerts configured in the system</a:t>
            </a:r>
          </a:p>
          <a:p>
            <a:pPr marL="342900" indent="-342900">
              <a:buAutoNum type="arabicParenR"/>
            </a:pPr>
            <a:r>
              <a:rPr lang="en-US" sz="1800" dirty="0">
                <a:effectLst/>
              </a:rPr>
              <a:t>Running Alerts: This contain the list of alerts raised in the system, when any unexpected event occurs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57595" y="3357734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Alerts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00155" y="4470238"/>
            <a:ext cx="266700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System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369778" y="3154938"/>
            <a:ext cx="487817" cy="874889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186" y="1518430"/>
            <a:ext cx="783412" cy="78341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797292" y="2454242"/>
            <a:ext cx="177800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Operation 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</a:t>
            </a:r>
          </a:p>
        </p:txBody>
      </p:sp>
    </p:spTree>
    <p:extLst>
      <p:ext uri="{BB962C8B-B14F-4D97-AF65-F5344CB8AC3E}">
        <p14:creationId xmlns:p14="http://schemas.microsoft.com/office/powerpoint/2010/main" val="126790350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Alerts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pic>
        <p:nvPicPr>
          <p:cNvPr id="8" name="Picture 7" descr="Screen Shot 2020-04-20 at 12.24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" y="1189821"/>
            <a:ext cx="11235765" cy="521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822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Alerts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pic>
        <p:nvPicPr>
          <p:cNvPr id="7" name="Picture 6" descr="Screen Shot 2020-04-20 at 12.29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3" y="1111560"/>
            <a:ext cx="11743765" cy="528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08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IP Log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any user / stakeholder access the system, the first activity being done is Login to the portal. </a:t>
            </a:r>
          </a:p>
          <a:p>
            <a:endParaRPr lang="en-US" dirty="0"/>
          </a:p>
          <a:p>
            <a:r>
              <a:rPr lang="en-US" dirty="0"/>
              <a:t>IP log management captures the first access to the system</a:t>
            </a:r>
          </a:p>
          <a:p>
            <a:endParaRPr lang="en-US" dirty="0"/>
          </a:p>
          <a:p>
            <a:r>
              <a:rPr lang="en-US" dirty="0"/>
              <a:t>In case when the access is without login, like end user feature at DMC Home Portal, the same is also logged in the portal</a:t>
            </a:r>
          </a:p>
        </p:txBody>
      </p:sp>
    </p:spTree>
    <p:extLst>
      <p:ext uri="{BB962C8B-B14F-4D97-AF65-F5344CB8AC3E}">
        <p14:creationId xmlns:p14="http://schemas.microsoft.com/office/powerpoint/2010/main" val="269485766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19184</TotalTime>
  <Words>397</Words>
  <Application>Microsoft Office PowerPoint</Application>
  <PresentationFormat>Widescreen</PresentationFormat>
  <Paragraphs>92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White Theme</vt:lpstr>
      <vt:lpstr>Document</vt:lpstr>
      <vt:lpstr>CEIR   Operations - Training Manual</vt:lpstr>
      <vt:lpstr>PowerPoint Presentation</vt:lpstr>
      <vt:lpstr>Operation – Overview </vt:lpstr>
      <vt:lpstr>Operations Team  – System Interface</vt:lpstr>
      <vt:lpstr>Operation Registration</vt:lpstr>
      <vt:lpstr>Alerts - Feature Overview</vt:lpstr>
      <vt:lpstr>Alerts List</vt:lpstr>
      <vt:lpstr>Running Alerts</vt:lpstr>
      <vt:lpstr>IP Log Management</vt:lpstr>
      <vt:lpstr>IP Log Management - GUI</vt:lpstr>
      <vt:lpstr>SLA Management</vt:lpstr>
      <vt:lpstr>SLA Management</vt:lpstr>
      <vt:lpstr>Impact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474</cp:revision>
  <dcterms:created xsi:type="dcterms:W3CDTF">2019-04-20T15:44:52Z</dcterms:created>
  <dcterms:modified xsi:type="dcterms:W3CDTF">2020-04-23T04:29:34Z</dcterms:modified>
</cp:coreProperties>
</file>