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1"/>
  </p:notesMasterIdLst>
  <p:sldIdLst>
    <p:sldId id="269" r:id="rId2"/>
    <p:sldId id="325" r:id="rId3"/>
    <p:sldId id="329" r:id="rId4"/>
    <p:sldId id="330" r:id="rId5"/>
    <p:sldId id="331" r:id="rId6"/>
    <p:sldId id="332" r:id="rId7"/>
    <p:sldId id="333" r:id="rId8"/>
    <p:sldId id="334" r:id="rId9"/>
    <p:sldId id="281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7C5"/>
    <a:srgbClr val="1B47B6"/>
    <a:srgbClr val="4B1FBF"/>
    <a:srgbClr val="8606B6"/>
    <a:srgbClr val="6440C3"/>
    <a:srgbClr val="A98AFF"/>
    <a:srgbClr val="FFFFFF"/>
    <a:srgbClr val="C2B1EF"/>
    <a:srgbClr val="1B48B6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10" d="100"/>
          <a:sy n="110" d="100"/>
        </p:scale>
        <p:origin x="85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1 June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1 June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8" y="2009027"/>
            <a:ext cx="9511537" cy="3084233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Project Delivery / </a:t>
            </a:r>
            <a:br>
              <a:rPr lang="en-US" sz="3200" dirty="0"/>
            </a:br>
            <a:r>
              <a:rPr lang="en-US" sz="3200" dirty="0"/>
              <a:t>Project Launch - Calendar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53415" y="490713"/>
            <a:ext cx="4058445" cy="5848882"/>
          </a:xfrm>
        </p:spPr>
      </p:pic>
    </p:spTree>
    <p:extLst>
      <p:ext uri="{BB962C8B-B14F-4D97-AF65-F5344CB8AC3E}">
        <p14:creationId xmlns:p14="http://schemas.microsoft.com/office/powerpoint/2010/main" val="4198453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Delivery vs Launch Phase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2417" y="1399224"/>
            <a:ext cx="10683430" cy="4260850"/>
          </a:xfrm>
        </p:spPr>
        <p:txBody>
          <a:bodyPr>
            <a:normAutofit/>
          </a:bodyPr>
          <a:lstStyle/>
          <a:p>
            <a:r>
              <a:rPr lang="en-IN" dirty="0"/>
              <a:t>Project Delivery is about the complete project is delivered and tested by DMC. Successful UAT is the outcome of this phase </a:t>
            </a:r>
          </a:p>
          <a:p>
            <a:endParaRPr lang="en-IN" dirty="0"/>
          </a:p>
          <a:p>
            <a:r>
              <a:rPr lang="en-IN" dirty="0"/>
              <a:t>Project Launch will depend on the DMC.  However there will be two phases:</a:t>
            </a:r>
          </a:p>
          <a:p>
            <a:pPr lvl="1"/>
            <a:r>
              <a:rPr lang="en-IN" dirty="0"/>
              <a:t>Grace (Phase I)</a:t>
            </a:r>
          </a:p>
          <a:p>
            <a:pPr lvl="1"/>
            <a:r>
              <a:rPr lang="en-IN" dirty="0"/>
              <a:t>Post Grace (Phase II)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While delivery will happen at one time, It is suggested the the project testing and training happen in phases.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This will ensure that early feedback is received and incorporated ( if need be)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951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Delivery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2417" y="1399224"/>
            <a:ext cx="10683430" cy="4260850"/>
          </a:xfrm>
        </p:spPr>
        <p:txBody>
          <a:bodyPr>
            <a:normAutofit/>
          </a:bodyPr>
          <a:lstStyle/>
          <a:p>
            <a:r>
              <a:rPr lang="en-IN" dirty="0"/>
              <a:t>Each Phase include few stakeholder / functionality</a:t>
            </a:r>
          </a:p>
          <a:p>
            <a:r>
              <a:rPr lang="en-IN" dirty="0"/>
              <a:t>There are 4 Phases</a:t>
            </a:r>
          </a:p>
          <a:p>
            <a:r>
              <a:rPr lang="en-IN" dirty="0"/>
              <a:t>For each Phase</a:t>
            </a:r>
          </a:p>
          <a:p>
            <a:pPr lvl="1"/>
            <a:r>
              <a:rPr lang="en-IN" dirty="0"/>
              <a:t>Product Training</a:t>
            </a:r>
          </a:p>
          <a:p>
            <a:pPr lvl="1"/>
            <a:r>
              <a:rPr lang="en-IN" dirty="0"/>
              <a:t>Show and tell Session</a:t>
            </a:r>
          </a:p>
          <a:p>
            <a:pPr lvl="1"/>
            <a:r>
              <a:rPr lang="en-IN" dirty="0"/>
              <a:t>Collect Feedback / Analyse / Final Decision for next action</a:t>
            </a:r>
          </a:p>
          <a:p>
            <a:pPr lvl="1"/>
            <a:r>
              <a:rPr lang="en-IN" dirty="0"/>
              <a:t>Basic Testing (UAT) (Can be discussed)</a:t>
            </a:r>
          </a:p>
          <a:p>
            <a:pPr lvl="2"/>
            <a:r>
              <a:rPr lang="en-IN" dirty="0"/>
              <a:t>Deployment in Production Server</a:t>
            </a:r>
          </a:p>
          <a:p>
            <a:pPr lvl="2"/>
            <a:r>
              <a:rPr lang="en-IN" dirty="0"/>
              <a:t>Testing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6846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2417" y="1399224"/>
            <a:ext cx="4423147" cy="4260850"/>
          </a:xfrm>
        </p:spPr>
        <p:txBody>
          <a:bodyPr>
            <a:normAutofit/>
          </a:bodyPr>
          <a:lstStyle/>
          <a:p>
            <a:r>
              <a:rPr lang="en-IN" dirty="0"/>
              <a:t>Stakeholder</a:t>
            </a:r>
          </a:p>
          <a:p>
            <a:pPr lvl="1"/>
            <a:r>
              <a:rPr lang="en-IN" dirty="0"/>
              <a:t>Importer</a:t>
            </a:r>
          </a:p>
          <a:p>
            <a:pPr lvl="1"/>
            <a:r>
              <a:rPr lang="en-IN" dirty="0"/>
              <a:t>Distributor</a:t>
            </a:r>
          </a:p>
          <a:p>
            <a:pPr lvl="1"/>
            <a:r>
              <a:rPr lang="en-IN" dirty="0"/>
              <a:t>Retailer</a:t>
            </a:r>
          </a:p>
          <a:p>
            <a:pPr lvl="1"/>
            <a:r>
              <a:rPr lang="en-IN" dirty="0"/>
              <a:t>TRC</a:t>
            </a:r>
          </a:p>
          <a:p>
            <a:pPr lvl="1"/>
            <a:r>
              <a:rPr lang="en-IN" dirty="0"/>
              <a:t>Manufacturer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Product Overview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 txBox="1">
            <a:spLocks/>
          </p:cNvSpPr>
          <p:nvPr/>
        </p:nvSpPr>
        <p:spPr>
          <a:xfrm>
            <a:off x="6673174" y="1549601"/>
            <a:ext cx="4423147" cy="42608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IN" dirty="0"/>
              <a:t>Feature</a:t>
            </a:r>
          </a:p>
          <a:p>
            <a:pPr lvl="1"/>
            <a:r>
              <a:rPr lang="en-IN"/>
              <a:t>Consignment</a:t>
            </a:r>
            <a:endParaRPr lang="en-IN" dirty="0"/>
          </a:p>
          <a:p>
            <a:pPr lvl="1"/>
            <a:r>
              <a:rPr lang="en-IN" dirty="0"/>
              <a:t>Stock</a:t>
            </a:r>
          </a:p>
          <a:p>
            <a:pPr lvl="1"/>
            <a:r>
              <a:rPr lang="en-IN" dirty="0"/>
              <a:t>Grievance</a:t>
            </a:r>
          </a:p>
          <a:p>
            <a:pPr lvl="1"/>
            <a:r>
              <a:rPr lang="en-IN" dirty="0"/>
              <a:t>Manage Approval</a:t>
            </a:r>
          </a:p>
          <a:p>
            <a:pPr lvl="1"/>
            <a:r>
              <a:rPr lang="en-IN" dirty="0"/>
              <a:t>User Management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Font typeface="Arial"/>
              <a:buNone/>
            </a:pPr>
            <a:endParaRPr lang="en-IN" dirty="0"/>
          </a:p>
          <a:p>
            <a:pPr marL="0" indent="0">
              <a:buFont typeface="Arial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4396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2417" y="1399224"/>
            <a:ext cx="4423147" cy="4260850"/>
          </a:xfrm>
        </p:spPr>
        <p:txBody>
          <a:bodyPr>
            <a:normAutofit/>
          </a:bodyPr>
          <a:lstStyle/>
          <a:p>
            <a:r>
              <a:rPr lang="en-IN" dirty="0"/>
              <a:t>Stakeholder</a:t>
            </a:r>
          </a:p>
          <a:p>
            <a:pPr lvl="1"/>
            <a:r>
              <a:rPr lang="en-IN" dirty="0"/>
              <a:t>Operator</a:t>
            </a:r>
          </a:p>
          <a:p>
            <a:pPr lvl="1"/>
            <a:r>
              <a:rPr lang="en-IN" dirty="0"/>
              <a:t>Lawful Agency</a:t>
            </a:r>
          </a:p>
          <a:p>
            <a:pPr lvl="1"/>
            <a:r>
              <a:rPr lang="en-IN" dirty="0"/>
              <a:t>GSMA</a:t>
            </a:r>
          </a:p>
          <a:p>
            <a:pPr lvl="1"/>
            <a:r>
              <a:rPr lang="en-IN" dirty="0"/>
              <a:t>ETL</a:t>
            </a:r>
          </a:p>
          <a:p>
            <a:pPr lvl="1"/>
            <a:r>
              <a:rPr lang="en-IN" dirty="0"/>
              <a:t>Custom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 txBox="1">
            <a:spLocks/>
          </p:cNvSpPr>
          <p:nvPr/>
        </p:nvSpPr>
        <p:spPr>
          <a:xfrm>
            <a:off x="6673174" y="1399224"/>
            <a:ext cx="4423147" cy="42608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IN" dirty="0"/>
              <a:t>Feature</a:t>
            </a:r>
          </a:p>
          <a:p>
            <a:pPr lvl="1"/>
            <a:r>
              <a:rPr lang="en-IN" dirty="0"/>
              <a:t>CDR Processing</a:t>
            </a:r>
          </a:p>
          <a:p>
            <a:pPr lvl="1"/>
            <a:r>
              <a:rPr lang="en-IN" dirty="0"/>
              <a:t>Grey List/black list</a:t>
            </a:r>
          </a:p>
          <a:p>
            <a:pPr lvl="1"/>
            <a:r>
              <a:rPr lang="en-IN" dirty="0"/>
              <a:t>Stolen and Recovery</a:t>
            </a:r>
          </a:p>
          <a:p>
            <a:pPr lvl="1"/>
            <a:r>
              <a:rPr lang="en-IN" dirty="0"/>
              <a:t>Block/Unblock</a:t>
            </a:r>
          </a:p>
          <a:p>
            <a:pPr lvl="1"/>
            <a:r>
              <a:rPr lang="en-IN" dirty="0"/>
              <a:t>TAC </a:t>
            </a:r>
          </a:p>
          <a:p>
            <a:pPr lvl="1"/>
            <a:r>
              <a:rPr lang="en-IN" dirty="0"/>
              <a:t>Global Black List DB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Font typeface="Arial"/>
              <a:buNone/>
            </a:pPr>
            <a:endParaRPr lang="en-IN" dirty="0"/>
          </a:p>
          <a:p>
            <a:pPr marL="0" indent="0">
              <a:buFont typeface="Arial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1235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III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2417" y="1399224"/>
            <a:ext cx="4423147" cy="4260850"/>
          </a:xfrm>
        </p:spPr>
        <p:txBody>
          <a:bodyPr>
            <a:normAutofit/>
          </a:bodyPr>
          <a:lstStyle/>
          <a:p>
            <a:r>
              <a:rPr lang="en-IN" dirty="0"/>
              <a:t>Stakeholder</a:t>
            </a:r>
          </a:p>
          <a:p>
            <a:pPr lvl="1"/>
            <a:r>
              <a:rPr lang="en-IN" dirty="0"/>
              <a:t>Immigration     </a:t>
            </a:r>
          </a:p>
          <a:p>
            <a:pPr lvl="1"/>
            <a:r>
              <a:rPr lang="en-IN" dirty="0"/>
              <a:t>End user Y</a:t>
            </a:r>
          </a:p>
          <a:p>
            <a:pPr lvl="2"/>
            <a:r>
              <a:rPr lang="en-IN" dirty="0"/>
              <a:t>VIP</a:t>
            </a:r>
          </a:p>
          <a:p>
            <a:pPr lvl="2"/>
            <a:r>
              <a:rPr lang="en-IN" dirty="0"/>
              <a:t>Foreigner</a:t>
            </a:r>
          </a:p>
          <a:p>
            <a:pPr lvl="2"/>
            <a:r>
              <a:rPr lang="en-IN" dirty="0"/>
              <a:t>Cambodian User</a:t>
            </a:r>
          </a:p>
          <a:p>
            <a:pPr lvl="1"/>
            <a:r>
              <a:rPr lang="en-IN" dirty="0"/>
              <a:t>Customer Care     </a:t>
            </a:r>
          </a:p>
          <a:p>
            <a:pPr lvl="1"/>
            <a:r>
              <a:rPr lang="en-IN" dirty="0"/>
              <a:t>System Admin   </a:t>
            </a:r>
          </a:p>
          <a:p>
            <a:pPr lvl="1"/>
            <a:r>
              <a:rPr lang="en-IN" dirty="0"/>
              <a:t>CEIR Admin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 txBox="1">
            <a:spLocks/>
          </p:cNvSpPr>
          <p:nvPr/>
        </p:nvSpPr>
        <p:spPr>
          <a:xfrm>
            <a:off x="6673174" y="1399224"/>
            <a:ext cx="4423147" cy="42608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IN" dirty="0"/>
              <a:t>Feature</a:t>
            </a:r>
          </a:p>
          <a:p>
            <a:pPr lvl="1"/>
            <a:r>
              <a:rPr lang="en-IN" dirty="0"/>
              <a:t>Register Device   Y</a:t>
            </a:r>
          </a:p>
          <a:p>
            <a:pPr lvl="1"/>
            <a:r>
              <a:rPr lang="en-IN"/>
              <a:t>Policy </a:t>
            </a:r>
            <a:r>
              <a:rPr lang="en-IN" dirty="0"/>
              <a:t>Management</a:t>
            </a:r>
          </a:p>
          <a:p>
            <a:pPr lvl="1"/>
            <a:r>
              <a:rPr lang="en-IN" dirty="0"/>
              <a:t>Check IMEI      Y</a:t>
            </a:r>
          </a:p>
          <a:p>
            <a:pPr lvl="1"/>
            <a:r>
              <a:rPr lang="en-IN" dirty="0"/>
              <a:t>Update Visa Validity Flow     Y</a:t>
            </a:r>
          </a:p>
          <a:p>
            <a:pPr lvl="1"/>
            <a:r>
              <a:rPr lang="en-IN" dirty="0"/>
              <a:t>Grievance Flow (End-User)   Y</a:t>
            </a:r>
          </a:p>
          <a:p>
            <a:pPr lvl="1"/>
            <a:r>
              <a:rPr lang="en-IN" dirty="0"/>
              <a:t>Stock Upload (Anonymous)   Y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Font typeface="Arial"/>
              <a:buNone/>
            </a:pPr>
            <a:endParaRPr lang="en-IN" dirty="0"/>
          </a:p>
          <a:p>
            <a:pPr marL="0" indent="0">
              <a:buFont typeface="Arial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52332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IV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2417" y="1399224"/>
            <a:ext cx="4423147" cy="4260850"/>
          </a:xfrm>
        </p:spPr>
        <p:txBody>
          <a:bodyPr>
            <a:normAutofit/>
          </a:bodyPr>
          <a:lstStyle/>
          <a:p>
            <a:r>
              <a:rPr lang="en-IN" dirty="0"/>
              <a:t>Platform Feature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 txBox="1">
            <a:spLocks/>
          </p:cNvSpPr>
          <p:nvPr/>
        </p:nvSpPr>
        <p:spPr>
          <a:xfrm>
            <a:off x="6673174" y="1399224"/>
            <a:ext cx="4423147" cy="426085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IN" dirty="0"/>
              <a:t>Feature</a:t>
            </a:r>
          </a:p>
          <a:p>
            <a:pPr lvl="1"/>
            <a:r>
              <a:rPr lang="en-IN" dirty="0"/>
              <a:t>Reporting</a:t>
            </a:r>
          </a:p>
          <a:p>
            <a:pPr lvl="1"/>
            <a:r>
              <a:rPr lang="en-IN" dirty="0"/>
              <a:t>High Availability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Font typeface="Arial"/>
              <a:buNone/>
            </a:pPr>
            <a:endParaRPr lang="en-IN" dirty="0"/>
          </a:p>
          <a:p>
            <a:pPr marL="0" indent="0">
              <a:buFont typeface="Arial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0808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Post Training and Show and Tell Session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2417" y="1399224"/>
            <a:ext cx="10570657" cy="4099335"/>
          </a:xfrm>
        </p:spPr>
        <p:txBody>
          <a:bodyPr>
            <a:normAutofit/>
          </a:bodyPr>
          <a:lstStyle/>
          <a:p>
            <a:r>
              <a:rPr lang="en-IN" dirty="0"/>
              <a:t>Test Product phase wise </a:t>
            </a:r>
          </a:p>
          <a:p>
            <a:r>
              <a:rPr lang="en-IN" dirty="0"/>
              <a:t>Test Product for all phases together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Suggestion</a:t>
            </a:r>
          </a:p>
          <a:p>
            <a:r>
              <a:rPr lang="en-IN" dirty="0"/>
              <a:t>Phase Wise Testing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53828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18644</TotalTime>
  <Words>318</Words>
  <Application>Microsoft Office PowerPoint</Application>
  <PresentationFormat>Widescreen</PresentationFormat>
  <Paragraphs>169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White Theme</vt:lpstr>
      <vt:lpstr>CEIR   Project Delivery /  Project Launch - Calendar</vt:lpstr>
      <vt:lpstr>Project Delivery vs Launch Phase</vt:lpstr>
      <vt:lpstr>Project Delivery</vt:lpstr>
      <vt:lpstr>Phase I</vt:lpstr>
      <vt:lpstr>Phase II</vt:lpstr>
      <vt:lpstr>Phase III</vt:lpstr>
      <vt:lpstr>Phase IV</vt:lpstr>
      <vt:lpstr>Post Training and Show and Tell Session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Ishita Agnihotri TCIS Bangalore</cp:lastModifiedBy>
  <cp:revision>397</cp:revision>
  <dcterms:created xsi:type="dcterms:W3CDTF">2019-04-20T15:44:52Z</dcterms:created>
  <dcterms:modified xsi:type="dcterms:W3CDTF">2020-06-01T03:47:11Z</dcterms:modified>
</cp:coreProperties>
</file>