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327" r:id="rId2"/>
    <p:sldId id="328" r:id="rId3"/>
    <p:sldId id="307" r:id="rId4"/>
    <p:sldId id="362" r:id="rId5"/>
    <p:sldId id="309" r:id="rId6"/>
    <p:sldId id="308" r:id="rId7"/>
    <p:sldId id="301" r:id="rId8"/>
    <p:sldId id="368" r:id="rId9"/>
    <p:sldId id="363" r:id="rId10"/>
    <p:sldId id="377" r:id="rId11"/>
    <p:sldId id="365" r:id="rId12"/>
    <p:sldId id="366" r:id="rId13"/>
    <p:sldId id="374" r:id="rId14"/>
    <p:sldId id="375" r:id="rId15"/>
    <p:sldId id="367" r:id="rId16"/>
    <p:sldId id="372" r:id="rId17"/>
    <p:sldId id="371" r:id="rId18"/>
    <p:sldId id="28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Distributor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06D15-B7E0-478C-9F7C-1D9FD18E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3" y="2028426"/>
            <a:ext cx="10786617" cy="3910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640834" y="766552"/>
            <a:ext cx="1588865" cy="735744"/>
          </a:xfrm>
          <a:prstGeom prst="wedgeEllipseCallout">
            <a:avLst>
              <a:gd name="adj1" fmla="val 26504"/>
              <a:gd name="adj2" fmla="val 136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771480" y="2871718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28940" y="241728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1799" y="4006934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900229" y="1646364"/>
            <a:ext cx="2015737" cy="908861"/>
          </a:xfrm>
          <a:prstGeom prst="wedgeEllipseCallout">
            <a:avLst>
              <a:gd name="adj1" fmla="val -36409"/>
              <a:gd name="adj2" fmla="val 1115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95738" y="888341"/>
            <a:ext cx="860997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99646" y="1711909"/>
            <a:ext cx="1568161" cy="519348"/>
          </a:xfrm>
          <a:prstGeom prst="wedgeEllipseCallout">
            <a:avLst>
              <a:gd name="adj1" fmla="val -5015"/>
              <a:gd name="adj2" fmla="val 1230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900229" y="4305631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EE387-3E76-4F31-AB89-AE4D1E83CFBE}"/>
              </a:ext>
            </a:extLst>
          </p:cNvPr>
          <p:cNvSpPr/>
          <p:nvPr/>
        </p:nvSpPr>
        <p:spPr>
          <a:xfrm>
            <a:off x="378940" y="1171227"/>
            <a:ext cx="10799805" cy="236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is uploaded to the system to be made available for sale.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upload stock in post grace period as well as after the grace period.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2CB04-B7E9-460A-8FD3-81AB2562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3" y="1814440"/>
            <a:ext cx="10223863" cy="2011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21486"/>
              <a:gd name="adj2" fmla="val 8312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957529" y="1481622"/>
            <a:ext cx="1152725" cy="519348"/>
          </a:xfrm>
          <a:prstGeom prst="wedgeEllipseCallout">
            <a:avLst>
              <a:gd name="adj1" fmla="val -66151"/>
              <a:gd name="adj2" fmla="val 882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6515449" y="3688404"/>
            <a:ext cx="1348594" cy="908861"/>
          </a:xfrm>
          <a:prstGeom prst="wedgeEllipseCallout">
            <a:avLst>
              <a:gd name="adj1" fmla="val -55949"/>
              <a:gd name="adj2" fmla="val -8853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431177" y="3298892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49F2F-9B05-45AF-AF7C-B14FC31E7CFE}"/>
              </a:ext>
            </a:extLst>
          </p:cNvPr>
          <p:cNvSpPr/>
          <p:nvPr/>
        </p:nvSpPr>
        <p:spPr>
          <a:xfrm>
            <a:off x="387177" y="1115105"/>
            <a:ext cx="10445579" cy="405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Distributor, you can register grievances when there is some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Admin.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9AE341-F72F-48F5-9BF1-7DA5CE6B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880280"/>
            <a:ext cx="9960178" cy="195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656957" y="1672411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9409441" y="1265546"/>
            <a:ext cx="1261108" cy="519348"/>
          </a:xfrm>
          <a:prstGeom prst="wedgeEllipseCallout">
            <a:avLst>
              <a:gd name="adj1" fmla="val -20143"/>
              <a:gd name="adj2" fmla="val 842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7559821" y="341209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05094"/>
            <a:ext cx="9070253" cy="800554"/>
          </a:xfrm>
        </p:spPr>
        <p:txBody>
          <a:bodyPr/>
          <a:lstStyle/>
          <a:p>
            <a:r>
              <a:rPr lang="en-IN" dirty="0"/>
              <a:t>Profile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808391"/>
            <a:ext cx="6929080" cy="53415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Distributor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074" y="1108607"/>
            <a:ext cx="1073519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is an entity who get the supply of SIM based devices from Importers.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do not interact with Customs directly for paying the duty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may or may not maintain the device details received from Importers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has to be legally registered entity with Department of Commerce (Government )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distributor can be Importer and Retailer as well.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system to report the inventory of devices during grace period. Distributor could upload anonymously as well during the grace period.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after the grace to upload the stock. This interface is optional to use but built in the CEIR system.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0C2C3-9F17-4EAC-BC7A-3814A5EE5B79}"/>
              </a:ext>
            </a:extLst>
          </p:cNvPr>
          <p:cNvSpPr/>
          <p:nvPr/>
        </p:nvSpPr>
        <p:spPr>
          <a:xfrm>
            <a:off x="463639" y="1079157"/>
            <a:ext cx="10525637" cy="473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Distributor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distributor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distributor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Distributor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– Roles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C2775B-3C14-4F27-956C-4423995B66AB}"/>
              </a:ext>
            </a:extLst>
          </p:cNvPr>
          <p:cNvSpPr/>
          <p:nvPr/>
        </p:nvSpPr>
        <p:spPr>
          <a:xfrm>
            <a:off x="8863914" y="1013886"/>
            <a:ext cx="3060254" cy="1687887"/>
          </a:xfrm>
          <a:prstGeom prst="wedgeEllipseCallo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Pls note Buying and selling of devices are done outside the scope of CEIR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A3160-3537-4442-946E-29B8CFD41730}"/>
              </a:ext>
            </a:extLst>
          </p:cNvPr>
          <p:cNvSpPr/>
          <p:nvPr/>
        </p:nvSpPr>
        <p:spPr>
          <a:xfrm>
            <a:off x="463638" y="1194516"/>
            <a:ext cx="9611237" cy="187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- Buy devices from other distributor or importer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– Sell devices to other distributor or retailer</a:t>
            </a:r>
          </a:p>
          <a:p>
            <a:pPr lvl="0">
              <a:lnSpc>
                <a:spcPct val="107000"/>
              </a:lnSpc>
              <a:tabLst>
                <a:tab pos="914400" algn="l"/>
              </a:tabLs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Sell devices to other retailer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Buy devices from other importer or distributor or retailer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6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B2B0B-EE2B-4ABA-9100-F11454F17809}"/>
              </a:ext>
            </a:extLst>
          </p:cNvPr>
          <p:cNvSpPr/>
          <p:nvPr/>
        </p:nvSpPr>
        <p:spPr>
          <a:xfrm>
            <a:off x="463639" y="1120372"/>
            <a:ext cx="11250566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Distributors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Distributors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Distributor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45DFE-8FB5-472D-817D-F18ACA66D079}"/>
              </a:ext>
            </a:extLst>
          </p:cNvPr>
          <p:cNvSpPr/>
          <p:nvPr/>
        </p:nvSpPr>
        <p:spPr>
          <a:xfrm>
            <a:off x="463639" y="1111713"/>
            <a:ext cx="10253788" cy="468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Distributor can be a Cambodian national only.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Distributor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select from any or all of the following roles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Distributor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D63BF-0CEC-48CE-BAF7-7AA6223B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3" y="1067138"/>
            <a:ext cx="10289059" cy="55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223A4-BD3F-4592-AD94-00692EE83AFE}"/>
              </a:ext>
            </a:extLst>
          </p:cNvPr>
          <p:cNvSpPr/>
          <p:nvPr/>
        </p:nvSpPr>
        <p:spPr>
          <a:xfrm>
            <a:off x="463639" y="1153297"/>
            <a:ext cx="10550350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IMEI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Distributor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16701</TotalTime>
  <Words>733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Distributor Training Manual</vt:lpstr>
      <vt:lpstr>PowerPoint Presentation</vt:lpstr>
      <vt:lpstr>Distributor - Definition</vt:lpstr>
      <vt:lpstr>Overview</vt:lpstr>
      <vt:lpstr>Distributor – Roles </vt:lpstr>
      <vt:lpstr>Assumption</vt:lpstr>
      <vt:lpstr>Registration – Distributor</vt:lpstr>
      <vt:lpstr>Registration – Distributor (Form)</vt:lpstr>
      <vt:lpstr>Dashboard – Distributor</vt:lpstr>
      <vt:lpstr>Dashboard – Distributor</vt:lpstr>
      <vt:lpstr>Stock Management – Distributor</vt:lpstr>
      <vt:lpstr>Stock Management – Distributor</vt:lpstr>
      <vt:lpstr>Grievance – Distributor</vt:lpstr>
      <vt:lpstr>Grievance – Distributor</vt:lpstr>
      <vt:lpstr>Profile Management – Distributor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451</cp:revision>
  <dcterms:created xsi:type="dcterms:W3CDTF">2019-04-20T15:44:52Z</dcterms:created>
  <dcterms:modified xsi:type="dcterms:W3CDTF">2020-11-16T17:40:00Z</dcterms:modified>
</cp:coreProperties>
</file>