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1" r:id="rId1"/>
  </p:sldMasterIdLst>
  <p:notesMasterIdLst>
    <p:notesMasterId r:id="rId17"/>
  </p:notesMasterIdLst>
  <p:sldIdLst>
    <p:sldId id="327" r:id="rId2"/>
    <p:sldId id="328" r:id="rId3"/>
    <p:sldId id="307" r:id="rId4"/>
    <p:sldId id="362" r:id="rId5"/>
    <p:sldId id="308" r:id="rId6"/>
    <p:sldId id="391" r:id="rId7"/>
    <p:sldId id="301" r:id="rId8"/>
    <p:sldId id="392" r:id="rId9"/>
    <p:sldId id="385" r:id="rId10"/>
    <p:sldId id="393" r:id="rId11"/>
    <p:sldId id="378" r:id="rId12"/>
    <p:sldId id="370" r:id="rId13"/>
    <p:sldId id="382" r:id="rId14"/>
    <p:sldId id="371" r:id="rId15"/>
    <p:sldId id="281" r:id="rId1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8B6"/>
    <a:srgbClr val="1A47C5"/>
    <a:srgbClr val="1B47B6"/>
    <a:srgbClr val="4B1FBF"/>
    <a:srgbClr val="8606B6"/>
    <a:srgbClr val="6440C3"/>
    <a:srgbClr val="A98AFF"/>
    <a:srgbClr val="FFFFFF"/>
    <a:srgbClr val="C2B1EF"/>
    <a:srgbClr val="AC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45" autoAdjust="0"/>
    <p:restoredTop sz="86436"/>
  </p:normalViewPr>
  <p:slideViewPr>
    <p:cSldViewPr snapToGrid="0" snapToObjects="1">
      <p:cViewPr varScale="1">
        <p:scale>
          <a:sx n="89" d="100"/>
          <a:sy n="89" d="100"/>
        </p:scale>
        <p:origin x="168" y="46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33" d="100"/>
        <a:sy n="33" d="100"/>
      </p:scale>
      <p:origin x="0" y="840"/>
    </p:cViewPr>
  </p:sorterViewPr>
  <p:notesViewPr>
    <p:cSldViewPr snapToGrid="0" snapToObjects="1">
      <p:cViewPr varScale="1">
        <p:scale>
          <a:sx n="119" d="100"/>
          <a:sy n="119" d="100"/>
        </p:scale>
        <p:origin x="296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9" name="Shape 299"/>
          <p:cNvSpPr>
            <a:spLocks noGrp="1" noRot="1" noChangeAspect="1"/>
          </p:cNvSpPr>
          <p:nvPr>
            <p:ph type="sldImg"/>
          </p:nvPr>
        </p:nvSpPr>
        <p:spPr>
          <a:xfrm>
            <a:off x="1143000" y="685800"/>
            <a:ext cx="4572000" cy="3429000"/>
          </a:xfrm>
          <a:prstGeom prst="rect">
            <a:avLst/>
          </a:prstGeom>
        </p:spPr>
        <p:txBody>
          <a:bodyPr/>
          <a:lstStyle/>
          <a:p>
            <a:endParaRPr/>
          </a:p>
        </p:txBody>
      </p:sp>
      <p:sp>
        <p:nvSpPr>
          <p:cNvPr id="300" name="Shape 30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63928970"/>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E9063E-BD64-BB48-AF38-6A482292C1A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9060" y="559924"/>
            <a:ext cx="1397000" cy="544248"/>
          </a:xfrm>
          <a:prstGeom prst="rect">
            <a:avLst/>
          </a:prstGeom>
        </p:spPr>
      </p:pic>
      <p:pic>
        <p:nvPicPr>
          <p:cNvPr id="4" name="Picture 3">
            <a:extLst>
              <a:ext uri="{FF2B5EF4-FFF2-40B4-BE49-F238E27FC236}">
                <a16:creationId xmlns:a16="http://schemas.microsoft.com/office/drawing/2014/main" id="{9DEBFF03-D30A-5945-8EBE-8D5591FA80F8}"/>
              </a:ext>
            </a:extLst>
          </p:cNvPr>
          <p:cNvPicPr>
            <a:picLocks noChangeAspect="1"/>
          </p:cNvPicPr>
          <p:nvPr userDrawn="1"/>
        </p:nvPicPr>
        <p:blipFill>
          <a:blip r:embed="rId3" cstate="email">
            <a:alphaModFix amt="50000"/>
            <a:extLst>
              <a:ext uri="{28A0092B-C50C-407E-A947-70E740481C1C}">
                <a14:useLocalDpi xmlns:a14="http://schemas.microsoft.com/office/drawing/2010/main"/>
              </a:ext>
            </a:extLst>
          </a:blip>
          <a:stretch>
            <a:fillRect/>
          </a:stretch>
        </p:blipFill>
        <p:spPr>
          <a:xfrm>
            <a:off x="5272315" y="5885258"/>
            <a:ext cx="5820228" cy="1270000"/>
          </a:xfrm>
          <a:prstGeom prst="rect">
            <a:avLst/>
          </a:prstGeom>
        </p:spPr>
      </p:pic>
      <p:sp>
        <p:nvSpPr>
          <p:cNvPr id="8" name="Subtitle 2">
            <a:extLst>
              <a:ext uri="{FF2B5EF4-FFF2-40B4-BE49-F238E27FC236}">
                <a16:creationId xmlns:a16="http://schemas.microsoft.com/office/drawing/2014/main" id="{3A38AA8A-CB4E-5A46-80A2-884EE068309D}"/>
              </a:ext>
            </a:extLst>
          </p:cNvPr>
          <p:cNvSpPr>
            <a:spLocks noGrp="1"/>
          </p:cNvSpPr>
          <p:nvPr>
            <p:ph type="subTitle" idx="1"/>
          </p:nvPr>
        </p:nvSpPr>
        <p:spPr>
          <a:xfrm>
            <a:off x="639062" y="5243813"/>
            <a:ext cx="6289778" cy="434974"/>
          </a:xfrm>
          <a:prstGeom prst="rect">
            <a:avLst/>
          </a:prstGeom>
        </p:spPr>
        <p:txBody>
          <a:bodyPr anchor="t">
            <a:normAutofit/>
          </a:bodyPr>
          <a:lstStyle>
            <a:lvl1pPr marL="0" indent="0" algn="l">
              <a:buNone/>
              <a:defRPr sz="24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a:extLst>
              <a:ext uri="{FF2B5EF4-FFF2-40B4-BE49-F238E27FC236}">
                <a16:creationId xmlns:a16="http://schemas.microsoft.com/office/drawing/2014/main" id="{3E1123C6-DEC0-0D41-9525-9436A7FCCC26}"/>
              </a:ext>
            </a:extLst>
          </p:cNvPr>
          <p:cNvSpPr>
            <a:spLocks noGrp="1"/>
          </p:cNvSpPr>
          <p:nvPr>
            <p:ph type="title"/>
          </p:nvPr>
        </p:nvSpPr>
        <p:spPr>
          <a:xfrm>
            <a:off x="639060" y="2028063"/>
            <a:ext cx="6289780" cy="2814411"/>
          </a:xfrm>
          <a:prstGeom prst="rect">
            <a:avLst/>
          </a:prstGeom>
        </p:spPr>
        <p:txBody>
          <a:bodyPr/>
          <a:lstStyle>
            <a:lvl1pPr>
              <a:defRPr sz="6000" b="1"/>
            </a:lvl1pPr>
          </a:lstStyle>
          <a:p>
            <a:r>
              <a:rPr lang="en-US"/>
              <a:t>Click to edit Master title style</a:t>
            </a:r>
            <a:endParaRPr lang="en-US" dirty="0"/>
          </a:p>
        </p:txBody>
      </p:sp>
      <p:sp>
        <p:nvSpPr>
          <p:cNvPr id="6" name="Date Placeholder 1">
            <a:extLst>
              <a:ext uri="{FF2B5EF4-FFF2-40B4-BE49-F238E27FC236}">
                <a16:creationId xmlns:a16="http://schemas.microsoft.com/office/drawing/2014/main" id="{F834F6D2-EF2F-BE48-9123-3E204FAEA5B8}"/>
              </a:ext>
            </a:extLst>
          </p:cNvPr>
          <p:cNvSpPr>
            <a:spLocks noGrp="1"/>
          </p:cNvSpPr>
          <p:nvPr>
            <p:ph type="dt" sz="half" idx="10"/>
          </p:nvPr>
        </p:nvSpPr>
        <p:spPr>
          <a:xfrm>
            <a:off x="9762186" y="490713"/>
            <a:ext cx="1849674" cy="365125"/>
          </a:xfrm>
          <a:prstGeom prst="rect">
            <a:avLst/>
          </a:prstGeom>
        </p:spPr>
        <p:txBody>
          <a:bodyPr lIns="90000"/>
          <a:lstStyle>
            <a:lvl1pPr algn="r">
              <a:defRPr sz="1400">
                <a:solidFill>
                  <a:schemeClr val="tx1">
                    <a:lumMod val="50000"/>
                    <a:lumOff val="50000"/>
                  </a:schemeClr>
                </a:solidFill>
              </a:defRPr>
            </a:lvl1pPr>
          </a:lstStyle>
          <a:p>
            <a:fld id="{879C6505-0DB4-4F42-9517-8EE46F733C69}" type="datetime3">
              <a:rPr lang="en-IN" smtClean="0"/>
              <a:pPr/>
              <a:t>27 March 2020</a:t>
            </a:fld>
            <a:endParaRPr lang="en-US" dirty="0"/>
          </a:p>
        </p:txBody>
      </p:sp>
      <p:sp>
        <p:nvSpPr>
          <p:cNvPr id="7" name="Footer Placeholder 4">
            <a:extLst>
              <a:ext uri="{FF2B5EF4-FFF2-40B4-BE49-F238E27FC236}">
                <a16:creationId xmlns:a16="http://schemas.microsoft.com/office/drawing/2014/main" id="{B2D87880-BB7D-0540-BA4F-ED0941AE615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9" name="Picture Placeholder 4">
            <a:extLst>
              <a:ext uri="{FF2B5EF4-FFF2-40B4-BE49-F238E27FC236}">
                <a16:creationId xmlns:a16="http://schemas.microsoft.com/office/drawing/2014/main" id="{DDBBE3CE-FDC1-8B44-8E98-60EE718835F3}"/>
              </a:ext>
            </a:extLst>
          </p:cNvPr>
          <p:cNvSpPr>
            <a:spLocks noGrp="1"/>
          </p:cNvSpPr>
          <p:nvPr>
            <p:ph type="pic" sz="quarter" idx="11"/>
          </p:nvPr>
        </p:nvSpPr>
        <p:spPr>
          <a:xfrm>
            <a:off x="6928840" y="491792"/>
            <a:ext cx="4058445" cy="584888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305973466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reserve="1">
  <p:cSld name="Blank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EFEE61D0-22FD-F144-9C72-2BF46C79D28F}"/>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3" name="Oval 22">
            <a:extLst>
              <a:ext uri="{FF2B5EF4-FFF2-40B4-BE49-F238E27FC236}">
                <a16:creationId xmlns:a16="http://schemas.microsoft.com/office/drawing/2014/main" id="{62C6BBF0-7BBA-4B4D-A30C-4B11EF13D8F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4" name="Oval 23">
            <a:extLst>
              <a:ext uri="{FF2B5EF4-FFF2-40B4-BE49-F238E27FC236}">
                <a16:creationId xmlns:a16="http://schemas.microsoft.com/office/drawing/2014/main" id="{1A4630F0-C9FC-AE42-A7D6-C7006ED0963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B4EC4B4C-D11E-EA4F-9B19-1BAAA5399636}"/>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B052DFF-E61F-1E45-8C89-CC54A6F29C95}"/>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1E4BBF58-ED40-9546-82AA-F2152073AF8E}"/>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TextBox 27">
            <a:extLst>
              <a:ext uri="{FF2B5EF4-FFF2-40B4-BE49-F238E27FC236}">
                <a16:creationId xmlns:a16="http://schemas.microsoft.com/office/drawing/2014/main" id="{94FC568B-2F3D-DE4C-A657-7F982D14B4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29" name="Oval 28">
            <a:extLst>
              <a:ext uri="{FF2B5EF4-FFF2-40B4-BE49-F238E27FC236}">
                <a16:creationId xmlns:a16="http://schemas.microsoft.com/office/drawing/2014/main" id="{E2461216-0A32-494A-8AEE-F1744A2C2977}"/>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TextBox 29">
            <a:extLst>
              <a:ext uri="{FF2B5EF4-FFF2-40B4-BE49-F238E27FC236}">
                <a16:creationId xmlns:a16="http://schemas.microsoft.com/office/drawing/2014/main" id="{3B462CF0-BAC6-924C-92D2-9F0777401529}"/>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1" name="TextBox 30">
            <a:extLst>
              <a:ext uri="{FF2B5EF4-FFF2-40B4-BE49-F238E27FC236}">
                <a16:creationId xmlns:a16="http://schemas.microsoft.com/office/drawing/2014/main" id="{D81AA3AE-229E-FB45-B815-22EFA3FA1EF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4" name="Slide Number">
            <a:extLst>
              <a:ext uri="{FF2B5EF4-FFF2-40B4-BE49-F238E27FC236}">
                <a16:creationId xmlns:a16="http://schemas.microsoft.com/office/drawing/2014/main" id="{85A08613-DB98-8748-B9E4-4B3F245C6BBB}"/>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5" name="Footer Placeholder 4">
            <a:extLst>
              <a:ext uri="{FF2B5EF4-FFF2-40B4-BE49-F238E27FC236}">
                <a16:creationId xmlns:a16="http://schemas.microsoft.com/office/drawing/2014/main" id="{855F79A0-567B-A849-A947-8A09296B292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193457704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grpSp>
        <p:nvGrpSpPr>
          <p:cNvPr id="6" name="Group 5">
            <a:extLst>
              <a:ext uri="{FF2B5EF4-FFF2-40B4-BE49-F238E27FC236}">
                <a16:creationId xmlns:a16="http://schemas.microsoft.com/office/drawing/2014/main" id="{463DADCE-D593-2B4C-ACB9-3FC9C22734E1}"/>
              </a:ext>
            </a:extLst>
          </p:cNvPr>
          <p:cNvGrpSpPr/>
          <p:nvPr userDrawn="1"/>
        </p:nvGrpSpPr>
        <p:grpSpPr>
          <a:xfrm>
            <a:off x="3215678" y="2940163"/>
            <a:ext cx="4999327" cy="875744"/>
            <a:chOff x="3242838" y="3018288"/>
            <a:chExt cx="4999327" cy="875744"/>
          </a:xfrm>
        </p:grpSpPr>
        <p:pic>
          <p:nvPicPr>
            <p:cNvPr id="3" name="Picture 2">
              <a:extLst>
                <a:ext uri="{FF2B5EF4-FFF2-40B4-BE49-F238E27FC236}">
                  <a16:creationId xmlns:a16="http://schemas.microsoft.com/office/drawing/2014/main" id="{CDC84A69-80E3-194A-AEB4-140592EB208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2838" y="3018288"/>
              <a:ext cx="2247900" cy="875744"/>
            </a:xfrm>
            <a:prstGeom prst="rect">
              <a:avLst/>
            </a:prstGeom>
          </p:spPr>
        </p:pic>
        <p:sp>
          <p:nvSpPr>
            <p:cNvPr id="2" name="TextBox 1">
              <a:extLst>
                <a:ext uri="{FF2B5EF4-FFF2-40B4-BE49-F238E27FC236}">
                  <a16:creationId xmlns:a16="http://schemas.microsoft.com/office/drawing/2014/main" id="{484A5E78-5DD6-3141-ACA9-462B3D026C09}"/>
                </a:ext>
              </a:extLst>
            </p:cNvPr>
            <p:cNvSpPr txBox="1"/>
            <p:nvPr userDrawn="1"/>
          </p:nvSpPr>
          <p:spPr>
            <a:xfrm>
              <a:off x="6170125" y="3192211"/>
              <a:ext cx="207204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rPr>
                <a:t>beyond tomorrow</a:t>
              </a:r>
              <a:endParaRPr kumimoji="0" lang="en-US"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endParaRPr>
            </a:p>
          </p:txBody>
        </p:sp>
        <p:cxnSp>
          <p:nvCxnSpPr>
            <p:cNvPr id="5" name="Straight Connector 4">
              <a:extLst>
                <a:ext uri="{FF2B5EF4-FFF2-40B4-BE49-F238E27FC236}">
                  <a16:creationId xmlns:a16="http://schemas.microsoft.com/office/drawing/2014/main" id="{0CCB8ED5-85E8-6D42-BE05-EF3E861F038E}"/>
                </a:ext>
              </a:extLst>
            </p:cNvPr>
            <p:cNvCxnSpPr/>
            <p:nvPr userDrawn="1"/>
          </p:nvCxnSpPr>
          <p:spPr>
            <a:xfrm>
              <a:off x="5830431" y="3018288"/>
              <a:ext cx="0" cy="875744"/>
            </a:xfrm>
            <a:prstGeom prst="line">
              <a:avLst/>
            </a:prstGeom>
            <a:noFill/>
            <a:ln w="12700" cap="flat">
              <a:solidFill>
                <a:schemeClr val="bg2">
                  <a:lumMod val="75000"/>
                </a:schemeClr>
              </a:solidFill>
              <a:prstDash val="solid"/>
              <a:miter lim="8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8142286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opic Slide 1">
    <p:spTree>
      <p:nvGrpSpPr>
        <p:cNvPr id="1" name=""/>
        <p:cNvGrpSpPr/>
        <p:nvPr/>
      </p:nvGrpSpPr>
      <p:grpSpPr>
        <a:xfrm>
          <a:off x="0" y="0"/>
          <a:ext cx="0" cy="0"/>
          <a:chOff x="0" y="0"/>
          <a:chExt cx="0" cy="0"/>
        </a:xfrm>
      </p:grpSpPr>
      <p:sp>
        <p:nvSpPr>
          <p:cNvPr id="32" name="Slide Numbe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8" name="Oval 17">
            <a:extLst>
              <a:ext uri="{FF2B5EF4-FFF2-40B4-BE49-F238E27FC236}">
                <a16:creationId xmlns:a16="http://schemas.microsoft.com/office/drawing/2014/main" id="{250FC4BB-3987-0846-AAAF-4626EF25E880}"/>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C0A3AFB2-9E67-0B4B-B83A-3FB7DED2F8B7}"/>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Oval 32">
            <a:extLst>
              <a:ext uri="{FF2B5EF4-FFF2-40B4-BE49-F238E27FC236}">
                <a16:creationId xmlns:a16="http://schemas.microsoft.com/office/drawing/2014/main" id="{0696B8A1-59BE-354F-B966-FAAE465D156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9999621F-F68B-B448-A273-E25305FCD7E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Oval 34">
            <a:extLst>
              <a:ext uri="{FF2B5EF4-FFF2-40B4-BE49-F238E27FC236}">
                <a16:creationId xmlns:a16="http://schemas.microsoft.com/office/drawing/2014/main" id="{B137514E-A55B-9B40-8A7A-A746633001F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6" name="Oval 35">
            <a:extLst>
              <a:ext uri="{FF2B5EF4-FFF2-40B4-BE49-F238E27FC236}">
                <a16:creationId xmlns:a16="http://schemas.microsoft.com/office/drawing/2014/main" id="{4DE61A4F-BAFF-884E-9839-7B44E1B3DCB5}"/>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FC988D02-C8B1-6C48-9C28-A2A9DB8CDC7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8" name="Oval 37">
            <a:extLst>
              <a:ext uri="{FF2B5EF4-FFF2-40B4-BE49-F238E27FC236}">
                <a16:creationId xmlns:a16="http://schemas.microsoft.com/office/drawing/2014/main" id="{D23CE807-6079-914A-8F5C-73C658630709}"/>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9" name="TextBox 38">
            <a:extLst>
              <a:ext uri="{FF2B5EF4-FFF2-40B4-BE49-F238E27FC236}">
                <a16:creationId xmlns:a16="http://schemas.microsoft.com/office/drawing/2014/main" id="{8386261F-EB91-1F4C-9340-2137E4E5727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40" name="TextBox 39">
            <a:extLst>
              <a:ext uri="{FF2B5EF4-FFF2-40B4-BE49-F238E27FC236}">
                <a16:creationId xmlns:a16="http://schemas.microsoft.com/office/drawing/2014/main" id="{69D206C8-684A-DF4A-9958-8AB38911CC6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4" name="Footer Placeholder 4">
            <a:extLst>
              <a:ext uri="{FF2B5EF4-FFF2-40B4-BE49-F238E27FC236}">
                <a16:creationId xmlns:a16="http://schemas.microsoft.com/office/drawing/2014/main" id="{4208EE5F-E7C6-5D4A-9515-69C9E417624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3FF98A13-DF45-134F-A30B-44DBACB2B437}"/>
              </a:ext>
            </a:extLst>
          </p:cNvPr>
          <p:cNvSpPr>
            <a:spLocks noGrp="1"/>
          </p:cNvSpPr>
          <p:nvPr>
            <p:ph type="pic" sz="quarter" idx="11"/>
          </p:nvPr>
        </p:nvSpPr>
        <p:spPr>
          <a:xfrm>
            <a:off x="481273" y="492574"/>
            <a:ext cx="4004350" cy="577092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25" name="Title 1">
            <a:extLst>
              <a:ext uri="{FF2B5EF4-FFF2-40B4-BE49-F238E27FC236}">
                <a16:creationId xmlns:a16="http://schemas.microsoft.com/office/drawing/2014/main" id="{BAC57860-C767-4247-BDA3-5F4699891596}"/>
              </a:ext>
            </a:extLst>
          </p:cNvPr>
          <p:cNvSpPr>
            <a:spLocks noGrp="1"/>
          </p:cNvSpPr>
          <p:nvPr>
            <p:ph type="title"/>
          </p:nvPr>
        </p:nvSpPr>
        <p:spPr>
          <a:xfrm>
            <a:off x="4786826" y="715477"/>
            <a:ext cx="6929080" cy="788175"/>
          </a:xfrm>
          <a:prstGeom prst="rect">
            <a:avLst/>
          </a:prstGeom>
        </p:spPr>
        <p:txBody>
          <a:bodyPr/>
          <a:lstStyle>
            <a:lvl1pPr>
              <a:defRPr sz="3200">
                <a:solidFill>
                  <a:schemeClr val="tx1">
                    <a:lumMod val="85000"/>
                    <a:lumOff val="15000"/>
                  </a:schemeClr>
                </a:solidFill>
              </a:defRPr>
            </a:lvl1pPr>
          </a:lstStyle>
          <a:p>
            <a:r>
              <a:rPr lang="en-US"/>
              <a:t>Click to edit Master title style</a:t>
            </a:r>
            <a:endParaRPr lang="en-US" dirty="0"/>
          </a:p>
        </p:txBody>
      </p:sp>
      <p:sp>
        <p:nvSpPr>
          <p:cNvPr id="28" name="Text Placeholder 3">
            <a:extLst>
              <a:ext uri="{FF2B5EF4-FFF2-40B4-BE49-F238E27FC236}">
                <a16:creationId xmlns:a16="http://schemas.microsoft.com/office/drawing/2014/main" id="{D9F71CED-5046-4E47-AB85-9D39CDD41C54}"/>
              </a:ext>
            </a:extLst>
          </p:cNvPr>
          <p:cNvSpPr>
            <a:spLocks noGrp="1"/>
          </p:cNvSpPr>
          <p:nvPr>
            <p:ph type="body" sz="quarter" idx="10"/>
          </p:nvPr>
        </p:nvSpPr>
        <p:spPr>
          <a:xfrm>
            <a:off x="4778494" y="1626761"/>
            <a:ext cx="6929080" cy="4475275"/>
          </a:xfrm>
          <a:prstGeom prst="rect">
            <a:avLst/>
          </a:prstGeom>
        </p:spPr>
        <p:txBody>
          <a:bodyPr/>
          <a:lstStyle>
            <a:lvl1pPr>
              <a:defRPr sz="2000">
                <a:solidFill>
                  <a:schemeClr val="tx1">
                    <a:lumMod val="85000"/>
                    <a:lumOff val="15000"/>
                  </a:schemeClr>
                </a:solidFill>
              </a:defRPr>
            </a:lvl1pPr>
            <a:lvl2pPr>
              <a:defRPr sz="2000">
                <a:solidFill>
                  <a:schemeClr val="tx1">
                    <a:lumMod val="85000"/>
                    <a:lumOff val="15000"/>
                  </a:schemeClr>
                </a:solidFill>
              </a:defRPr>
            </a:lvl2pPr>
            <a:lvl3pPr>
              <a:defRPr sz="2000">
                <a:solidFill>
                  <a:schemeClr val="tx1">
                    <a:lumMod val="85000"/>
                    <a:lumOff val="15000"/>
                  </a:schemeClr>
                </a:solidFill>
              </a:defRPr>
            </a:lvl3pPr>
            <a:lvl4pPr>
              <a:defRPr sz="2000">
                <a:solidFill>
                  <a:schemeClr val="tx1">
                    <a:lumMod val="85000"/>
                    <a:lumOff val="15000"/>
                  </a:schemeClr>
                </a:solidFill>
              </a:defRPr>
            </a:lvl4pPr>
            <a:lvl5pPr>
              <a:defRPr sz="2000">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4451209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Headline">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C808054-F6A8-944C-B278-21B7816A849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
        <p:nvSpPr>
          <p:cNvPr id="4" name="Title 3">
            <a:extLst>
              <a:ext uri="{FF2B5EF4-FFF2-40B4-BE49-F238E27FC236}">
                <a16:creationId xmlns:a16="http://schemas.microsoft.com/office/drawing/2014/main" id="{D5C0545F-2DC0-AD4C-8EEE-A6BCC558EB6B}"/>
              </a:ext>
            </a:extLst>
          </p:cNvPr>
          <p:cNvSpPr>
            <a:spLocks noGrp="1"/>
          </p:cNvSpPr>
          <p:nvPr>
            <p:ph type="title"/>
          </p:nvPr>
        </p:nvSpPr>
        <p:spPr>
          <a:xfrm>
            <a:off x="746671" y="549105"/>
            <a:ext cx="5589735" cy="1508126"/>
          </a:xfrm>
          <a:prstGeom prst="rect">
            <a:avLst/>
          </a:prstGeom>
        </p:spPr>
        <p:txBody>
          <a:bodyPr/>
          <a:lstStyle>
            <a:lvl1pPr algn="l">
              <a:defRPr sz="4800" b="1">
                <a:solidFill>
                  <a:schemeClr val="tx1">
                    <a:lumMod val="85000"/>
                    <a:lumOff val="15000"/>
                  </a:schemeClr>
                </a:solidFill>
              </a:defRPr>
            </a:lvl1pPr>
          </a:lstStyle>
          <a:p>
            <a:r>
              <a:rPr lang="en-US" dirty="0"/>
              <a:t>Click to edit Master title style</a:t>
            </a:r>
          </a:p>
        </p:txBody>
      </p:sp>
      <p:sp>
        <p:nvSpPr>
          <p:cNvPr id="8" name="Text Placeholder 7">
            <a:extLst>
              <a:ext uri="{FF2B5EF4-FFF2-40B4-BE49-F238E27FC236}">
                <a16:creationId xmlns:a16="http://schemas.microsoft.com/office/drawing/2014/main" id="{24FB559D-C1CE-8747-8028-6E91AC21ED4A}"/>
              </a:ext>
            </a:extLst>
          </p:cNvPr>
          <p:cNvSpPr>
            <a:spLocks noGrp="1"/>
          </p:cNvSpPr>
          <p:nvPr>
            <p:ph type="body" sz="quarter" idx="10"/>
          </p:nvPr>
        </p:nvSpPr>
        <p:spPr>
          <a:xfrm>
            <a:off x="716214" y="2569639"/>
            <a:ext cx="5620192" cy="2819400"/>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16" name="Oval 15">
            <a:extLst>
              <a:ext uri="{FF2B5EF4-FFF2-40B4-BE49-F238E27FC236}">
                <a16:creationId xmlns:a16="http://schemas.microsoft.com/office/drawing/2014/main" id="{2161CA03-F831-9A42-BF8D-F5030C57A577}"/>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59C311CC-746C-5C46-89B4-F9CE6A041F6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A5B99CD3-B95E-F840-8F3D-AB25A49BDC62}"/>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D7CD11A5-EDD9-414D-B306-B9D1B117AEB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D8A6C9D4-8C2A-4640-9716-2730F8FF2E9E}"/>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D093E14-BD23-0340-992F-1DF17F14108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FA28637D-C818-6546-AB2C-45324A86CAF9}"/>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CBF5E8B9-B337-BE44-854D-3F30AE8FBB9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D86D418E-93D7-2244-8F5D-AC4BBD0618E3}"/>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8FD7F25D-6D0F-2A4F-AE75-3F187AD1802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0" name="Footer Placeholder 4">
            <a:extLst>
              <a:ext uri="{FF2B5EF4-FFF2-40B4-BE49-F238E27FC236}">
                <a16:creationId xmlns:a16="http://schemas.microsoft.com/office/drawing/2014/main" id="{15D04E4D-5087-D544-8EBB-71674727E0D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D770E198-EE0F-2449-B311-8220C7AF111B}"/>
              </a:ext>
            </a:extLst>
          </p:cNvPr>
          <p:cNvSpPr>
            <a:spLocks noGrp="1"/>
          </p:cNvSpPr>
          <p:nvPr>
            <p:ph type="pic" sz="quarter" idx="11"/>
          </p:nvPr>
        </p:nvSpPr>
        <p:spPr>
          <a:xfrm>
            <a:off x="6518618" y="469958"/>
            <a:ext cx="5159165" cy="7435199"/>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106573975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ing">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15" name="Picture Placeholder 4">
            <a:extLst>
              <a:ext uri="{FF2B5EF4-FFF2-40B4-BE49-F238E27FC236}">
                <a16:creationId xmlns:a16="http://schemas.microsoft.com/office/drawing/2014/main" id="{51FDC2C6-A8FE-6746-A135-C26E230B9948}"/>
              </a:ext>
            </a:extLst>
          </p:cNvPr>
          <p:cNvSpPr>
            <a:spLocks noGrp="1"/>
          </p:cNvSpPr>
          <p:nvPr>
            <p:ph type="pic" sz="quarter" idx="11"/>
          </p:nvPr>
        </p:nvSpPr>
        <p:spPr>
          <a:xfrm>
            <a:off x="7219950" y="963290"/>
            <a:ext cx="3421832" cy="4931420"/>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18" name="Title 4">
            <a:extLst>
              <a:ext uri="{FF2B5EF4-FFF2-40B4-BE49-F238E27FC236}">
                <a16:creationId xmlns:a16="http://schemas.microsoft.com/office/drawing/2014/main" id="{24A394E3-CEF4-434E-B8BA-A7752FE2FE1A}"/>
              </a:ext>
            </a:extLst>
          </p:cNvPr>
          <p:cNvSpPr>
            <a:spLocks noGrp="1"/>
          </p:cNvSpPr>
          <p:nvPr>
            <p:ph type="title" hasCustomPrompt="1"/>
          </p:nvPr>
        </p:nvSpPr>
        <p:spPr>
          <a:xfrm>
            <a:off x="628967" y="2040510"/>
            <a:ext cx="6289780" cy="2814411"/>
          </a:xfrm>
          <a:prstGeom prst="rect">
            <a:avLst/>
          </a:prstGeom>
        </p:spPr>
        <p:txBody>
          <a:bodyPr/>
          <a:lstStyle>
            <a:lvl1pPr algn="r">
              <a:defRPr sz="5400" b="0">
                <a:solidFill>
                  <a:schemeClr val="tx1">
                    <a:lumMod val="85000"/>
                    <a:lumOff val="15000"/>
                  </a:schemeClr>
                </a:solidFill>
              </a:defRPr>
            </a:lvl1pPr>
          </a:lstStyle>
          <a:p>
            <a:r>
              <a:rPr lang="en-US" dirty="0"/>
              <a:t>Section Heading</a:t>
            </a:r>
          </a:p>
        </p:txBody>
      </p:sp>
    </p:spTree>
    <p:extLst>
      <p:ext uri="{BB962C8B-B14F-4D97-AF65-F5344CB8AC3E}">
        <p14:creationId xmlns:p14="http://schemas.microsoft.com/office/powerpoint/2010/main" val="411143971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mp;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4" name="Text Placeholder 3">
            <a:extLst>
              <a:ext uri="{FF2B5EF4-FFF2-40B4-BE49-F238E27FC236}">
                <a16:creationId xmlns:a16="http://schemas.microsoft.com/office/drawing/2014/main" id="{6834EBBD-F344-BC42-8A59-4A611AD90BE7}"/>
              </a:ext>
            </a:extLst>
          </p:cNvPr>
          <p:cNvSpPr>
            <a:spLocks noGrp="1"/>
          </p:cNvSpPr>
          <p:nvPr>
            <p:ph type="body" sz="quarter" idx="10"/>
          </p:nvPr>
        </p:nvSpPr>
        <p:spPr>
          <a:xfrm>
            <a:off x="463639" y="1656452"/>
            <a:ext cx="10683430" cy="426085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7850618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amp; no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360002521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98275199-1176-234D-B686-65D73C4BE20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241" y="0"/>
            <a:ext cx="1809906" cy="2057231"/>
          </a:xfrm>
          <a:prstGeom prst="rect">
            <a:avLst/>
          </a:prstGeom>
        </p:spPr>
      </p:pic>
      <p:sp>
        <p:nvSpPr>
          <p:cNvPr id="24" name="Title 1">
            <a:extLst>
              <a:ext uri="{FF2B5EF4-FFF2-40B4-BE49-F238E27FC236}">
                <a16:creationId xmlns:a16="http://schemas.microsoft.com/office/drawing/2014/main" id="{0B403B51-449A-F04D-8120-455AD1309D04}"/>
              </a:ext>
            </a:extLst>
          </p:cNvPr>
          <p:cNvSpPr>
            <a:spLocks noGrp="1"/>
          </p:cNvSpPr>
          <p:nvPr>
            <p:ph type="title"/>
          </p:nvPr>
        </p:nvSpPr>
        <p:spPr>
          <a:xfrm>
            <a:off x="385192" y="125608"/>
            <a:ext cx="9161579" cy="800554"/>
          </a:xfrm>
          <a:prstGeom prst="rect">
            <a:avLst/>
          </a:prstGeom>
        </p:spPr>
        <p:txBody>
          <a:bodyPr/>
          <a:lstStyle>
            <a:lvl1pPr>
              <a:defRPr sz="3200"/>
            </a:lvl1pPr>
          </a:lstStyle>
          <a:p>
            <a:r>
              <a:rPr lang="en-US"/>
              <a:t>Click to edit Master title style</a:t>
            </a:r>
            <a:endParaRPr lang="en-US" dirty="0"/>
          </a:p>
        </p:txBody>
      </p:sp>
      <p:sp>
        <p:nvSpPr>
          <p:cNvPr id="14" name="Content Placeholder 3">
            <a:extLst>
              <a:ext uri="{FF2B5EF4-FFF2-40B4-BE49-F238E27FC236}">
                <a16:creationId xmlns:a16="http://schemas.microsoft.com/office/drawing/2014/main" id="{780518AC-5284-4348-BFA3-EB2E7703C6E7}"/>
              </a:ext>
            </a:extLst>
          </p:cNvPr>
          <p:cNvSpPr>
            <a:spLocks noGrp="1"/>
          </p:cNvSpPr>
          <p:nvPr>
            <p:ph sz="half" idx="2"/>
          </p:nvPr>
        </p:nvSpPr>
        <p:spPr>
          <a:xfrm>
            <a:off x="6187415"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a:extLst>
              <a:ext uri="{FF2B5EF4-FFF2-40B4-BE49-F238E27FC236}">
                <a16:creationId xmlns:a16="http://schemas.microsoft.com/office/drawing/2014/main" id="{93CBE094-E58C-9C48-933C-D84E2D9153F7}"/>
              </a:ext>
            </a:extLst>
          </p:cNvPr>
          <p:cNvSpPr>
            <a:spLocks noGrp="1"/>
          </p:cNvSpPr>
          <p:nvPr>
            <p:ph sz="half" idx="10"/>
          </p:nvPr>
        </p:nvSpPr>
        <p:spPr>
          <a:xfrm>
            <a:off x="695760"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E64AE565-3152-D84D-A473-D02463E77880}"/>
              </a:ext>
            </a:extLst>
          </p:cNvPr>
          <p:cNvSpPr txBox="1">
            <a:spLocks/>
          </p:cNvSpPr>
          <p:nvPr userDrawn="1"/>
        </p:nvSpPr>
        <p:spPr>
          <a:xfrm>
            <a:off x="11924168" y="6605588"/>
            <a:ext cx="245751" cy="225709"/>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929292"/>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IN" smtClean="0"/>
              <a:pPr/>
              <a:t>‹#›</a:t>
            </a:fld>
            <a:endParaRPr lang="en-IN" dirty="0"/>
          </a:p>
        </p:txBody>
      </p:sp>
      <p:sp>
        <p:nvSpPr>
          <p:cNvPr id="18" name="Oval 17">
            <a:extLst>
              <a:ext uri="{FF2B5EF4-FFF2-40B4-BE49-F238E27FC236}">
                <a16:creationId xmlns:a16="http://schemas.microsoft.com/office/drawing/2014/main" id="{9908D209-98BF-2A4B-8298-8ECBD9E9DA5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EB6C49EE-74EB-734C-ADC5-B157448EAC83}"/>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92A4171B-28D4-784C-BD71-4A2D84F793E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1" name="Oval 20">
            <a:extLst>
              <a:ext uri="{FF2B5EF4-FFF2-40B4-BE49-F238E27FC236}">
                <a16:creationId xmlns:a16="http://schemas.microsoft.com/office/drawing/2014/main" id="{B778F22A-8EA5-CB4E-A80D-9B523B637ADF}"/>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2" name="Oval 21">
            <a:extLst>
              <a:ext uri="{FF2B5EF4-FFF2-40B4-BE49-F238E27FC236}">
                <a16:creationId xmlns:a16="http://schemas.microsoft.com/office/drawing/2014/main" id="{38298B80-281F-9B47-8E7B-22546316352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A738F259-801C-0A4D-BB5F-2913FC195DB0}"/>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05109AEC-F46C-9343-8876-241CA7F0CF01}"/>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6" name="Oval 35">
            <a:extLst>
              <a:ext uri="{FF2B5EF4-FFF2-40B4-BE49-F238E27FC236}">
                <a16:creationId xmlns:a16="http://schemas.microsoft.com/office/drawing/2014/main" id="{63965890-881F-0548-9AA6-6BEDB629FF4A}"/>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C8A682B1-016E-8448-9F6D-DA4F5A7FD212}"/>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8" name="TextBox 37">
            <a:extLst>
              <a:ext uri="{FF2B5EF4-FFF2-40B4-BE49-F238E27FC236}">
                <a16:creationId xmlns:a16="http://schemas.microsoft.com/office/drawing/2014/main" id="{AF073868-2303-4649-B151-B5A1C678C25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7" name="Footer Placeholder 4">
            <a:extLst>
              <a:ext uri="{FF2B5EF4-FFF2-40B4-BE49-F238E27FC236}">
                <a16:creationId xmlns:a16="http://schemas.microsoft.com/office/drawing/2014/main" id="{8E51ABC6-722D-AE40-BF6A-71179F5BF15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5" name="Rectangle">
            <a:extLst>
              <a:ext uri="{FF2B5EF4-FFF2-40B4-BE49-F238E27FC236}">
                <a16:creationId xmlns:a16="http://schemas.microsoft.com/office/drawing/2014/main" id="{5F1593E0-C9DB-A34D-A37F-5F91CD76862C}"/>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pic>
        <p:nvPicPr>
          <p:cNvPr id="28" name="Picture 27">
            <a:extLst>
              <a:ext uri="{FF2B5EF4-FFF2-40B4-BE49-F238E27FC236}">
                <a16:creationId xmlns:a16="http://schemas.microsoft.com/office/drawing/2014/main" id="{29A265A8-3ECE-064E-8900-221003CE633C}"/>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3505623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Righ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8FD5DEF-8845-E346-A3B7-5EF31727D72E}"/>
              </a:ext>
            </a:extLst>
          </p:cNvPr>
          <p:cNvSpPr>
            <a:spLocks noGrp="1"/>
          </p:cNvSpPr>
          <p:nvPr>
            <p:ph type="pic" sz="quarter" idx="13"/>
          </p:nvPr>
        </p:nvSpPr>
        <p:spPr>
          <a:xfrm>
            <a:off x="5925312" y="0"/>
            <a:ext cx="6305119" cy="6884988"/>
          </a:xfrm>
          <a:solidFill>
            <a:schemeClr val="bg1">
              <a:lumMod val="50000"/>
            </a:schemeClr>
          </a:solidFill>
        </p:spPr>
        <p:txBody>
          <a:bodyPr/>
          <a:lstStyle>
            <a:lvl1pPr marL="0" indent="0">
              <a:buNone/>
              <a:defRPr>
                <a:noFill/>
              </a:defRPr>
            </a:lvl1pPr>
          </a:lstStyle>
          <a:p>
            <a:r>
              <a:rPr lang="en-US"/>
              <a:t>Click icon to add picture</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9" name="Title 1">
            <a:extLst>
              <a:ext uri="{FF2B5EF4-FFF2-40B4-BE49-F238E27FC236}">
                <a16:creationId xmlns:a16="http://schemas.microsoft.com/office/drawing/2014/main" id="{3E7C1AFB-42A8-7C43-8A0A-F4D5B06C7553}"/>
              </a:ext>
            </a:extLst>
          </p:cNvPr>
          <p:cNvSpPr>
            <a:spLocks noGrp="1"/>
          </p:cNvSpPr>
          <p:nvPr>
            <p:ph type="title"/>
          </p:nvPr>
        </p:nvSpPr>
        <p:spPr>
          <a:xfrm>
            <a:off x="609601" y="366047"/>
            <a:ext cx="4968240" cy="1508126"/>
          </a:xfrm>
          <a:prstGeom prst="rect">
            <a:avLst/>
          </a:prstGeom>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995CB6CA-D25C-644C-9DDA-C9C031EB14CA}"/>
              </a:ext>
            </a:extLst>
          </p:cNvPr>
          <p:cNvSpPr>
            <a:spLocks noGrp="1"/>
          </p:cNvSpPr>
          <p:nvPr>
            <p:ph type="body" sz="quarter" idx="12"/>
          </p:nvPr>
        </p:nvSpPr>
        <p:spPr>
          <a:xfrm>
            <a:off x="609600" y="2198913"/>
            <a:ext cx="4968240" cy="4136799"/>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Oval 16">
            <a:extLst>
              <a:ext uri="{FF2B5EF4-FFF2-40B4-BE49-F238E27FC236}">
                <a16:creationId xmlns:a16="http://schemas.microsoft.com/office/drawing/2014/main" id="{823F7FCB-6635-8547-A913-042F71665ECE}"/>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84C5EAA-9890-6D4F-B6DD-06E08EC943C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BB514545-6D0C-734A-9600-67C80E4F962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1D795F89-F616-B045-A0F1-65C5B7C1C16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06854A1C-013F-CD42-A9D1-FDBB4C667153}"/>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09422DF1-0EFA-C742-BB28-AAF9C6054EA1}"/>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B78A4FCD-EC75-884E-AFE1-DE4786E9B4A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2" name="Oval 31">
            <a:extLst>
              <a:ext uri="{FF2B5EF4-FFF2-40B4-BE49-F238E27FC236}">
                <a16:creationId xmlns:a16="http://schemas.microsoft.com/office/drawing/2014/main" id="{E0ECCD77-613C-5543-B304-CB32BE0607B5}"/>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C93EA8AD-0425-A242-AD86-5A3F4710A1F8}"/>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4" name="TextBox 33">
            <a:extLst>
              <a:ext uri="{FF2B5EF4-FFF2-40B4-BE49-F238E27FC236}">
                <a16:creationId xmlns:a16="http://schemas.microsoft.com/office/drawing/2014/main" id="{F77D096F-E9B5-AA45-BCC4-A3F00ECC15DF}"/>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FCC531F1-94DC-5846-B783-81E4F7B3D18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1" name="Picture 20">
            <a:extLst>
              <a:ext uri="{FF2B5EF4-FFF2-40B4-BE49-F238E27FC236}">
                <a16:creationId xmlns:a16="http://schemas.microsoft.com/office/drawing/2014/main" id="{8A4F94BF-A772-AC48-B5A7-5FBACF8733E0}"/>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4" name="Picture 23">
            <a:extLst>
              <a:ext uri="{FF2B5EF4-FFF2-40B4-BE49-F238E27FC236}">
                <a16:creationId xmlns:a16="http://schemas.microsoft.com/office/drawing/2014/main" id="{B295EA3E-423D-EE4B-A1D4-2CC9DF1734CE}"/>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122641983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Top">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3" name="Picture Placeholder 2">
            <a:extLst>
              <a:ext uri="{FF2B5EF4-FFF2-40B4-BE49-F238E27FC236}">
                <a16:creationId xmlns:a16="http://schemas.microsoft.com/office/drawing/2014/main" id="{61E50E3B-71A1-7143-B226-BC52CDEF4081}"/>
              </a:ext>
            </a:extLst>
          </p:cNvPr>
          <p:cNvSpPr>
            <a:spLocks noGrp="1"/>
          </p:cNvSpPr>
          <p:nvPr>
            <p:ph type="pic" sz="quarter" idx="10"/>
          </p:nvPr>
        </p:nvSpPr>
        <p:spPr>
          <a:xfrm>
            <a:off x="-42430" y="0"/>
            <a:ext cx="12230432" cy="4297363"/>
          </a:xfrm>
          <a:solidFill>
            <a:schemeClr val="bg1">
              <a:lumMod val="50000"/>
            </a:schemeClr>
          </a:solidFill>
        </p:spPr>
        <p:txBody>
          <a:bodyPr/>
          <a:lstStyle>
            <a:lvl1pPr>
              <a:defRPr>
                <a:no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6A4B1AF3-67B6-7549-90E1-391138404C9D}"/>
              </a:ext>
            </a:extLst>
          </p:cNvPr>
          <p:cNvSpPr>
            <a:spLocks noGrp="1"/>
          </p:cNvSpPr>
          <p:nvPr>
            <p:ph type="title"/>
          </p:nvPr>
        </p:nvSpPr>
        <p:spPr>
          <a:xfrm>
            <a:off x="810000" y="4800600"/>
            <a:ext cx="10561418" cy="566738"/>
          </a:xfrm>
        </p:spPr>
        <p:txBody>
          <a:bodyPr anchor="b">
            <a:normAutofit/>
          </a:bodyPr>
          <a:lstStyle>
            <a:lvl1pPr algn="l">
              <a:defRPr sz="2400" b="0">
                <a:solidFill>
                  <a:schemeClr val="tx1">
                    <a:lumMod val="85000"/>
                    <a:lumOff val="15000"/>
                  </a:schemeClr>
                </a:solidFill>
              </a:defRPr>
            </a:lvl1pPr>
          </a:lstStyle>
          <a:p>
            <a:r>
              <a:rPr lang="en-US" dirty="0"/>
              <a:t>Click to edit Master title style</a:t>
            </a:r>
          </a:p>
        </p:txBody>
      </p:sp>
      <p:sp>
        <p:nvSpPr>
          <p:cNvPr id="10" name="Text Placeholder 3">
            <a:extLst>
              <a:ext uri="{FF2B5EF4-FFF2-40B4-BE49-F238E27FC236}">
                <a16:creationId xmlns:a16="http://schemas.microsoft.com/office/drawing/2014/main" id="{4ED528F5-3E4C-C645-AA07-F1CE93C10175}"/>
              </a:ext>
            </a:extLst>
          </p:cNvPr>
          <p:cNvSpPr>
            <a:spLocks noGrp="1"/>
          </p:cNvSpPr>
          <p:nvPr>
            <p:ph type="body" sz="half" idx="11"/>
          </p:nvPr>
        </p:nvSpPr>
        <p:spPr>
          <a:xfrm>
            <a:off x="810000" y="5367338"/>
            <a:ext cx="10561418" cy="493712"/>
          </a:xfrm>
        </p:spPr>
        <p:txBody>
          <a:bodyPr>
            <a:normAutofit/>
          </a:bodyPr>
          <a:lstStyle>
            <a:lvl1pPr marL="0" indent="0">
              <a:buNone/>
              <a:defRPr sz="12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7" name="Oval 16">
            <a:extLst>
              <a:ext uri="{FF2B5EF4-FFF2-40B4-BE49-F238E27FC236}">
                <a16:creationId xmlns:a16="http://schemas.microsoft.com/office/drawing/2014/main" id="{46B0CBD1-34C8-DA42-9F50-61C10F7A0E0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422BA68C-503B-F348-9865-CE71E28D303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2C885681-6F08-F34A-91C1-1CCA0A3A9BD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A61E0FD0-C7A1-F442-8BF9-9AAFDD98CED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F5FBBC50-F96B-8A46-AD87-A9EF28413F10}"/>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8D2F63F-8326-1B46-957C-930CAA61C76C}"/>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6F206250-E97E-0943-8036-5AD1C0F9E728}"/>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519B677C-CE8F-2D44-A748-C339BF7F525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6CA763AF-8998-DE4A-84AF-BB772C446EEB}"/>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19FC6FB5-83E4-834D-B047-49459EDAF9A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2" name="Footer Placeholder 4">
            <a:extLst>
              <a:ext uri="{FF2B5EF4-FFF2-40B4-BE49-F238E27FC236}">
                <a16:creationId xmlns:a16="http://schemas.microsoft.com/office/drawing/2014/main" id="{34387320-F11C-1C4A-8DFF-F21E5E7026E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bg2">
                    <a:lumMod val="75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3829CEF4-3AF8-184B-95F2-0FC5EAC2EA0A}"/>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1" name="Picture 20">
            <a:extLst>
              <a:ext uri="{FF2B5EF4-FFF2-40B4-BE49-F238E27FC236}">
                <a16:creationId xmlns:a16="http://schemas.microsoft.com/office/drawing/2014/main" id="{38107E3C-871C-F844-B04A-4891E2CD262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36943" y="469958"/>
            <a:ext cx="1078963" cy="420346"/>
          </a:xfrm>
          <a:prstGeom prst="rect">
            <a:avLst/>
          </a:prstGeom>
        </p:spPr>
      </p:pic>
    </p:spTree>
    <p:extLst>
      <p:ext uri="{BB962C8B-B14F-4D97-AF65-F5344CB8AC3E}">
        <p14:creationId xmlns:p14="http://schemas.microsoft.com/office/powerpoint/2010/main" val="90511557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xfrm>
            <a:off x="11946249" y="6642855"/>
            <a:ext cx="245751" cy="225709"/>
          </a:xfrm>
          <a:prstGeom prst="rect">
            <a:avLst/>
          </a:prstGeom>
          <a:ln w="12700">
            <a:miter lim="400000"/>
          </a:ln>
        </p:spPr>
        <p:txBody>
          <a:bodyPr wrap="none" lIns="45719" rIns="45719">
            <a:spAutoFit/>
          </a:bodyPr>
          <a:lstStyle>
            <a:lvl1pPr>
              <a:defRPr sz="1100">
                <a:solidFill>
                  <a:srgbClr val="929292"/>
                </a:solidFill>
              </a:defRPr>
            </a:lvl1pPr>
          </a:lstStyle>
          <a:p>
            <a:fld id="{86CB4B4D-7CA3-9044-876B-883B54F8677D}" type="slidenum">
              <a:rPr/>
              <a:pPr/>
              <a:t>‹#›</a:t>
            </a:fld>
            <a:endParaRPr dirty="0"/>
          </a:p>
        </p:txBody>
      </p:sp>
      <p:sp>
        <p:nvSpPr>
          <p:cNvPr id="15" name="Title Placeholder 1">
            <a:extLst>
              <a:ext uri="{FF2B5EF4-FFF2-40B4-BE49-F238E27FC236}">
                <a16:creationId xmlns:a16="http://schemas.microsoft.com/office/drawing/2014/main" id="{ACB1658E-5C68-CB43-BACB-788A5B6410CF}"/>
              </a:ext>
            </a:extLst>
          </p:cNvPr>
          <p:cNvSpPr>
            <a:spLocks noGrp="1"/>
          </p:cNvSpPr>
          <p:nvPr>
            <p:ph type="title"/>
          </p:nvPr>
        </p:nvSpPr>
        <p:spPr>
          <a:xfrm>
            <a:off x="810000" y="447188"/>
            <a:ext cx="10571998" cy="970450"/>
          </a:xfrm>
          <a:prstGeom prst="rect">
            <a:avLst/>
          </a:prstGeom>
          <a:effectLst/>
        </p:spPr>
        <p:txBody>
          <a:bodyPr vert="horz" lIns="91440" tIns="45720" rIns="91440" bIns="45720" rtlCol="0" anchor="ctr">
            <a:noAutofit/>
          </a:bodyPr>
          <a:lstStyle/>
          <a:p>
            <a:r>
              <a:rPr lang="en-US" dirty="0"/>
              <a:t>Click to edit Master title style</a:t>
            </a:r>
          </a:p>
        </p:txBody>
      </p:sp>
      <p:sp>
        <p:nvSpPr>
          <p:cNvPr id="16" name="Text Placeholder 2">
            <a:extLst>
              <a:ext uri="{FF2B5EF4-FFF2-40B4-BE49-F238E27FC236}">
                <a16:creationId xmlns:a16="http://schemas.microsoft.com/office/drawing/2014/main" id="{9DDF0C4F-9045-3548-9802-128CB5B0C295}"/>
              </a:ext>
            </a:extLst>
          </p:cNvPr>
          <p:cNvSpPr>
            <a:spLocks noGrp="1"/>
          </p:cNvSpPr>
          <p:nvPr>
            <p:ph type="body" idx="1"/>
          </p:nvPr>
        </p:nvSpPr>
        <p:spPr>
          <a:xfrm>
            <a:off x="818713" y="1906476"/>
            <a:ext cx="10563285" cy="3674397"/>
          </a:xfrm>
          <a:prstGeom prst="rect">
            <a:avLst/>
          </a:prstGeom>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Date Placeholder 3">
            <a:extLst>
              <a:ext uri="{FF2B5EF4-FFF2-40B4-BE49-F238E27FC236}">
                <a16:creationId xmlns:a16="http://schemas.microsoft.com/office/drawing/2014/main" id="{82CF39F0-44BA-E647-AA99-658BDDE798D9}"/>
              </a:ext>
            </a:extLst>
          </p:cNvPr>
          <p:cNvSpPr>
            <a:spLocks noGrp="1"/>
          </p:cNvSpPr>
          <p:nvPr>
            <p:ph type="dt" sz="half" idx="2"/>
          </p:nvPr>
        </p:nvSpPr>
        <p:spPr>
          <a:xfrm>
            <a:off x="8771467" y="749850"/>
            <a:ext cx="2351122" cy="365125"/>
          </a:xfrm>
          <a:prstGeom prst="rect">
            <a:avLst/>
          </a:prstGeom>
        </p:spPr>
        <p:txBody>
          <a:bodyPr vert="horz" lIns="91440" tIns="45720" rIns="91440" bIns="45720" rtlCol="0" anchor="b"/>
          <a:lstStyle>
            <a:lvl1pPr algn="r">
              <a:defRPr sz="2000">
                <a:solidFill>
                  <a:schemeClr val="tx1">
                    <a:lumMod val="85000"/>
                    <a:lumOff val="15000"/>
                  </a:schemeClr>
                </a:solidFill>
              </a:defRPr>
            </a:lvl1pPr>
          </a:lstStyle>
          <a:p>
            <a:fld id="{0AC1B52D-7485-264C-B4F3-6A96EBB94E64}" type="datetime3">
              <a:rPr lang="en-IN" smtClean="0"/>
              <a:pPr/>
              <a:t>27 March 2020</a:t>
            </a:fld>
            <a:endParaRPr lang="en-US" dirty="0"/>
          </a:p>
        </p:txBody>
      </p:sp>
      <p:sp>
        <p:nvSpPr>
          <p:cNvPr id="2" name="Oval 1">
            <a:extLst>
              <a:ext uri="{FF2B5EF4-FFF2-40B4-BE49-F238E27FC236}">
                <a16:creationId xmlns:a16="http://schemas.microsoft.com/office/drawing/2014/main" id="{A307519A-E37F-4748-9265-06035F60EDA4}"/>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9" name="Oval 8">
            <a:extLst>
              <a:ext uri="{FF2B5EF4-FFF2-40B4-BE49-F238E27FC236}">
                <a16:creationId xmlns:a16="http://schemas.microsoft.com/office/drawing/2014/main" id="{3401688B-5BBF-494D-A11B-601370B2C360}"/>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 name="Oval 11">
            <a:extLst>
              <a:ext uri="{FF2B5EF4-FFF2-40B4-BE49-F238E27FC236}">
                <a16:creationId xmlns:a16="http://schemas.microsoft.com/office/drawing/2014/main" id="{FA4F81A8-2C73-3246-8DF2-B7994515FA8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3" name="Oval 12">
            <a:extLst>
              <a:ext uri="{FF2B5EF4-FFF2-40B4-BE49-F238E27FC236}">
                <a16:creationId xmlns:a16="http://schemas.microsoft.com/office/drawing/2014/main" id="{EA9F8BC5-62B8-154A-8456-2FF4CA07D3B9}"/>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07783601-7305-E24D-BE5B-DCE43F9C003B}"/>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2F196B8D-1B4E-4B47-9FDA-4B816603B824}"/>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 name="TextBox 2">
            <a:extLst>
              <a:ext uri="{FF2B5EF4-FFF2-40B4-BE49-F238E27FC236}">
                <a16:creationId xmlns:a16="http://schemas.microsoft.com/office/drawing/2014/main" id="{8A5BE025-9E92-B24D-B3B5-E5C787C7D03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19" name="Oval 18">
            <a:extLst>
              <a:ext uri="{FF2B5EF4-FFF2-40B4-BE49-F238E27FC236}">
                <a16:creationId xmlns:a16="http://schemas.microsoft.com/office/drawing/2014/main" id="{E03F16BB-3F8A-7744-842C-5CEE50C7ECC4}"/>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TextBox 19">
            <a:extLst>
              <a:ext uri="{FF2B5EF4-FFF2-40B4-BE49-F238E27FC236}">
                <a16:creationId xmlns:a16="http://schemas.microsoft.com/office/drawing/2014/main" id="{B8B9ED89-C260-6545-B790-2DD3B26ED52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21" name="TextBox 20">
            <a:extLst>
              <a:ext uri="{FF2B5EF4-FFF2-40B4-BE49-F238E27FC236}">
                <a16:creationId xmlns:a16="http://schemas.microsoft.com/office/drawing/2014/main" id="{D1699DF4-495D-5342-BA47-C4329DE33F7D}"/>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BF94B498-FE55-AB43-864B-02ED9B508FED}"/>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3705404239"/>
      </p:ext>
    </p:extLst>
  </p:cSld>
  <p:clrMap bg1="lt1" tx1="dk1" bg2="lt2" tx2="dk2" accent1="accent1" accent2="accent2" accent3="accent3" accent4="accent4" accent5="accent5" accent6="accent6" hlink="hlink" folHlink="folHlink"/>
  <p:sldLayoutIdLst>
    <p:sldLayoutId id="2147483703" r:id="rId1"/>
    <p:sldLayoutId id="2147483705" r:id="rId2"/>
    <p:sldLayoutId id="2147483715" r:id="rId3"/>
    <p:sldLayoutId id="2147483710" r:id="rId4"/>
    <p:sldLayoutId id="2147483708" r:id="rId5"/>
    <p:sldLayoutId id="2147483720" r:id="rId6"/>
    <p:sldLayoutId id="2147483713" r:id="rId7"/>
    <p:sldLayoutId id="2147483716" r:id="rId8"/>
    <p:sldLayoutId id="2147483717" r:id="rId9"/>
    <p:sldLayoutId id="2147483718" r:id="rId10"/>
    <p:sldLayoutId id="2147483719" r:id="rId11"/>
  </p:sldLayoutIdLst>
  <p:transition spd="med"/>
  <p:hf hdr="0"/>
  <p:txStyles>
    <p:titleStyle>
      <a:lvl1pPr marL="0" marR="0" indent="0" algn="l" defTabSz="914400" rtl="0" eaLnBrk="1" latinLnBrk="0" hangingPunct="1">
        <a:lnSpc>
          <a:spcPct val="100000"/>
        </a:lnSpc>
        <a:spcBef>
          <a:spcPts val="0"/>
        </a:spcBef>
        <a:spcAft>
          <a:spcPts val="0"/>
        </a:spcAft>
        <a:buClrTx/>
        <a:buSzTx/>
        <a:buFontTx/>
        <a:buNone/>
        <a:tabLst/>
        <a:defRPr sz="4000" b="1" i="0" u="none" strike="noStrike" cap="none" spc="0" baseline="0">
          <a:ln>
            <a:noFill/>
          </a:ln>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sym typeface="Calibri Light"/>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1pPr>
      <a:lvl2pPr marL="0" marR="0" indent="457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2pPr>
      <a:lvl3pPr marL="0" marR="0" indent="914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3pPr>
      <a:lvl4pPr marL="0" marR="0" indent="1371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4pPr>
      <a:lvl5pPr marL="0" marR="0" indent="18288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5pPr>
      <a:lvl6pPr marL="0" marR="0" indent="22860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6pPr>
      <a:lvl7pPr marL="0" marR="0" indent="2743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7pPr>
      <a:lvl8pPr marL="0" marR="0" indent="3200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8pPr>
      <a:lvl9pPr marL="0" marR="0" indent="3657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B17A6B-AA9B-1C4A-BFE4-731C53BEA7D8}"/>
              </a:ext>
            </a:extLst>
          </p:cNvPr>
          <p:cNvSpPr>
            <a:spLocks noGrp="1"/>
          </p:cNvSpPr>
          <p:nvPr>
            <p:ph type="title"/>
          </p:nvPr>
        </p:nvSpPr>
        <p:spPr>
          <a:xfrm>
            <a:off x="250649" y="2009027"/>
            <a:ext cx="7820259" cy="2814411"/>
          </a:xfrm>
        </p:spPr>
        <p:txBody>
          <a:bodyPr/>
          <a:lstStyle/>
          <a:p>
            <a:pPr fontAlgn="base"/>
            <a:r>
              <a:rPr lang="en-US" sz="4400" dirty="0"/>
              <a:t>CEIR </a:t>
            </a:r>
            <a:br>
              <a:rPr lang="en-US" sz="4400" dirty="0"/>
            </a:br>
            <a:br>
              <a:rPr lang="en-US" sz="4400" dirty="0"/>
            </a:br>
            <a:r>
              <a:rPr lang="en-US" sz="3200" dirty="0"/>
              <a:t>GSMA - Training Manual</a:t>
            </a:r>
            <a:endParaRPr lang="en-IN" sz="3200" dirty="0"/>
          </a:p>
        </p:txBody>
      </p:sp>
      <p:sp>
        <p:nvSpPr>
          <p:cNvPr id="5" name="Footer Placeholder 4">
            <a:extLst>
              <a:ext uri="{FF2B5EF4-FFF2-40B4-BE49-F238E27FC236}">
                <a16:creationId xmlns:a16="http://schemas.microsoft.com/office/drawing/2014/main" id="{299EF076-EAE8-8247-8839-32CF1F995506}"/>
              </a:ext>
            </a:extLst>
          </p:cNvPr>
          <p:cNvSpPr>
            <a:spLocks noGrp="1"/>
          </p:cNvSpPr>
          <p:nvPr>
            <p:ph type="ftr" sz="quarter" idx="3"/>
          </p:nvPr>
        </p:nvSpPr>
        <p:spPr/>
        <p:txBody>
          <a:bodyPr/>
          <a:lstStyle/>
          <a:p>
            <a:r>
              <a:rPr lang="en-US" dirty="0"/>
              <a:t>© 2019-2020 </a:t>
            </a:r>
            <a:r>
              <a:rPr lang="en-IN" dirty="0" err="1"/>
              <a:t>Sterlite</a:t>
            </a:r>
            <a:r>
              <a:rPr lang="en-IN"/>
              <a:t> Technologies Limited</a:t>
            </a:r>
            <a:endParaRPr lang="en-US" dirty="0"/>
          </a:p>
        </p:txBody>
      </p:sp>
      <p:pic>
        <p:nvPicPr>
          <p:cNvPr id="8" name="Picture Placeholder 7">
            <a:extLst>
              <a:ext uri="{FF2B5EF4-FFF2-40B4-BE49-F238E27FC236}">
                <a16:creationId xmlns:a16="http://schemas.microsoft.com/office/drawing/2014/main" id="{30A63DC5-559E-0D46-8DE6-1089F24AD316}"/>
              </a:ext>
            </a:extLst>
          </p:cNvPr>
          <p:cNvPicPr>
            <a:picLocks noGrp="1" noChangeAspect="1"/>
          </p:cNvPicPr>
          <p:nvPr>
            <p:ph type="pic" sz="quarter" idx="11"/>
          </p:nvPr>
        </p:nvPicPr>
        <p:blipFill>
          <a:blip r:embed="rId2"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55599795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Black List API – Calling Sequence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cxnSp>
        <p:nvCxnSpPr>
          <p:cNvPr id="7" name="Straight Arrow Connector 6"/>
          <p:cNvCxnSpPr/>
          <p:nvPr/>
        </p:nvCxnSpPr>
        <p:spPr>
          <a:xfrm>
            <a:off x="2076824" y="1748114"/>
            <a:ext cx="0" cy="50800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0" name="Diamond 9"/>
          <p:cNvSpPr/>
          <p:nvPr/>
        </p:nvSpPr>
        <p:spPr>
          <a:xfrm>
            <a:off x="1211254" y="2257488"/>
            <a:ext cx="1731139" cy="794798"/>
          </a:xfrm>
          <a:prstGeom prst="diamond">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Check local Black</a:t>
            </a:r>
            <a:r>
              <a:rPr kumimoji="0" lang="en-US" sz="1000" b="0" i="0" u="none" strike="noStrike" cap="none" spc="0" normalizeH="0" dirty="0">
                <a:ln>
                  <a:noFill/>
                </a:ln>
                <a:solidFill>
                  <a:srgbClr val="000000"/>
                </a:solidFill>
                <a:effectLst/>
                <a:uFillTx/>
                <a:latin typeface="+mn-lt"/>
                <a:ea typeface="+mn-ea"/>
                <a:cs typeface="+mn-cs"/>
                <a:sym typeface="Calibri"/>
              </a:rPr>
              <a:t> list DB</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12" name="Straight Arrow Connector 11"/>
          <p:cNvCxnSpPr/>
          <p:nvPr/>
        </p:nvCxnSpPr>
        <p:spPr>
          <a:xfrm>
            <a:off x="2076824" y="3050987"/>
            <a:ext cx="0" cy="50800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13" name="Straight Arrow Connector 12"/>
          <p:cNvCxnSpPr/>
          <p:nvPr/>
        </p:nvCxnSpPr>
        <p:spPr>
          <a:xfrm>
            <a:off x="2945382" y="2662514"/>
            <a:ext cx="760030"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5" name="Rectangle 14"/>
          <p:cNvSpPr/>
          <p:nvPr/>
        </p:nvSpPr>
        <p:spPr>
          <a:xfrm>
            <a:off x="1359647" y="1385948"/>
            <a:ext cx="1412892" cy="24621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Check IMEI</a:t>
            </a:r>
          </a:p>
        </p:txBody>
      </p:sp>
      <p:sp>
        <p:nvSpPr>
          <p:cNvPr id="16" name="TextBox 15"/>
          <p:cNvSpPr txBox="1"/>
          <p:nvPr/>
        </p:nvSpPr>
        <p:spPr>
          <a:xfrm>
            <a:off x="3092828" y="2300942"/>
            <a:ext cx="268787"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Yes</a:t>
            </a:r>
          </a:p>
        </p:txBody>
      </p:sp>
      <p:sp>
        <p:nvSpPr>
          <p:cNvPr id="18" name="TextBox 17"/>
          <p:cNvSpPr txBox="1"/>
          <p:nvPr/>
        </p:nvSpPr>
        <p:spPr>
          <a:xfrm>
            <a:off x="1616639" y="3178299"/>
            <a:ext cx="242738"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No</a:t>
            </a:r>
          </a:p>
        </p:txBody>
      </p:sp>
      <p:sp>
        <p:nvSpPr>
          <p:cNvPr id="23" name="Rectangle 22"/>
          <p:cNvSpPr/>
          <p:nvPr/>
        </p:nvSpPr>
        <p:spPr>
          <a:xfrm>
            <a:off x="3708402" y="2539404"/>
            <a:ext cx="1412892" cy="24621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Return IMEI details</a:t>
            </a:r>
          </a:p>
        </p:txBody>
      </p:sp>
      <p:sp>
        <p:nvSpPr>
          <p:cNvPr id="25" name="Rectangle 24"/>
          <p:cNvSpPr/>
          <p:nvPr/>
        </p:nvSpPr>
        <p:spPr>
          <a:xfrm>
            <a:off x="1373368" y="3576918"/>
            <a:ext cx="1412892" cy="24621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Call</a:t>
            </a:r>
            <a:r>
              <a:rPr kumimoji="0" lang="en-US" sz="1000" b="0" i="0" u="none" strike="noStrike" cap="none" spc="0" normalizeH="0" dirty="0">
                <a:ln>
                  <a:noFill/>
                </a:ln>
                <a:solidFill>
                  <a:srgbClr val="000000"/>
                </a:solidFill>
                <a:effectLst/>
                <a:uFillTx/>
                <a:latin typeface="+mn-lt"/>
                <a:ea typeface="+mn-ea"/>
                <a:cs typeface="+mn-cs"/>
                <a:sym typeface="Calibri"/>
              </a:rPr>
              <a:t> Blacklist  API</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26" name="Rectangle 25"/>
          <p:cNvSpPr/>
          <p:nvPr/>
        </p:nvSpPr>
        <p:spPr>
          <a:xfrm>
            <a:off x="1373368" y="4087906"/>
            <a:ext cx="1412892" cy="24621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Wait for Response</a:t>
            </a:r>
          </a:p>
        </p:txBody>
      </p:sp>
      <p:sp>
        <p:nvSpPr>
          <p:cNvPr id="27" name="Rectangle 26"/>
          <p:cNvSpPr/>
          <p:nvPr/>
        </p:nvSpPr>
        <p:spPr>
          <a:xfrm>
            <a:off x="1373368" y="4593668"/>
            <a:ext cx="1412892" cy="400108"/>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000" dirty="0"/>
              <a:t>Update Global Black list DB if required</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28" name="Straight Arrow Connector 27"/>
          <p:cNvCxnSpPr/>
          <p:nvPr/>
        </p:nvCxnSpPr>
        <p:spPr>
          <a:xfrm flipH="1">
            <a:off x="2076824" y="3833909"/>
            <a:ext cx="2990" cy="26295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30" name="Straight Arrow Connector 29"/>
          <p:cNvCxnSpPr/>
          <p:nvPr/>
        </p:nvCxnSpPr>
        <p:spPr>
          <a:xfrm flipH="1">
            <a:off x="2079814" y="4359834"/>
            <a:ext cx="2990" cy="26295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32"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5617882" y="1066800"/>
            <a:ext cx="5438588" cy="5029200"/>
          </a:xfrm>
        </p:spPr>
        <p:txBody>
          <a:bodyPr>
            <a:normAutofit/>
          </a:bodyPr>
          <a:lstStyle/>
          <a:p>
            <a:pPr marL="0" indent="0">
              <a:buNone/>
            </a:pPr>
            <a:endParaRPr lang="en-US" sz="2400" b="1" dirty="0">
              <a:effectLst/>
            </a:endParaRPr>
          </a:p>
          <a:p>
            <a:pPr marL="285750" indent="-285750">
              <a:buFont typeface="Wingdings" panose="05000000000000000000" pitchFamily="2" charset="2"/>
              <a:buChar char="§"/>
            </a:pPr>
            <a:r>
              <a:rPr lang="en-US" sz="2400" b="1" dirty="0">
                <a:effectLst/>
              </a:rPr>
              <a:t>Key Points</a:t>
            </a:r>
          </a:p>
          <a:p>
            <a:pPr marL="781050" lvl="1" indent="-285750">
              <a:buFont typeface="Wingdings" panose="05000000000000000000" pitchFamily="2" charset="2"/>
              <a:buChar char="§"/>
            </a:pPr>
            <a:r>
              <a:rPr lang="en-US" sz="2400" dirty="0">
                <a:effectLst/>
              </a:rPr>
              <a:t>Global Black list DB is cleaned after configurable period of time. Once cleaned and new IMEI need to be checked, Blacklist API is called.</a:t>
            </a:r>
          </a:p>
          <a:p>
            <a:pPr marL="781050" lvl="1" indent="-285750">
              <a:buFont typeface="Wingdings" panose="05000000000000000000" pitchFamily="2" charset="2"/>
              <a:buChar char="§"/>
            </a:pPr>
            <a:r>
              <a:rPr lang="en-US" sz="2400" dirty="0">
                <a:effectLst/>
              </a:rPr>
              <a:t>In case the response is not received within configurable period of time, the system will keep retrying till the response is received.</a:t>
            </a:r>
          </a:p>
          <a:p>
            <a:pPr marL="781050" lvl="1" indent="-285750">
              <a:buFont typeface="Wingdings" panose="05000000000000000000" pitchFamily="2" charset="2"/>
              <a:buChar char="§"/>
            </a:pPr>
            <a:endParaRPr lang="en-US" sz="2400" b="1" dirty="0">
              <a:effectLst/>
            </a:endParaRPr>
          </a:p>
        </p:txBody>
      </p:sp>
    </p:spTree>
    <p:extLst>
      <p:ext uri="{BB962C8B-B14F-4D97-AF65-F5344CB8AC3E}">
        <p14:creationId xmlns:p14="http://schemas.microsoft.com/office/powerpoint/2010/main" val="48630656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GSMA  – CEIR Interface / Protocol</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11</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p:cNvSpPr/>
          <p:nvPr/>
        </p:nvSpPr>
        <p:spPr>
          <a:xfrm>
            <a:off x="2286000" y="2828838"/>
            <a:ext cx="4572000" cy="1200329"/>
          </a:xfrm>
          <a:prstGeom prst="rect">
            <a:avLst/>
          </a:prstGeom>
        </p:spPr>
        <p:txBody>
          <a:bodyPr>
            <a:spAutoFit/>
          </a:bodyPr>
          <a:lstStyle/>
          <a:p>
            <a:r>
              <a:rPr lang="en-US" b="1" baseline="30000" dirty="0"/>
              <a:t>3.4 Integration Approach</a:t>
            </a:r>
          </a:p>
          <a:p>
            <a:endParaRPr lang="en-US" baseline="30000" dirty="0"/>
          </a:p>
          <a:p>
            <a:r>
              <a:rPr lang="en-US" baseline="30000" dirty="0"/>
              <a:t>GSMA</a:t>
            </a:r>
          </a:p>
          <a:p>
            <a:r>
              <a:rPr lang="en-US" baseline="30000" dirty="0"/>
              <a:t>HTTPS Public Network HTTPS</a:t>
            </a:r>
          </a:p>
          <a:p>
            <a:r>
              <a:rPr lang="en-US" b="1" baseline="30000" dirty="0"/>
              <a:t>Diagram</a:t>
            </a:r>
            <a:r>
              <a:rPr lang="en-US" baseline="30000" dirty="0"/>
              <a:t>: Expected Integration of GSMA with CEIR system on HTTPs interface</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979398321"/>
              </p:ext>
            </p:extLst>
          </p:nvPr>
        </p:nvGraphicFramePr>
        <p:xfrm>
          <a:off x="1371600" y="1752599"/>
          <a:ext cx="10072928" cy="3461871"/>
        </p:xfrm>
        <a:graphic>
          <a:graphicData uri="http://schemas.openxmlformats.org/presentationml/2006/ole">
            <mc:AlternateContent xmlns:mc="http://schemas.openxmlformats.org/markup-compatibility/2006">
              <mc:Choice xmlns:v="urn:schemas-microsoft-com:vml" Requires="v">
                <p:oleObj spid="_x0000_s1050" name="Document" r:id="rId3" imgW="5727489" imgH="1968428" progId="Word.Document.12">
                  <p:embed/>
                </p:oleObj>
              </mc:Choice>
              <mc:Fallback>
                <p:oleObj name="Document" r:id="rId3" imgW="5727489" imgH="1968428"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752599"/>
                        <a:ext cx="10072928" cy="3461871"/>
                      </a:xfrm>
                      <a:prstGeom prst="rect">
                        <a:avLst/>
                      </a:prstGeom>
                      <a:noFill/>
                    </p:spPr>
                  </p:pic>
                </p:oleObj>
              </mc:Fallback>
            </mc:AlternateContent>
          </a:graphicData>
        </a:graphic>
      </p:graphicFrame>
      <p:sp>
        <p:nvSpPr>
          <p:cNvPr id="8" name="TextBox 7"/>
          <p:cNvSpPr txBox="1"/>
          <p:nvPr/>
        </p:nvSpPr>
        <p:spPr>
          <a:xfrm>
            <a:off x="928139" y="2174041"/>
            <a:ext cx="9233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42357117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Impact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12</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533399" y="1066800"/>
            <a:ext cx="10523071" cy="5029200"/>
          </a:xfrm>
        </p:spPr>
        <p:txBody>
          <a:bodyPr>
            <a:normAutofit lnSpcReduction="10000"/>
          </a:bodyPr>
          <a:lstStyle/>
          <a:p>
            <a:pPr marL="0" indent="0">
              <a:buNone/>
            </a:pPr>
            <a:endParaRPr lang="en-US" sz="2400" b="1" dirty="0">
              <a:effectLst/>
            </a:endParaRPr>
          </a:p>
          <a:p>
            <a:pPr marL="285750" indent="-285750">
              <a:buFont typeface="Wingdings" panose="05000000000000000000" pitchFamily="2" charset="2"/>
              <a:buChar char="§"/>
            </a:pPr>
            <a:r>
              <a:rPr lang="en-US" sz="2400" dirty="0">
                <a:effectLst/>
              </a:rPr>
              <a:t>As part of the work flow, two key critical DB is created, which is used for policy implementation</a:t>
            </a:r>
          </a:p>
          <a:p>
            <a:pPr marL="285750" indent="-285750">
              <a:buFont typeface="Wingdings" panose="05000000000000000000" pitchFamily="2" charset="2"/>
              <a:buChar char="§"/>
            </a:pPr>
            <a:endParaRPr lang="en-US" sz="2400" b="1" dirty="0">
              <a:effectLst/>
            </a:endParaRPr>
          </a:p>
          <a:p>
            <a:pPr marL="285750" indent="-285750">
              <a:buFont typeface="Wingdings" panose="05000000000000000000" pitchFamily="2" charset="2"/>
              <a:buChar char="§"/>
            </a:pPr>
            <a:r>
              <a:rPr lang="en-US" sz="2400" b="1" dirty="0">
                <a:effectLst/>
              </a:rPr>
              <a:t>TAC  Database</a:t>
            </a:r>
          </a:p>
          <a:p>
            <a:pPr marL="781050" lvl="1" indent="-285750">
              <a:buFont typeface="Wingdings" panose="05000000000000000000" pitchFamily="2" charset="2"/>
              <a:buChar char="§"/>
            </a:pPr>
            <a:r>
              <a:rPr lang="en-US" sz="2400" dirty="0">
                <a:effectLst/>
              </a:rPr>
              <a:t>To check if the IMEI is valid. If IMEI contain a invalid TAC, then IMEI is considered as invalid</a:t>
            </a:r>
          </a:p>
          <a:p>
            <a:pPr marL="781050" lvl="1" indent="-285750">
              <a:buFont typeface="Wingdings" panose="05000000000000000000" pitchFamily="2" charset="2"/>
              <a:buChar char="§"/>
            </a:pPr>
            <a:r>
              <a:rPr lang="en-US" sz="2400" dirty="0">
                <a:effectLst/>
              </a:rPr>
              <a:t>Device Reporting (Type of devices in network)</a:t>
            </a:r>
          </a:p>
          <a:p>
            <a:pPr marL="781050" lvl="1" indent="-285750">
              <a:buFont typeface="Wingdings" panose="05000000000000000000" pitchFamily="2" charset="2"/>
              <a:buChar char="§"/>
            </a:pPr>
            <a:endParaRPr lang="en-US" sz="2400" b="1" dirty="0">
              <a:effectLst/>
            </a:endParaRPr>
          </a:p>
          <a:p>
            <a:pPr marL="285750" indent="-285750">
              <a:buFont typeface="Wingdings" panose="05000000000000000000" pitchFamily="2" charset="2"/>
              <a:buChar char="§"/>
            </a:pPr>
            <a:r>
              <a:rPr lang="en-US" sz="2400" b="1" dirty="0">
                <a:effectLst/>
              </a:rPr>
              <a:t>Black List Database</a:t>
            </a:r>
          </a:p>
          <a:p>
            <a:pPr marL="781050" lvl="1" indent="-285750">
              <a:buFont typeface="Wingdings" panose="05000000000000000000" pitchFamily="2" charset="2"/>
              <a:buChar char="§"/>
            </a:pPr>
            <a:r>
              <a:rPr lang="en-US" sz="2400" dirty="0">
                <a:effectLst/>
              </a:rPr>
              <a:t>To ensure legal devices are used in the country</a:t>
            </a:r>
          </a:p>
          <a:p>
            <a:pPr marL="781050" lvl="1" indent="-285750">
              <a:buFont typeface="Wingdings" panose="05000000000000000000" pitchFamily="2" charset="2"/>
              <a:buChar char="§"/>
            </a:pPr>
            <a:r>
              <a:rPr lang="en-US" sz="2400" dirty="0">
                <a:effectLst/>
              </a:rPr>
              <a:t>If device is blacklisted, it is considered as illegal.</a:t>
            </a:r>
          </a:p>
          <a:p>
            <a:pPr marL="781050" lvl="1" indent="-285750">
              <a:buFont typeface="Wingdings" panose="05000000000000000000" pitchFamily="2" charset="2"/>
              <a:buChar char="§"/>
            </a:pPr>
            <a:endParaRPr lang="en-US" sz="2400" dirty="0">
              <a:effectLst/>
            </a:endParaRPr>
          </a:p>
          <a:p>
            <a:pPr marL="781050" lvl="1" indent="-285750">
              <a:buFont typeface="Wingdings" panose="05000000000000000000" pitchFamily="2" charset="2"/>
              <a:buChar char="§"/>
            </a:pPr>
            <a:endParaRPr lang="en-US" sz="2400" b="1" dirty="0">
              <a:effectLst/>
            </a:endParaRPr>
          </a:p>
        </p:txBody>
      </p:sp>
    </p:spTree>
    <p:extLst>
      <p:ext uri="{BB962C8B-B14F-4D97-AF65-F5344CB8AC3E}">
        <p14:creationId xmlns:p14="http://schemas.microsoft.com/office/powerpoint/2010/main" val="324543280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0070C0"/>
                </a:solidFill>
              </a:rPr>
              <a:t>Queries</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13</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269835187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1B48B6"/>
                </a:solidFill>
              </a:rPr>
              <a:t>Thank You</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14</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24961922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4C895E-D14B-1647-92FA-807D8EE25B39}"/>
              </a:ext>
            </a:extLst>
          </p:cNvPr>
          <p:cNvSpPr>
            <a:spLocks noGrp="1"/>
          </p:cNvSpPr>
          <p:nvPr>
            <p:ph type="sldNum" sz="quarter" idx="2"/>
          </p:nvPr>
        </p:nvSpPr>
        <p:spPr/>
        <p:txBody>
          <a:bodyPr/>
          <a:lstStyle/>
          <a:p>
            <a:fld id="{86CB4B4D-7CA3-9044-876B-883B54F8677D}" type="slidenum">
              <a:rPr lang="en-IN" smtClean="0"/>
              <a:pPr/>
              <a:t>15</a:t>
            </a:fld>
            <a:endParaRPr lang="en-IN"/>
          </a:p>
        </p:txBody>
      </p:sp>
      <p:sp>
        <p:nvSpPr>
          <p:cNvPr id="3" name="Footer Placeholder 2">
            <a:extLst>
              <a:ext uri="{FF2B5EF4-FFF2-40B4-BE49-F238E27FC236}">
                <a16:creationId xmlns:a16="http://schemas.microsoft.com/office/drawing/2014/main" id="{B412DD2A-33CD-EB42-B056-7E2A15F18FC0}"/>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406534441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BE0C3-87AE-0943-A53B-F9CE4DFF1CC5}"/>
              </a:ext>
            </a:extLst>
          </p:cNvPr>
          <p:cNvSpPr>
            <a:spLocks noGrp="1"/>
          </p:cNvSpPr>
          <p:nvPr>
            <p:ph type="sldNum" sz="quarter" idx="2"/>
          </p:nvPr>
        </p:nvSpPr>
        <p:spPr/>
        <p:txBody>
          <a:bodyPr/>
          <a:lstStyle/>
          <a:p>
            <a:fld id="{86CB4B4D-7CA3-9044-876B-883B54F8677D}" type="slidenum">
              <a:rPr lang="en-IN" smtClean="0"/>
              <a:pPr/>
              <a:t>2</a:t>
            </a:fld>
            <a:endParaRPr lang="en-IN"/>
          </a:p>
        </p:txBody>
      </p:sp>
      <p:sp>
        <p:nvSpPr>
          <p:cNvPr id="3" name="Footer Placeholder 2">
            <a:extLst>
              <a:ext uri="{FF2B5EF4-FFF2-40B4-BE49-F238E27FC236}">
                <a16:creationId xmlns:a16="http://schemas.microsoft.com/office/drawing/2014/main" id="{3328E7DB-2793-0B46-BBAF-24FAA454F1B4}"/>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Placeholder 7">
            <a:extLst>
              <a:ext uri="{FF2B5EF4-FFF2-40B4-BE49-F238E27FC236}">
                <a16:creationId xmlns:a16="http://schemas.microsoft.com/office/drawing/2014/main" id="{DE4BA928-EDD1-E145-8CBC-756D850A3604}"/>
              </a:ext>
            </a:extLst>
          </p:cNvPr>
          <p:cNvPicPr>
            <a:picLocks noGrp="1" noChangeAspect="1"/>
          </p:cNvPicPr>
          <p:nvPr>
            <p:ph type="pic" sz="quarter" idx="11"/>
          </p:nvPr>
        </p:nvPicPr>
        <p:blipFill rotWithShape="1">
          <a:blip r:embed="rId2" cstate="email">
            <a:extLst>
              <a:ext uri="{28A0092B-C50C-407E-A947-70E740481C1C}">
                <a14:useLocalDpi xmlns:a14="http://schemas.microsoft.com/office/drawing/2010/main"/>
              </a:ext>
            </a:extLst>
          </a:blip>
          <a:srcRect/>
          <a:stretch/>
        </p:blipFill>
        <p:spPr>
          <a:xfrm>
            <a:off x="481273" y="492574"/>
            <a:ext cx="4004350" cy="5770922"/>
          </a:xfrm>
        </p:spPr>
      </p:pic>
      <p:sp>
        <p:nvSpPr>
          <p:cNvPr id="6"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760206" y="1317068"/>
            <a:ext cx="6929080" cy="4946428"/>
          </a:xfrm>
        </p:spPr>
        <p:txBody>
          <a:bodyPr>
            <a:normAutofit/>
          </a:bodyPr>
          <a:lstStyle/>
          <a:p>
            <a:pPr marL="285750" indent="-285750">
              <a:buFont typeface="Wingdings" panose="05000000000000000000" pitchFamily="2" charset="2"/>
              <a:buChar char="§"/>
            </a:pPr>
            <a:r>
              <a:rPr lang="en-US" sz="2400" b="1" dirty="0">
                <a:effectLst/>
              </a:rPr>
              <a:t>Agenda</a:t>
            </a:r>
          </a:p>
          <a:p>
            <a:pPr marL="285750" indent="-285750">
              <a:buFont typeface="Wingdings" panose="05000000000000000000" pitchFamily="2" charset="2"/>
              <a:buChar char="§"/>
            </a:pPr>
            <a:endParaRPr lang="en-US" sz="2400" b="1" dirty="0">
              <a:effectLst/>
            </a:endParaRPr>
          </a:p>
          <a:p>
            <a:pPr marL="285750" indent="-285750">
              <a:buFont typeface="Wingdings" panose="05000000000000000000" pitchFamily="2" charset="2"/>
              <a:buChar char="§"/>
            </a:pPr>
            <a:endParaRPr lang="en-US" sz="2400" b="1" dirty="0">
              <a:effectLst/>
            </a:endParaRPr>
          </a:p>
          <a:p>
            <a:pPr marL="781050" lvl="1" indent="-285750">
              <a:buFont typeface="Wingdings" panose="05000000000000000000" pitchFamily="2" charset="2"/>
              <a:buChar char="§"/>
            </a:pPr>
            <a:r>
              <a:rPr lang="en-US" sz="2400" b="1" dirty="0">
                <a:effectLst/>
              </a:rPr>
              <a:t>GSMA Definition and Overview</a:t>
            </a:r>
          </a:p>
          <a:p>
            <a:pPr marL="781050" lvl="1" indent="-285750">
              <a:buFont typeface="Wingdings" panose="05000000000000000000" pitchFamily="2" charset="2"/>
              <a:buChar char="§"/>
            </a:pPr>
            <a:r>
              <a:rPr lang="en-US" sz="2400" b="1" dirty="0">
                <a:effectLst/>
              </a:rPr>
              <a:t>Assumptions </a:t>
            </a:r>
          </a:p>
          <a:p>
            <a:pPr marL="781050" lvl="1" indent="-285750">
              <a:buFont typeface="Wingdings" panose="05000000000000000000" pitchFamily="2" charset="2"/>
              <a:buChar char="§"/>
            </a:pPr>
            <a:r>
              <a:rPr lang="en-US" sz="2400" b="1" dirty="0">
                <a:effectLst/>
              </a:rPr>
              <a:t>Features</a:t>
            </a:r>
          </a:p>
          <a:p>
            <a:pPr marL="1291589" lvl="2" indent="-285750">
              <a:buFont typeface="Wingdings" panose="05000000000000000000" pitchFamily="2" charset="2"/>
              <a:buChar char="§"/>
            </a:pPr>
            <a:r>
              <a:rPr lang="en-US" sz="2400" b="1" dirty="0">
                <a:effectLst/>
              </a:rPr>
              <a:t>TAC </a:t>
            </a:r>
          </a:p>
          <a:p>
            <a:pPr marL="1291589" lvl="2" indent="-285750">
              <a:buFont typeface="Wingdings" panose="05000000000000000000" pitchFamily="2" charset="2"/>
              <a:buChar char="§"/>
            </a:pPr>
            <a:r>
              <a:rPr lang="en-US" sz="2400" b="1" dirty="0">
                <a:effectLst/>
              </a:rPr>
              <a:t>Global Black List</a:t>
            </a:r>
          </a:p>
          <a:p>
            <a:pPr marL="781050" lvl="1" indent="-285750">
              <a:buFont typeface="Wingdings" panose="05000000000000000000" pitchFamily="2" charset="2"/>
              <a:buChar char="§"/>
            </a:pPr>
            <a:r>
              <a:rPr lang="en-US" sz="2400" b="1" dirty="0">
                <a:effectLst/>
              </a:rPr>
              <a:t>System Flow</a:t>
            </a:r>
          </a:p>
          <a:p>
            <a:pPr marL="781050" lvl="1" indent="-285750">
              <a:buFont typeface="Wingdings" panose="05000000000000000000" pitchFamily="2" charset="2"/>
              <a:buChar char="§"/>
            </a:pPr>
            <a:r>
              <a:rPr lang="en-US" sz="2400" b="1" dirty="0">
                <a:effectLst/>
              </a:rPr>
              <a:t>Impact</a:t>
            </a:r>
          </a:p>
          <a:p>
            <a:pPr marL="1005839" lvl="2" indent="0">
              <a:buNone/>
            </a:pPr>
            <a:endParaRPr lang="en-US" sz="2400" b="1" dirty="0">
              <a:effectLst/>
            </a:endParaRPr>
          </a:p>
          <a:p>
            <a:pPr marL="781050" lvl="1" indent="-285750">
              <a:buFont typeface="Wingdings" panose="05000000000000000000" pitchFamily="2" charset="2"/>
              <a:buChar char="§"/>
            </a:pPr>
            <a:endParaRPr lang="en-GB" sz="2400" b="1" dirty="0">
              <a:effectLst/>
            </a:endParaRPr>
          </a:p>
          <a:p>
            <a:pPr marL="0" indent="0">
              <a:buNone/>
            </a:pPr>
            <a:endParaRPr lang="en-IN" sz="2400" dirty="0"/>
          </a:p>
          <a:p>
            <a:pPr marL="285750" indent="-285750">
              <a:buFont typeface="Wingdings" panose="05000000000000000000" pitchFamily="2" charset="2"/>
              <a:buChar char="§"/>
            </a:pPr>
            <a:endParaRPr lang="en-IN" sz="2400" b="1" dirty="0">
              <a:effectLst/>
            </a:endParaRPr>
          </a:p>
          <a:p>
            <a:pPr fontAlgn="base"/>
            <a:endParaRPr lang="en-IN" sz="2400" b="1" dirty="0">
              <a:effectLst/>
            </a:endParaRPr>
          </a:p>
        </p:txBody>
      </p:sp>
    </p:spTree>
    <p:extLst>
      <p:ext uri="{BB962C8B-B14F-4D97-AF65-F5344CB8AC3E}">
        <p14:creationId xmlns:p14="http://schemas.microsoft.com/office/powerpoint/2010/main" val="144645048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GSMA  - Definition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Rectangle 2"/>
          <p:cNvSpPr/>
          <p:nvPr/>
        </p:nvSpPr>
        <p:spPr>
          <a:xfrm>
            <a:off x="658475" y="1326830"/>
            <a:ext cx="10905995" cy="5170645"/>
          </a:xfrm>
          <a:prstGeom prst="rect">
            <a:avLst/>
          </a:prstGeom>
        </p:spPr>
        <p:txBody>
          <a:bodyPr wrap="square">
            <a:spAutoFit/>
          </a:bodyPr>
          <a:lstStyle/>
          <a:p>
            <a:r>
              <a:rPr lang="en-US" sz="2200" dirty="0"/>
              <a:t>GSM Association (GSMA) represents the interests of mobile operator worldwide uniting more than 750 operators with almost 400 companies in the broader mobile ecosystem including handset and device makers, software companies, equipment providers and internet companies.</a:t>
            </a:r>
          </a:p>
          <a:p>
            <a:endParaRPr lang="en-US" sz="2200" dirty="0"/>
          </a:p>
          <a:p>
            <a:r>
              <a:rPr lang="en-US" sz="2200" dirty="0"/>
              <a:t>As the body authorized by 3GPP to allocate TAC (Type Allocation Code) for all GSM mobile devices identities globally, the GSMA is the source of authoritative and complete IMEI data.</a:t>
            </a:r>
          </a:p>
          <a:p>
            <a:endParaRPr lang="en-US" sz="2200" dirty="0"/>
          </a:p>
          <a:p>
            <a:r>
              <a:rPr lang="en-US" sz="2200" dirty="0"/>
              <a:t>GSMA provide two key services:</a:t>
            </a:r>
          </a:p>
          <a:p>
            <a:pPr marL="342900" indent="-342900">
              <a:buAutoNum type="arabicParenR"/>
            </a:pPr>
            <a:r>
              <a:rPr lang="en-US" sz="2200" dirty="0"/>
              <a:t>TAC Allocation</a:t>
            </a:r>
          </a:p>
          <a:p>
            <a:pPr marL="342900" indent="-342900">
              <a:buAutoNum type="arabicParenR"/>
            </a:pPr>
            <a:r>
              <a:rPr lang="en-US" sz="2200" dirty="0"/>
              <a:t>Black List Database</a:t>
            </a:r>
          </a:p>
          <a:p>
            <a:endParaRPr lang="en-US" sz="2200" dirty="0"/>
          </a:p>
          <a:p>
            <a:r>
              <a:rPr lang="en-US" sz="2200" dirty="0"/>
              <a:t>GSMA body is only body which has the IMEI and TAC database and hence it becomes very critical to integrate with GSMA for all the device TAC to be validated in order for effective regulation. </a:t>
            </a:r>
          </a:p>
        </p:txBody>
      </p:sp>
    </p:spTree>
    <p:extLst>
      <p:ext uri="{BB962C8B-B14F-4D97-AF65-F5344CB8AC3E}">
        <p14:creationId xmlns:p14="http://schemas.microsoft.com/office/powerpoint/2010/main" val="305890781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93208-3077-4B72-A14D-4460D7DF6F36}"/>
              </a:ext>
            </a:extLst>
          </p:cNvPr>
          <p:cNvSpPr>
            <a:spLocks noGrp="1"/>
          </p:cNvSpPr>
          <p:nvPr>
            <p:ph type="title"/>
          </p:nvPr>
        </p:nvSpPr>
        <p:spPr/>
        <p:txBody>
          <a:bodyPr/>
          <a:lstStyle/>
          <a:p>
            <a:r>
              <a:rPr lang="en-IN" dirty="0"/>
              <a:t>Overview</a:t>
            </a:r>
          </a:p>
        </p:txBody>
      </p:sp>
      <p:sp>
        <p:nvSpPr>
          <p:cNvPr id="4" name="Slide Number Placeholder 3">
            <a:extLst>
              <a:ext uri="{FF2B5EF4-FFF2-40B4-BE49-F238E27FC236}">
                <a16:creationId xmlns:a16="http://schemas.microsoft.com/office/drawing/2014/main" id="{401C8850-EC6F-4BB2-85BB-F4EE5750923E}"/>
              </a:ext>
            </a:extLst>
          </p:cNvPr>
          <p:cNvSpPr>
            <a:spLocks noGrp="1"/>
          </p:cNvSpPr>
          <p:nvPr>
            <p:ph type="sldNum" sz="quarter" idx="2"/>
          </p:nvPr>
        </p:nvSpPr>
        <p:spPr/>
        <p:txBody>
          <a:bodyPr/>
          <a:lstStyle/>
          <a:p>
            <a:fld id="{86CB4B4D-7CA3-9044-876B-883B54F8677D}" type="slidenum">
              <a:rPr lang="en-IN" smtClean="0"/>
              <a:pPr/>
              <a:t>4</a:t>
            </a:fld>
            <a:endParaRPr lang="en-IN"/>
          </a:p>
        </p:txBody>
      </p:sp>
      <p:sp>
        <p:nvSpPr>
          <p:cNvPr id="5" name="Footer Placeholder 4">
            <a:extLst>
              <a:ext uri="{FF2B5EF4-FFF2-40B4-BE49-F238E27FC236}">
                <a16:creationId xmlns:a16="http://schemas.microsoft.com/office/drawing/2014/main" id="{977E5CDF-D0D8-4FE1-ABC1-4C2C7F8DF89F}"/>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7" name="Object 6">
            <a:extLst>
              <a:ext uri="{FF2B5EF4-FFF2-40B4-BE49-F238E27FC236}">
                <a16:creationId xmlns:a16="http://schemas.microsoft.com/office/drawing/2014/main" id="{1668E076-0A97-40EA-9E78-7D9C66C24CFD}"/>
              </a:ext>
            </a:extLst>
          </p:cNvPr>
          <p:cNvGraphicFramePr>
            <a:graphicFrameLocks noChangeAspect="1"/>
          </p:cNvGraphicFramePr>
          <p:nvPr>
            <p:extLst>
              <p:ext uri="{D42A27DB-BD31-4B8C-83A1-F6EECF244321}">
                <p14:modId xmlns:p14="http://schemas.microsoft.com/office/powerpoint/2010/main" val="4006095944"/>
              </p:ext>
            </p:extLst>
          </p:nvPr>
        </p:nvGraphicFramePr>
        <p:xfrm>
          <a:off x="387350" y="1471893"/>
          <a:ext cx="11536363" cy="3819525"/>
        </p:xfrm>
        <a:graphic>
          <a:graphicData uri="http://schemas.openxmlformats.org/presentationml/2006/ole">
            <mc:AlternateContent xmlns:mc="http://schemas.openxmlformats.org/markup-compatibility/2006">
              <mc:Choice xmlns:v="urn:schemas-microsoft-com:vml" Requires="v">
                <p:oleObj spid="_x0000_s28763" name="Document" r:id="rId3" imgW="6121400" imgH="2514600" progId="Word.Document.12">
                  <p:embed/>
                </p:oleObj>
              </mc:Choice>
              <mc:Fallback>
                <p:oleObj name="Document" r:id="rId3" imgW="6121400" imgH="2514600" progId="Word.Document.12">
                  <p:embed/>
                  <p:pic>
                    <p:nvPicPr>
                      <p:cNvPr id="3" name="Object 2"/>
                      <p:cNvPicPr/>
                      <p:nvPr/>
                    </p:nvPicPr>
                    <p:blipFill>
                      <a:blip r:embed="rId4"/>
                      <a:stretch>
                        <a:fillRect/>
                      </a:stretch>
                    </p:blipFill>
                    <p:spPr>
                      <a:xfrm>
                        <a:off x="387350" y="1471893"/>
                        <a:ext cx="11536363" cy="3819525"/>
                      </a:xfrm>
                      <a:prstGeom prst="rect">
                        <a:avLst/>
                      </a:prstGeom>
                    </p:spPr>
                  </p:pic>
                </p:oleObj>
              </mc:Fallback>
            </mc:AlternateContent>
          </a:graphicData>
        </a:graphic>
      </p:graphicFrame>
    </p:spTree>
    <p:extLst>
      <p:ext uri="{BB962C8B-B14F-4D97-AF65-F5344CB8AC3E}">
        <p14:creationId xmlns:p14="http://schemas.microsoft.com/office/powerpoint/2010/main" val="56433379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TAC -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dirty="0"/>
              <a:t>© 2019-2020 </a:t>
            </a:r>
            <a:r>
              <a:rPr lang="en-IN" dirty="0"/>
              <a:t>Sterlite Technologies Limited</a:t>
            </a:r>
            <a:endParaRPr lang="en-US" dirty="0"/>
          </a:p>
        </p:txBody>
      </p:sp>
      <p:sp>
        <p:nvSpPr>
          <p:cNvPr id="6"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533399" y="1066800"/>
            <a:ext cx="10523071" cy="5029200"/>
          </a:xfrm>
        </p:spPr>
        <p:txBody>
          <a:bodyPr>
            <a:normAutofit lnSpcReduction="10000"/>
          </a:bodyPr>
          <a:lstStyle/>
          <a:p>
            <a:pPr marL="0" indent="0">
              <a:buNone/>
            </a:pPr>
            <a:endParaRPr lang="en-US" sz="2400" b="1" dirty="0">
              <a:effectLst/>
            </a:endParaRPr>
          </a:p>
          <a:p>
            <a:pPr marL="285750" indent="-285750">
              <a:buFont typeface="Wingdings" panose="05000000000000000000" pitchFamily="2" charset="2"/>
              <a:buChar char="§"/>
            </a:pPr>
            <a:r>
              <a:rPr lang="en-US" sz="2400" dirty="0">
                <a:effectLst/>
              </a:rPr>
              <a:t>Type Allocation Code (TAC) is first 8 digits of the IMEI or MEID </a:t>
            </a:r>
          </a:p>
          <a:p>
            <a:pPr marL="285750" indent="-285750">
              <a:buFont typeface="Wingdings" panose="05000000000000000000" pitchFamily="2" charset="2"/>
              <a:buChar char="§"/>
            </a:pPr>
            <a:r>
              <a:rPr lang="en-US" sz="2400" dirty="0">
                <a:effectLst/>
              </a:rPr>
              <a:t>All manufacturer / brand owner should get TAC allocated from GSMA before manufacturing the device</a:t>
            </a:r>
          </a:p>
          <a:p>
            <a:pPr marL="285750" indent="-285750">
              <a:buFont typeface="Wingdings" panose="05000000000000000000" pitchFamily="2" charset="2"/>
              <a:buChar char="§"/>
            </a:pPr>
            <a:r>
              <a:rPr lang="en-US" sz="2400" dirty="0">
                <a:effectLst/>
              </a:rPr>
              <a:t>A TAC represents the complete device profile. This includes</a:t>
            </a:r>
          </a:p>
          <a:p>
            <a:pPr marL="781050" lvl="1" indent="-285750">
              <a:buFont typeface="Wingdings" panose="05000000000000000000" pitchFamily="2" charset="2"/>
              <a:buChar char="§"/>
            </a:pPr>
            <a:r>
              <a:rPr lang="en-US" sz="2400" dirty="0">
                <a:effectLst/>
              </a:rPr>
              <a:t>Brand Name</a:t>
            </a:r>
          </a:p>
          <a:p>
            <a:pPr marL="781050" lvl="1" indent="-285750">
              <a:buFont typeface="Wingdings" panose="05000000000000000000" pitchFamily="2" charset="2"/>
              <a:buChar char="§"/>
            </a:pPr>
            <a:r>
              <a:rPr lang="en-US" sz="2400" dirty="0">
                <a:effectLst/>
              </a:rPr>
              <a:t>Model Name</a:t>
            </a:r>
          </a:p>
          <a:p>
            <a:pPr marL="781050" lvl="1" indent="-285750">
              <a:buFont typeface="Wingdings" panose="05000000000000000000" pitchFamily="2" charset="2"/>
              <a:buChar char="§"/>
            </a:pPr>
            <a:r>
              <a:rPr lang="en-US" sz="2400" dirty="0">
                <a:effectLst/>
              </a:rPr>
              <a:t>Device Type</a:t>
            </a:r>
          </a:p>
          <a:p>
            <a:pPr marL="781050" lvl="1" indent="-285750">
              <a:buFont typeface="Wingdings" panose="05000000000000000000" pitchFamily="2" charset="2"/>
              <a:buChar char="§"/>
            </a:pPr>
            <a:r>
              <a:rPr lang="en-US" sz="2400" dirty="0">
                <a:effectLst/>
              </a:rPr>
              <a:t>OS Type </a:t>
            </a:r>
          </a:p>
          <a:p>
            <a:pPr marL="285750" indent="-285750">
              <a:buFont typeface="Wingdings" panose="05000000000000000000" pitchFamily="2" charset="2"/>
              <a:buChar char="§"/>
            </a:pPr>
            <a:r>
              <a:rPr lang="en-US" sz="2400" dirty="0">
                <a:effectLst/>
              </a:rPr>
              <a:t>One TAC represents 1 million devices. So if company want to manufacturer 2 million Apple 7 devices, the company should request 2 TAC from GSMA</a:t>
            </a:r>
          </a:p>
          <a:p>
            <a:pPr marL="0" indent="0">
              <a:buNone/>
            </a:pPr>
            <a:endParaRPr lang="en-US" sz="2400" dirty="0">
              <a:effectLst/>
            </a:endParaRPr>
          </a:p>
          <a:p>
            <a:pPr marL="495300" lvl="1" indent="0">
              <a:buNone/>
            </a:pPr>
            <a:endParaRPr lang="en-US" sz="2400" b="1" dirty="0">
              <a:effectLst/>
            </a:endParaRPr>
          </a:p>
          <a:p>
            <a:pPr marL="781050" lvl="1" indent="-285750">
              <a:buFont typeface="Wingdings" panose="05000000000000000000" pitchFamily="2" charset="2"/>
              <a:buChar char="§"/>
            </a:pPr>
            <a:endParaRPr lang="en-US" sz="2400" b="1" dirty="0">
              <a:effectLst/>
            </a:endParaRPr>
          </a:p>
        </p:txBody>
      </p:sp>
    </p:spTree>
    <p:extLst>
      <p:ext uri="{BB962C8B-B14F-4D97-AF65-F5344CB8AC3E}">
        <p14:creationId xmlns:p14="http://schemas.microsoft.com/office/powerpoint/2010/main" val="3413646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Global Black List -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dirty="0"/>
              <a:t>© 2019-2020 </a:t>
            </a:r>
            <a:r>
              <a:rPr lang="en-IN" dirty="0"/>
              <a:t>Sterlite Technologies Limited</a:t>
            </a:r>
            <a:endParaRPr lang="en-US" dirty="0"/>
          </a:p>
        </p:txBody>
      </p:sp>
      <p:sp>
        <p:nvSpPr>
          <p:cNvPr id="6"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533399" y="1066800"/>
            <a:ext cx="10523071" cy="5029200"/>
          </a:xfrm>
        </p:spPr>
        <p:txBody>
          <a:bodyPr>
            <a:normAutofit/>
          </a:bodyPr>
          <a:lstStyle/>
          <a:p>
            <a:pPr marL="0" indent="0">
              <a:buNone/>
            </a:pPr>
            <a:endParaRPr lang="en-US" sz="2400" b="1" dirty="0">
              <a:effectLst/>
            </a:endParaRPr>
          </a:p>
          <a:p>
            <a:pPr marL="285750" indent="-285750">
              <a:buFont typeface="Wingdings" panose="05000000000000000000" pitchFamily="2" charset="2"/>
              <a:buChar char="§"/>
            </a:pPr>
            <a:r>
              <a:rPr lang="en-US" sz="2400" dirty="0">
                <a:effectLst/>
              </a:rPr>
              <a:t>In a growing number of country, operator allow subscriber to to report a mobile phone or device as lost or stolen using device’s unique IMEI. </a:t>
            </a:r>
          </a:p>
          <a:p>
            <a:pPr marL="285750" indent="-285750">
              <a:buFont typeface="Wingdings" panose="05000000000000000000" pitchFamily="2" charset="2"/>
              <a:buChar char="§"/>
            </a:pPr>
            <a:endParaRPr lang="en-US" sz="2400" dirty="0">
              <a:effectLst/>
            </a:endParaRPr>
          </a:p>
          <a:p>
            <a:pPr marL="285750" indent="-285750">
              <a:buFont typeface="Wingdings" panose="05000000000000000000" pitchFamily="2" charset="2"/>
              <a:buChar char="§"/>
            </a:pPr>
            <a:r>
              <a:rPr lang="en-US" sz="2400" dirty="0">
                <a:effectLst/>
              </a:rPr>
              <a:t>The operator can then block the device in their mobile network. This is called IMEI blacklisting</a:t>
            </a:r>
          </a:p>
          <a:p>
            <a:pPr marL="285750" indent="-285750">
              <a:buFont typeface="Wingdings" panose="05000000000000000000" pitchFamily="2" charset="2"/>
              <a:buChar char="§"/>
            </a:pPr>
            <a:endParaRPr lang="en-US" sz="2400" dirty="0">
              <a:effectLst/>
            </a:endParaRPr>
          </a:p>
          <a:p>
            <a:pPr marL="285750" indent="-285750">
              <a:buFont typeface="Wingdings" panose="05000000000000000000" pitchFamily="2" charset="2"/>
              <a:buChar char="§"/>
            </a:pPr>
            <a:r>
              <a:rPr lang="en-US" sz="2400" dirty="0">
                <a:effectLst/>
              </a:rPr>
              <a:t>This blacklisted devices are provided to GSMA by mobile operators</a:t>
            </a:r>
          </a:p>
          <a:p>
            <a:pPr marL="285750" indent="-285750">
              <a:buFont typeface="Wingdings" panose="05000000000000000000" pitchFamily="2" charset="2"/>
              <a:buChar char="§"/>
            </a:pPr>
            <a:endParaRPr lang="en-US" sz="2400" dirty="0">
              <a:effectLst/>
            </a:endParaRPr>
          </a:p>
          <a:p>
            <a:pPr marL="285750" indent="-285750">
              <a:buFont typeface="Wingdings" panose="05000000000000000000" pitchFamily="2" charset="2"/>
              <a:buChar char="§"/>
            </a:pPr>
            <a:r>
              <a:rPr lang="en-US" sz="2400" dirty="0">
                <a:effectLst/>
              </a:rPr>
              <a:t>GSMA provide a API to check if device (IMEI) is blacklisted or not. </a:t>
            </a:r>
          </a:p>
          <a:p>
            <a:pPr marL="781050" lvl="1" indent="-285750">
              <a:buFont typeface="Wingdings" panose="05000000000000000000" pitchFamily="2" charset="2"/>
              <a:buChar char="§"/>
            </a:pPr>
            <a:endParaRPr lang="en-US" sz="2400" b="1" dirty="0">
              <a:effectLst/>
            </a:endParaRPr>
          </a:p>
        </p:txBody>
      </p:sp>
    </p:spTree>
    <p:extLst>
      <p:ext uri="{BB962C8B-B14F-4D97-AF65-F5344CB8AC3E}">
        <p14:creationId xmlns:p14="http://schemas.microsoft.com/office/powerpoint/2010/main" val="122858227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API -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533399" y="1066800"/>
            <a:ext cx="10523071" cy="5029200"/>
          </a:xfrm>
        </p:spPr>
        <p:txBody>
          <a:bodyPr>
            <a:normAutofit lnSpcReduction="10000"/>
          </a:bodyPr>
          <a:lstStyle/>
          <a:p>
            <a:pPr marL="0" indent="0">
              <a:buNone/>
            </a:pPr>
            <a:endParaRPr lang="en-US" sz="2400" b="1" dirty="0">
              <a:effectLst/>
            </a:endParaRPr>
          </a:p>
          <a:p>
            <a:pPr marL="285750" indent="-285750">
              <a:buFont typeface="Wingdings" panose="05000000000000000000" pitchFamily="2" charset="2"/>
              <a:buChar char="§"/>
            </a:pPr>
            <a:r>
              <a:rPr lang="en-US" sz="2400" b="1" dirty="0">
                <a:effectLst/>
              </a:rPr>
              <a:t>TAC  API</a:t>
            </a:r>
          </a:p>
          <a:p>
            <a:pPr marL="781050" lvl="1" indent="-285750">
              <a:buFont typeface="Wingdings" panose="05000000000000000000" pitchFamily="2" charset="2"/>
              <a:buChar char="§"/>
            </a:pPr>
            <a:r>
              <a:rPr lang="en-US" sz="2400" dirty="0">
                <a:effectLst/>
              </a:rPr>
              <a:t>Call this API when a new TAC is found in the system</a:t>
            </a:r>
          </a:p>
          <a:p>
            <a:pPr marL="781050" lvl="1" indent="-285750">
              <a:buFont typeface="Wingdings" panose="05000000000000000000" pitchFamily="2" charset="2"/>
              <a:buChar char="§"/>
            </a:pPr>
            <a:r>
              <a:rPr lang="en-US" sz="2400" dirty="0">
                <a:effectLst/>
              </a:rPr>
              <a:t>Input: TAC </a:t>
            </a:r>
          </a:p>
          <a:p>
            <a:pPr marL="781050" lvl="1" indent="-285750">
              <a:buFont typeface="Wingdings" panose="05000000000000000000" pitchFamily="2" charset="2"/>
              <a:buChar char="§"/>
            </a:pPr>
            <a:r>
              <a:rPr lang="en-US" sz="2400" dirty="0">
                <a:effectLst/>
              </a:rPr>
              <a:t>Output: Status: Approved/Not Approved. If approved then also returns device profile. Key parameter include model name, brand name, OS Type, Device Type</a:t>
            </a:r>
          </a:p>
          <a:p>
            <a:pPr marL="495300" lvl="1" indent="0">
              <a:buNone/>
            </a:pPr>
            <a:endParaRPr lang="en-US" sz="2400" b="1" dirty="0">
              <a:effectLst/>
            </a:endParaRPr>
          </a:p>
          <a:p>
            <a:pPr marL="285750" indent="-285750">
              <a:buFont typeface="Wingdings" panose="05000000000000000000" pitchFamily="2" charset="2"/>
              <a:buChar char="§"/>
            </a:pPr>
            <a:r>
              <a:rPr lang="en-US" sz="2400" b="1" dirty="0">
                <a:effectLst/>
              </a:rPr>
              <a:t>Black List API</a:t>
            </a:r>
          </a:p>
          <a:p>
            <a:pPr marL="781050" lvl="1" indent="-285750">
              <a:buFont typeface="Wingdings" panose="05000000000000000000" pitchFamily="2" charset="2"/>
              <a:buChar char="§"/>
            </a:pPr>
            <a:r>
              <a:rPr lang="en-US" sz="2400" dirty="0">
                <a:effectLst/>
              </a:rPr>
              <a:t>Call this API to find if IMEI is blacklisted or not</a:t>
            </a:r>
          </a:p>
          <a:p>
            <a:pPr marL="781050" lvl="1" indent="-285750">
              <a:buFont typeface="Wingdings" panose="05000000000000000000" pitchFamily="2" charset="2"/>
              <a:buChar char="§"/>
            </a:pPr>
            <a:r>
              <a:rPr lang="en-US" sz="2400" dirty="0">
                <a:effectLst/>
              </a:rPr>
              <a:t>Input: IMEI</a:t>
            </a:r>
          </a:p>
          <a:p>
            <a:pPr marL="781050" lvl="1" indent="-285750">
              <a:buFont typeface="Wingdings" panose="05000000000000000000" pitchFamily="2" charset="2"/>
              <a:buChar char="§"/>
            </a:pPr>
            <a:r>
              <a:rPr lang="en-US" sz="2400" dirty="0">
                <a:effectLst/>
              </a:rPr>
              <a:t>Output: Device Status (blacklist/Ok), Date of Blacklisting</a:t>
            </a:r>
          </a:p>
          <a:p>
            <a:pPr marL="781050" lvl="1" indent="-285750">
              <a:buFont typeface="Wingdings" panose="05000000000000000000" pitchFamily="2" charset="2"/>
              <a:buChar char="§"/>
            </a:pPr>
            <a:endParaRPr lang="en-US" sz="2400" dirty="0">
              <a:effectLst/>
            </a:endParaRPr>
          </a:p>
          <a:p>
            <a:pPr marL="781050" lvl="1" indent="-285750">
              <a:buFont typeface="Wingdings" panose="05000000000000000000" pitchFamily="2" charset="2"/>
              <a:buChar char="§"/>
            </a:pPr>
            <a:endParaRPr lang="en-US" sz="2400" b="1" dirty="0">
              <a:effectLst/>
            </a:endParaRPr>
          </a:p>
        </p:txBody>
      </p:sp>
    </p:spTree>
    <p:extLst>
      <p:ext uri="{BB962C8B-B14F-4D97-AF65-F5344CB8AC3E}">
        <p14:creationId xmlns:p14="http://schemas.microsoft.com/office/powerpoint/2010/main" val="379209434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a:xfrm>
            <a:off x="463639" y="213332"/>
            <a:ext cx="9950361" cy="800554"/>
          </a:xfrm>
        </p:spPr>
        <p:txBody>
          <a:bodyPr/>
          <a:lstStyle/>
          <a:p>
            <a:r>
              <a:rPr lang="en-IN" dirty="0"/>
              <a:t>API – Implementation </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9" name="Rectangle 8">
            <a:extLst>
              <a:ext uri="{FF2B5EF4-FFF2-40B4-BE49-F238E27FC236}">
                <a16:creationId xmlns:a16="http://schemas.microsoft.com/office/drawing/2014/main" id="{4A2D937D-AA31-48DB-A7CD-145AD5EE856B}"/>
              </a:ext>
            </a:extLst>
          </p:cNvPr>
          <p:cNvSpPr/>
          <p:nvPr/>
        </p:nvSpPr>
        <p:spPr>
          <a:xfrm>
            <a:off x="463638" y="1308484"/>
            <a:ext cx="11573139" cy="830997"/>
          </a:xfrm>
          <a:prstGeom prst="rect">
            <a:avLst/>
          </a:prstGeom>
        </p:spPr>
        <p:txBody>
          <a:bodyPr wrap="square">
            <a:spAutoFit/>
          </a:bodyPr>
          <a:lstStyle/>
          <a:p>
            <a:pPr marL="342900" indent="-342900">
              <a:buFont typeface="Arial"/>
              <a:buChar char="•"/>
            </a:pPr>
            <a:r>
              <a:rPr lang="en-US" sz="2400" dirty="0">
                <a:latin typeface="Arial" panose="020B0604020202020204" pitchFamily="34" charset="0"/>
                <a:cs typeface="Arial" panose="020B0604020202020204" pitchFamily="34" charset="0"/>
              </a:rPr>
              <a:t>To avoid over usage of API, the following logic is implemented</a:t>
            </a:r>
          </a:p>
          <a:p>
            <a:endParaRPr lang="en-US" sz="2400" dirty="0">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65779917"/>
              </p:ext>
            </p:extLst>
          </p:nvPr>
        </p:nvGraphicFramePr>
        <p:xfrm>
          <a:off x="536220" y="2139481"/>
          <a:ext cx="10789192" cy="4258526"/>
        </p:xfrm>
        <a:graphic>
          <a:graphicData uri="http://schemas.openxmlformats.org/drawingml/2006/table">
            <a:tbl>
              <a:tblPr firstRow="1" bandRow="1">
                <a:tableStyleId>{C7B018BB-80A7-4F77-B60F-C8B233D01FF8}</a:tableStyleId>
              </a:tblPr>
              <a:tblGrid>
                <a:gridCol w="3837873">
                  <a:extLst>
                    <a:ext uri="{9D8B030D-6E8A-4147-A177-3AD203B41FA5}">
                      <a16:colId xmlns:a16="http://schemas.microsoft.com/office/drawing/2014/main" val="20000"/>
                    </a:ext>
                  </a:extLst>
                </a:gridCol>
                <a:gridCol w="6951319">
                  <a:extLst>
                    <a:ext uri="{9D8B030D-6E8A-4147-A177-3AD203B41FA5}">
                      <a16:colId xmlns:a16="http://schemas.microsoft.com/office/drawing/2014/main" val="20001"/>
                    </a:ext>
                  </a:extLst>
                </a:gridCol>
              </a:tblGrid>
              <a:tr h="755663">
                <a:tc>
                  <a:txBody>
                    <a:bodyPr/>
                    <a:lstStyle/>
                    <a:p>
                      <a:pPr algn="ctr"/>
                      <a:r>
                        <a:rPr lang="en-US" sz="3000" b="1" dirty="0"/>
                        <a:t>Database</a:t>
                      </a:r>
                    </a:p>
                  </a:txBody>
                  <a:tcPr/>
                </a:tc>
                <a:tc>
                  <a:txBody>
                    <a:bodyPr/>
                    <a:lstStyle/>
                    <a:p>
                      <a:pPr algn="ctr"/>
                      <a:r>
                        <a:rPr lang="en-US" sz="3000" b="1" dirty="0"/>
                        <a:t>Description</a:t>
                      </a:r>
                    </a:p>
                  </a:txBody>
                  <a:tcPr/>
                </a:tc>
                <a:extLst>
                  <a:ext uri="{0D108BD9-81ED-4DB2-BD59-A6C34878D82A}">
                    <a16:rowId xmlns:a16="http://schemas.microsoft.com/office/drawing/2014/main" val="10000"/>
                  </a:ext>
                </a:extLst>
              </a:tr>
              <a:tr h="780385">
                <a:tc>
                  <a:txBody>
                    <a:bodyPr/>
                    <a:lstStyle/>
                    <a:p>
                      <a:r>
                        <a:rPr lang="en-IN" sz="1800" dirty="0"/>
                        <a:t>Local</a:t>
                      </a:r>
                      <a:r>
                        <a:rPr lang="en-IN" sz="1800" baseline="0" dirty="0"/>
                        <a:t> TAC DB (LTAC)</a:t>
                      </a:r>
                      <a:endParaRPr lang="en-IN" sz="1800" dirty="0"/>
                    </a:p>
                  </a:txBody>
                  <a:tcPr/>
                </a:tc>
                <a:tc>
                  <a:txBody>
                    <a:bodyPr/>
                    <a:lstStyle/>
                    <a:p>
                      <a:r>
                        <a:rPr lang="en-US" sz="1800" dirty="0"/>
                        <a:t>When a new TAC</a:t>
                      </a:r>
                      <a:r>
                        <a:rPr lang="en-US" sz="1800" baseline="0" dirty="0"/>
                        <a:t> is found in the system, TAC API is called. If TAC is found to be valid, then entry is made in this database. This entry is permanent</a:t>
                      </a:r>
                      <a:endParaRPr lang="en-US" sz="1800" dirty="0"/>
                    </a:p>
                  </a:txBody>
                  <a:tcPr/>
                </a:tc>
                <a:extLst>
                  <a:ext uri="{0D108BD9-81ED-4DB2-BD59-A6C34878D82A}">
                    <a16:rowId xmlns:a16="http://schemas.microsoft.com/office/drawing/2014/main" val="10001"/>
                  </a:ext>
                </a:extLst>
              </a:tr>
              <a:tr h="1259439">
                <a:tc>
                  <a:txBody>
                    <a:bodyPr/>
                    <a:lstStyle/>
                    <a:p>
                      <a:r>
                        <a:rPr lang="en-IN" sz="1800" dirty="0"/>
                        <a:t>Local</a:t>
                      </a:r>
                      <a:r>
                        <a:rPr lang="en-IN" sz="1800" baseline="0" dirty="0"/>
                        <a:t> Invalid TAC DB (LiTAC)</a:t>
                      </a:r>
                      <a:endParaRPr lang="en-IN" sz="1800" dirty="0"/>
                    </a:p>
                  </a:txBody>
                  <a:tcPr/>
                </a:tc>
                <a:tc>
                  <a:txBody>
                    <a:bodyPr/>
                    <a:lstStyle/>
                    <a:p>
                      <a:r>
                        <a:rPr lang="en-US" sz="1800" dirty="0"/>
                        <a:t>When a new TAC</a:t>
                      </a:r>
                      <a:r>
                        <a:rPr lang="en-US" sz="1800" baseline="0" dirty="0"/>
                        <a:t> is found in the system, TAC API is called. If TAC is found to be invalid, then entry is made in this database. This entry is temporary and is deleted after configurable period of time. This database is mutually exclusive from local TAC DB</a:t>
                      </a:r>
                      <a:endParaRPr lang="en-US" sz="1800" dirty="0"/>
                    </a:p>
                  </a:txBody>
                  <a:tcPr/>
                </a:tc>
                <a:extLst>
                  <a:ext uri="{0D108BD9-81ED-4DB2-BD59-A6C34878D82A}">
                    <a16:rowId xmlns:a16="http://schemas.microsoft.com/office/drawing/2014/main" val="10002"/>
                  </a:ext>
                </a:extLst>
              </a:tr>
              <a:tr h="6670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Global</a:t>
                      </a:r>
                      <a:r>
                        <a:rPr lang="en-IN" sz="1800" baseline="0" dirty="0"/>
                        <a:t> Black List DB (GBS)</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When a new IMEI</a:t>
                      </a:r>
                      <a:r>
                        <a:rPr lang="en-US" sz="1800" baseline="0" dirty="0"/>
                        <a:t> need to be checked for blacklisting, Blacklist API is called. If device is found to be blacklisted, then entry is made in this database. This entry is temporary and is deleted after configurable period of time.</a:t>
                      </a:r>
                      <a:endParaRPr lang="en-US" sz="1800" dirty="0"/>
                    </a:p>
                    <a:p>
                      <a:endParaRPr lang="en-US" sz="18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0334657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TAC API – Calling Sequence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cxnSp>
        <p:nvCxnSpPr>
          <p:cNvPr id="7" name="Straight Arrow Connector 6"/>
          <p:cNvCxnSpPr/>
          <p:nvPr/>
        </p:nvCxnSpPr>
        <p:spPr>
          <a:xfrm>
            <a:off x="2076824" y="1748114"/>
            <a:ext cx="0" cy="50800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0" name="Diamond 9"/>
          <p:cNvSpPr/>
          <p:nvPr/>
        </p:nvSpPr>
        <p:spPr>
          <a:xfrm>
            <a:off x="1211254" y="2257488"/>
            <a:ext cx="1731139" cy="794798"/>
          </a:xfrm>
          <a:prstGeom prst="diamond">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Check local TAC</a:t>
            </a:r>
            <a:r>
              <a:rPr kumimoji="0" lang="en-US" sz="1000" b="0" i="0" u="none" strike="noStrike" cap="none" spc="0" normalizeH="0" dirty="0">
                <a:ln>
                  <a:noFill/>
                </a:ln>
                <a:solidFill>
                  <a:srgbClr val="000000"/>
                </a:solidFill>
                <a:effectLst/>
                <a:uFillTx/>
                <a:latin typeface="+mn-lt"/>
                <a:ea typeface="+mn-ea"/>
                <a:cs typeface="+mn-cs"/>
                <a:sym typeface="Calibri"/>
              </a:rPr>
              <a:t> DB</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11" name="Diamond 10"/>
          <p:cNvSpPr/>
          <p:nvPr/>
        </p:nvSpPr>
        <p:spPr>
          <a:xfrm>
            <a:off x="1211254" y="3575303"/>
            <a:ext cx="1731139" cy="794798"/>
          </a:xfrm>
          <a:prstGeom prst="diamond">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Check local invalid TAC</a:t>
            </a:r>
            <a:r>
              <a:rPr kumimoji="0" lang="en-US" sz="1000" b="0" i="0" u="none" strike="noStrike" cap="none" spc="0" normalizeH="0" dirty="0">
                <a:ln>
                  <a:noFill/>
                </a:ln>
                <a:solidFill>
                  <a:srgbClr val="000000"/>
                </a:solidFill>
                <a:effectLst/>
                <a:uFillTx/>
                <a:latin typeface="+mn-lt"/>
                <a:ea typeface="+mn-ea"/>
                <a:cs typeface="+mn-cs"/>
                <a:sym typeface="Calibri"/>
              </a:rPr>
              <a:t> DB</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12" name="Straight Arrow Connector 11"/>
          <p:cNvCxnSpPr/>
          <p:nvPr/>
        </p:nvCxnSpPr>
        <p:spPr>
          <a:xfrm>
            <a:off x="2076824" y="3050987"/>
            <a:ext cx="0" cy="50800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13" name="Straight Arrow Connector 12"/>
          <p:cNvCxnSpPr/>
          <p:nvPr/>
        </p:nvCxnSpPr>
        <p:spPr>
          <a:xfrm>
            <a:off x="2945382" y="2662514"/>
            <a:ext cx="760030"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5" name="Rectangle 14"/>
          <p:cNvSpPr/>
          <p:nvPr/>
        </p:nvSpPr>
        <p:spPr>
          <a:xfrm>
            <a:off x="1359647" y="1385948"/>
            <a:ext cx="1412892" cy="24621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Chec</a:t>
            </a:r>
            <a:r>
              <a:rPr lang="en-US" sz="1000" dirty="0"/>
              <a:t>k TAC</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16" name="TextBox 15"/>
          <p:cNvSpPr txBox="1"/>
          <p:nvPr/>
        </p:nvSpPr>
        <p:spPr>
          <a:xfrm>
            <a:off x="3092828" y="2300942"/>
            <a:ext cx="268787"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Yes</a:t>
            </a:r>
          </a:p>
        </p:txBody>
      </p:sp>
      <p:sp>
        <p:nvSpPr>
          <p:cNvPr id="18" name="TextBox 17"/>
          <p:cNvSpPr txBox="1"/>
          <p:nvPr/>
        </p:nvSpPr>
        <p:spPr>
          <a:xfrm>
            <a:off x="1616639" y="3178299"/>
            <a:ext cx="242738"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No</a:t>
            </a:r>
          </a:p>
        </p:txBody>
      </p:sp>
      <p:cxnSp>
        <p:nvCxnSpPr>
          <p:cNvPr id="19" name="Straight Arrow Connector 18"/>
          <p:cNvCxnSpPr/>
          <p:nvPr/>
        </p:nvCxnSpPr>
        <p:spPr>
          <a:xfrm>
            <a:off x="2948372" y="3965371"/>
            <a:ext cx="760030"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20" name="TextBox 19"/>
          <p:cNvSpPr txBox="1"/>
          <p:nvPr/>
        </p:nvSpPr>
        <p:spPr>
          <a:xfrm>
            <a:off x="3110759" y="3603799"/>
            <a:ext cx="268787"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Yes</a:t>
            </a:r>
          </a:p>
        </p:txBody>
      </p:sp>
      <p:cxnSp>
        <p:nvCxnSpPr>
          <p:cNvPr id="21" name="Straight Arrow Connector 20"/>
          <p:cNvCxnSpPr/>
          <p:nvPr/>
        </p:nvCxnSpPr>
        <p:spPr>
          <a:xfrm>
            <a:off x="2079814" y="4383726"/>
            <a:ext cx="0" cy="50800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22" name="TextBox 21"/>
          <p:cNvSpPr txBox="1"/>
          <p:nvPr/>
        </p:nvSpPr>
        <p:spPr>
          <a:xfrm>
            <a:off x="1634570" y="4525979"/>
            <a:ext cx="242738"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No</a:t>
            </a:r>
          </a:p>
        </p:txBody>
      </p:sp>
      <p:sp>
        <p:nvSpPr>
          <p:cNvPr id="23" name="Rectangle 22"/>
          <p:cNvSpPr/>
          <p:nvPr/>
        </p:nvSpPr>
        <p:spPr>
          <a:xfrm>
            <a:off x="3708402" y="2539404"/>
            <a:ext cx="1412892" cy="24621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Return TAC details</a:t>
            </a:r>
          </a:p>
        </p:txBody>
      </p:sp>
      <p:sp>
        <p:nvSpPr>
          <p:cNvPr id="24" name="Rectangle 23"/>
          <p:cNvSpPr/>
          <p:nvPr/>
        </p:nvSpPr>
        <p:spPr>
          <a:xfrm>
            <a:off x="3708402" y="3842261"/>
            <a:ext cx="1412892" cy="24621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Return TAC details</a:t>
            </a:r>
          </a:p>
        </p:txBody>
      </p:sp>
      <p:sp>
        <p:nvSpPr>
          <p:cNvPr id="25" name="Rectangle 24"/>
          <p:cNvSpPr/>
          <p:nvPr/>
        </p:nvSpPr>
        <p:spPr>
          <a:xfrm>
            <a:off x="1373368" y="4891726"/>
            <a:ext cx="1412892" cy="24621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Call</a:t>
            </a:r>
            <a:r>
              <a:rPr kumimoji="0" lang="en-US" sz="1000" b="0" i="0" u="none" strike="noStrike" cap="none" spc="0" normalizeH="0" dirty="0">
                <a:ln>
                  <a:noFill/>
                </a:ln>
                <a:solidFill>
                  <a:srgbClr val="000000"/>
                </a:solidFill>
                <a:effectLst/>
                <a:uFillTx/>
                <a:latin typeface="+mn-lt"/>
                <a:ea typeface="+mn-ea"/>
                <a:cs typeface="+mn-cs"/>
                <a:sym typeface="Calibri"/>
              </a:rPr>
              <a:t> TAC API</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26" name="Rectangle 25"/>
          <p:cNvSpPr/>
          <p:nvPr/>
        </p:nvSpPr>
        <p:spPr>
          <a:xfrm>
            <a:off x="1373368" y="5402714"/>
            <a:ext cx="1412892" cy="24621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Wait for Response</a:t>
            </a:r>
          </a:p>
        </p:txBody>
      </p:sp>
      <p:sp>
        <p:nvSpPr>
          <p:cNvPr id="27" name="Rectangle 26"/>
          <p:cNvSpPr/>
          <p:nvPr/>
        </p:nvSpPr>
        <p:spPr>
          <a:xfrm>
            <a:off x="1373368" y="5908476"/>
            <a:ext cx="1412892" cy="400108"/>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000" dirty="0"/>
              <a:t>Update TAC DB / invalid TAC DB </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28" name="Straight Arrow Connector 27"/>
          <p:cNvCxnSpPr/>
          <p:nvPr/>
        </p:nvCxnSpPr>
        <p:spPr>
          <a:xfrm flipH="1">
            <a:off x="2076824" y="5148717"/>
            <a:ext cx="2990" cy="26295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30" name="Straight Arrow Connector 29"/>
          <p:cNvCxnSpPr/>
          <p:nvPr/>
        </p:nvCxnSpPr>
        <p:spPr>
          <a:xfrm flipH="1">
            <a:off x="2079814" y="5674642"/>
            <a:ext cx="2990" cy="26295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32"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5617882" y="1066800"/>
            <a:ext cx="5438588" cy="5029200"/>
          </a:xfrm>
        </p:spPr>
        <p:txBody>
          <a:bodyPr>
            <a:normAutofit/>
          </a:bodyPr>
          <a:lstStyle/>
          <a:p>
            <a:pPr marL="0" indent="0">
              <a:buNone/>
            </a:pPr>
            <a:endParaRPr lang="en-US" sz="2400" b="1" dirty="0">
              <a:effectLst/>
            </a:endParaRPr>
          </a:p>
          <a:p>
            <a:pPr marL="285750" indent="-285750">
              <a:buFont typeface="Wingdings" panose="05000000000000000000" pitchFamily="2" charset="2"/>
              <a:buChar char="§"/>
            </a:pPr>
            <a:r>
              <a:rPr lang="en-US" sz="2400" b="1" dirty="0">
                <a:effectLst/>
              </a:rPr>
              <a:t>Key Points</a:t>
            </a:r>
          </a:p>
          <a:p>
            <a:pPr marL="781050" lvl="1" indent="-285750">
              <a:buFont typeface="Wingdings" panose="05000000000000000000" pitchFamily="2" charset="2"/>
              <a:buChar char="§"/>
            </a:pPr>
            <a:r>
              <a:rPr lang="en-US" sz="2400" dirty="0">
                <a:effectLst/>
              </a:rPr>
              <a:t>Invalid DB is cleaned after configurable period of time. Once cleaned and new TAC request is found in the system, TAC API is called.</a:t>
            </a:r>
          </a:p>
          <a:p>
            <a:pPr marL="781050" lvl="1" indent="-285750">
              <a:buFont typeface="Wingdings" panose="05000000000000000000" pitchFamily="2" charset="2"/>
              <a:buChar char="§"/>
            </a:pPr>
            <a:r>
              <a:rPr lang="en-US" sz="2400" dirty="0">
                <a:effectLst/>
              </a:rPr>
              <a:t>In case the response is not received within configurable period of time, the system will keep retrying till the response is received.</a:t>
            </a:r>
          </a:p>
          <a:p>
            <a:pPr marL="781050" lvl="1" indent="-285750">
              <a:buFont typeface="Wingdings" panose="05000000000000000000" pitchFamily="2" charset="2"/>
              <a:buChar char="§"/>
            </a:pPr>
            <a:endParaRPr lang="en-US" sz="2400" b="1" dirty="0">
              <a:effectLst/>
            </a:endParaRPr>
          </a:p>
        </p:txBody>
      </p:sp>
    </p:spTree>
    <p:extLst>
      <p:ext uri="{BB962C8B-B14F-4D97-AF65-F5344CB8AC3E}">
        <p14:creationId xmlns:p14="http://schemas.microsoft.com/office/powerpoint/2010/main" val="1490478445"/>
      </p:ext>
    </p:extLst>
  </p:cSld>
  <p:clrMapOvr>
    <a:masterClrMapping/>
  </p:clrMapOvr>
  <p:transition spd="med"/>
</p:sld>
</file>

<file path=ppt/theme/theme1.xml><?xml version="1.0" encoding="utf-8"?>
<a:theme xmlns:a="http://schemas.openxmlformats.org/drawingml/2006/main" name="Whit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dirty="0" err="1" smtClean="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STL_template_new" id="{B63B2276-EC30-1F43-9C76-09EB8FBB2A52}" vid="{7CAE3B39-EFA4-B24F-A453-4650E745A60D}"/>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White Theme</Template>
  <TotalTime>17471</TotalTime>
  <Words>920</Words>
  <Application>Microsoft Office PowerPoint</Application>
  <PresentationFormat>Widescreen</PresentationFormat>
  <Paragraphs>144</Paragraphs>
  <Slides>15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1" baseType="lpstr">
      <vt:lpstr>Arial</vt:lpstr>
      <vt:lpstr>Calibri</vt:lpstr>
      <vt:lpstr>Calibri Light</vt:lpstr>
      <vt:lpstr>Wingdings</vt:lpstr>
      <vt:lpstr>White Theme</vt:lpstr>
      <vt:lpstr>Document</vt:lpstr>
      <vt:lpstr>CEIR   GSMA - Training Manual</vt:lpstr>
      <vt:lpstr>PowerPoint Presentation</vt:lpstr>
      <vt:lpstr>GSMA  - Definition</vt:lpstr>
      <vt:lpstr>Overview</vt:lpstr>
      <vt:lpstr>TAC -  Overview</vt:lpstr>
      <vt:lpstr>Global Black List -  Overview</vt:lpstr>
      <vt:lpstr>API - Overview</vt:lpstr>
      <vt:lpstr>API – Implementation </vt:lpstr>
      <vt:lpstr>TAC API – Calling Sequence</vt:lpstr>
      <vt:lpstr>Black List API – Calling Sequence</vt:lpstr>
      <vt:lpstr>GSMA  – CEIR Interface / Protocol</vt:lpstr>
      <vt:lpstr>Impact</vt:lpstr>
      <vt:lpstr>Queries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Naveen Verma</dc:creator>
  <cp:lastModifiedBy>gaurav</cp:lastModifiedBy>
  <cp:revision>451</cp:revision>
  <dcterms:created xsi:type="dcterms:W3CDTF">2019-04-20T15:44:52Z</dcterms:created>
  <dcterms:modified xsi:type="dcterms:W3CDTF">2020-03-27T11:59:22Z</dcterms:modified>
</cp:coreProperties>
</file>