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1" r:id="rId1"/>
  </p:sldMasterIdLst>
  <p:notesMasterIdLst>
    <p:notesMasterId r:id="rId14"/>
  </p:notesMasterIdLst>
  <p:sldIdLst>
    <p:sldId id="327" r:id="rId2"/>
    <p:sldId id="328" r:id="rId3"/>
    <p:sldId id="381" r:id="rId4"/>
    <p:sldId id="364" r:id="rId5"/>
    <p:sldId id="301" r:id="rId6"/>
    <p:sldId id="382" r:id="rId7"/>
    <p:sldId id="379" r:id="rId8"/>
    <p:sldId id="377" r:id="rId9"/>
    <p:sldId id="391" r:id="rId10"/>
    <p:sldId id="372" r:id="rId11"/>
    <p:sldId id="371" r:id="rId12"/>
    <p:sldId id="281" r:id="rId1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8B6"/>
    <a:srgbClr val="1A47C5"/>
    <a:srgbClr val="1B47B6"/>
    <a:srgbClr val="4B1FBF"/>
    <a:srgbClr val="8606B6"/>
    <a:srgbClr val="6440C3"/>
    <a:srgbClr val="A98AFF"/>
    <a:srgbClr val="FFFFFF"/>
    <a:srgbClr val="C2B1EF"/>
    <a:srgbClr val="AC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45" autoAdjust="0"/>
    <p:restoredTop sz="86436"/>
  </p:normalViewPr>
  <p:slideViewPr>
    <p:cSldViewPr snapToGrid="0" snapToObjects="1">
      <p:cViewPr varScale="1">
        <p:scale>
          <a:sx n="109" d="100"/>
          <a:sy n="109" d="100"/>
        </p:scale>
        <p:origin x="870"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33" d="100"/>
        <a:sy n="33" d="100"/>
      </p:scale>
      <p:origin x="0" y="840"/>
    </p:cViewPr>
  </p:sorterViewPr>
  <p:notesViewPr>
    <p:cSldViewPr snapToGrid="0" snapToObjects="1">
      <p:cViewPr varScale="1">
        <p:scale>
          <a:sx n="119" d="100"/>
          <a:sy n="119" d="100"/>
        </p:scale>
        <p:origin x="296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9" name="Shape 299"/>
          <p:cNvSpPr>
            <a:spLocks noGrp="1" noRot="1" noChangeAspect="1"/>
          </p:cNvSpPr>
          <p:nvPr>
            <p:ph type="sldImg"/>
          </p:nvPr>
        </p:nvSpPr>
        <p:spPr>
          <a:xfrm>
            <a:off x="1143000" y="685800"/>
            <a:ext cx="4572000" cy="3429000"/>
          </a:xfrm>
          <a:prstGeom prst="rect">
            <a:avLst/>
          </a:prstGeom>
        </p:spPr>
        <p:txBody>
          <a:bodyPr/>
          <a:lstStyle/>
          <a:p>
            <a:endParaRPr/>
          </a:p>
        </p:txBody>
      </p:sp>
      <p:sp>
        <p:nvSpPr>
          <p:cNvPr id="300" name="Shape 30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3928970"/>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E9063E-BD64-BB48-AF38-6A482292C1A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9060" y="559924"/>
            <a:ext cx="1397000" cy="544248"/>
          </a:xfrm>
          <a:prstGeom prst="rect">
            <a:avLst/>
          </a:prstGeom>
        </p:spPr>
      </p:pic>
      <p:pic>
        <p:nvPicPr>
          <p:cNvPr id="4" name="Picture 3">
            <a:extLst>
              <a:ext uri="{FF2B5EF4-FFF2-40B4-BE49-F238E27FC236}">
                <a16:creationId xmlns:a16="http://schemas.microsoft.com/office/drawing/2014/main" id="{9DEBFF03-D30A-5945-8EBE-8D5591FA80F8}"/>
              </a:ext>
            </a:extLst>
          </p:cNvPr>
          <p:cNvPicPr>
            <a:picLocks noChangeAspect="1"/>
          </p:cNvPicPr>
          <p:nvPr userDrawn="1"/>
        </p:nvPicPr>
        <p:blipFill>
          <a:blip r:embed="rId3" cstate="email">
            <a:alphaModFix amt="50000"/>
            <a:extLst>
              <a:ext uri="{28A0092B-C50C-407E-A947-70E740481C1C}">
                <a14:useLocalDpi xmlns:a14="http://schemas.microsoft.com/office/drawing/2010/main"/>
              </a:ext>
            </a:extLst>
          </a:blip>
          <a:stretch>
            <a:fillRect/>
          </a:stretch>
        </p:blipFill>
        <p:spPr>
          <a:xfrm>
            <a:off x="5272315" y="5885258"/>
            <a:ext cx="5820228" cy="1270000"/>
          </a:xfrm>
          <a:prstGeom prst="rect">
            <a:avLst/>
          </a:prstGeom>
        </p:spPr>
      </p:pic>
      <p:sp>
        <p:nvSpPr>
          <p:cNvPr id="8" name="Subtitle 2">
            <a:extLst>
              <a:ext uri="{FF2B5EF4-FFF2-40B4-BE49-F238E27FC236}">
                <a16:creationId xmlns:a16="http://schemas.microsoft.com/office/drawing/2014/main" id="{3A38AA8A-CB4E-5A46-80A2-884EE068309D}"/>
              </a:ext>
            </a:extLst>
          </p:cNvPr>
          <p:cNvSpPr>
            <a:spLocks noGrp="1"/>
          </p:cNvSpPr>
          <p:nvPr>
            <p:ph type="subTitle" idx="1"/>
          </p:nvPr>
        </p:nvSpPr>
        <p:spPr>
          <a:xfrm>
            <a:off x="639062" y="5243813"/>
            <a:ext cx="6289778" cy="434974"/>
          </a:xfrm>
          <a:prstGeom prst="rect">
            <a:avLst/>
          </a:prstGeom>
        </p:spPr>
        <p:txBody>
          <a:bodyPr anchor="t">
            <a:normAutofit/>
          </a:bodyPr>
          <a:lstStyle>
            <a:lvl1pPr marL="0" indent="0" algn="l">
              <a:buNone/>
              <a:defRPr sz="24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a:extLst>
              <a:ext uri="{FF2B5EF4-FFF2-40B4-BE49-F238E27FC236}">
                <a16:creationId xmlns:a16="http://schemas.microsoft.com/office/drawing/2014/main" id="{3E1123C6-DEC0-0D41-9525-9436A7FCCC26}"/>
              </a:ext>
            </a:extLst>
          </p:cNvPr>
          <p:cNvSpPr>
            <a:spLocks noGrp="1"/>
          </p:cNvSpPr>
          <p:nvPr>
            <p:ph type="title"/>
          </p:nvPr>
        </p:nvSpPr>
        <p:spPr>
          <a:xfrm>
            <a:off x="639060" y="2028063"/>
            <a:ext cx="6289780" cy="2814411"/>
          </a:xfrm>
          <a:prstGeom prst="rect">
            <a:avLst/>
          </a:prstGeom>
        </p:spPr>
        <p:txBody>
          <a:bodyPr/>
          <a:lstStyle>
            <a:lvl1pPr>
              <a:defRPr sz="6000" b="1"/>
            </a:lvl1pPr>
          </a:lstStyle>
          <a:p>
            <a:r>
              <a:rPr lang="en-US"/>
              <a:t>Click to edit Master title style</a:t>
            </a:r>
            <a:endParaRPr lang="en-US" dirty="0"/>
          </a:p>
        </p:txBody>
      </p:sp>
      <p:sp>
        <p:nvSpPr>
          <p:cNvPr id="6" name="Date Placeholder 1">
            <a:extLst>
              <a:ext uri="{FF2B5EF4-FFF2-40B4-BE49-F238E27FC236}">
                <a16:creationId xmlns:a16="http://schemas.microsoft.com/office/drawing/2014/main" id="{F834F6D2-EF2F-BE48-9123-3E204FAEA5B8}"/>
              </a:ext>
            </a:extLst>
          </p:cNvPr>
          <p:cNvSpPr>
            <a:spLocks noGrp="1"/>
          </p:cNvSpPr>
          <p:nvPr>
            <p:ph type="dt" sz="half" idx="10"/>
          </p:nvPr>
        </p:nvSpPr>
        <p:spPr>
          <a:xfrm>
            <a:off x="9762186" y="490713"/>
            <a:ext cx="1849674" cy="365125"/>
          </a:xfrm>
          <a:prstGeom prst="rect">
            <a:avLst/>
          </a:prstGeom>
        </p:spPr>
        <p:txBody>
          <a:bodyPr lIns="90000"/>
          <a:lstStyle>
            <a:lvl1pPr algn="r">
              <a:defRPr sz="1400">
                <a:solidFill>
                  <a:schemeClr val="tx1">
                    <a:lumMod val="50000"/>
                    <a:lumOff val="50000"/>
                  </a:schemeClr>
                </a:solidFill>
              </a:defRPr>
            </a:lvl1pPr>
          </a:lstStyle>
          <a:p>
            <a:fld id="{879C6505-0DB4-4F42-9517-8EE46F733C69}" type="datetime3">
              <a:rPr lang="en-IN" smtClean="0"/>
              <a:pPr/>
              <a:t>28 May 2021</a:t>
            </a:fld>
            <a:endParaRPr lang="en-US" dirty="0"/>
          </a:p>
        </p:txBody>
      </p:sp>
      <p:sp>
        <p:nvSpPr>
          <p:cNvPr id="7" name="Footer Placeholder 4">
            <a:extLst>
              <a:ext uri="{FF2B5EF4-FFF2-40B4-BE49-F238E27FC236}">
                <a16:creationId xmlns:a16="http://schemas.microsoft.com/office/drawing/2014/main" id="{B2D87880-BB7D-0540-BA4F-ED0941AE615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9" name="Picture Placeholder 4">
            <a:extLst>
              <a:ext uri="{FF2B5EF4-FFF2-40B4-BE49-F238E27FC236}">
                <a16:creationId xmlns:a16="http://schemas.microsoft.com/office/drawing/2014/main" id="{DDBBE3CE-FDC1-8B44-8E98-60EE718835F3}"/>
              </a:ext>
            </a:extLst>
          </p:cNvPr>
          <p:cNvSpPr>
            <a:spLocks noGrp="1"/>
          </p:cNvSpPr>
          <p:nvPr>
            <p:ph type="pic" sz="quarter" idx="11"/>
          </p:nvPr>
        </p:nvSpPr>
        <p:spPr>
          <a:xfrm>
            <a:off x="6928840" y="491792"/>
            <a:ext cx="4058445" cy="584888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305973466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reserve="1">
  <p:cSld name="Blank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EFEE61D0-22FD-F144-9C72-2BF46C79D28F}"/>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3" name="Oval 22">
            <a:extLst>
              <a:ext uri="{FF2B5EF4-FFF2-40B4-BE49-F238E27FC236}">
                <a16:creationId xmlns:a16="http://schemas.microsoft.com/office/drawing/2014/main" id="{62C6BBF0-7BBA-4B4D-A30C-4B11EF13D8F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4" name="Oval 23">
            <a:extLst>
              <a:ext uri="{FF2B5EF4-FFF2-40B4-BE49-F238E27FC236}">
                <a16:creationId xmlns:a16="http://schemas.microsoft.com/office/drawing/2014/main" id="{1A4630F0-C9FC-AE42-A7D6-C7006ED0963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B4EC4B4C-D11E-EA4F-9B19-1BAAA5399636}"/>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B052DFF-E61F-1E45-8C89-CC54A6F29C95}"/>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1E4BBF58-ED40-9546-82AA-F2152073AF8E}"/>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TextBox 27">
            <a:extLst>
              <a:ext uri="{FF2B5EF4-FFF2-40B4-BE49-F238E27FC236}">
                <a16:creationId xmlns:a16="http://schemas.microsoft.com/office/drawing/2014/main" id="{94FC568B-2F3D-DE4C-A657-7F982D14B4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29" name="Oval 28">
            <a:extLst>
              <a:ext uri="{FF2B5EF4-FFF2-40B4-BE49-F238E27FC236}">
                <a16:creationId xmlns:a16="http://schemas.microsoft.com/office/drawing/2014/main" id="{E2461216-0A32-494A-8AEE-F1744A2C2977}"/>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TextBox 29">
            <a:extLst>
              <a:ext uri="{FF2B5EF4-FFF2-40B4-BE49-F238E27FC236}">
                <a16:creationId xmlns:a16="http://schemas.microsoft.com/office/drawing/2014/main" id="{3B462CF0-BAC6-924C-92D2-9F0777401529}"/>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1" name="TextBox 30">
            <a:extLst>
              <a:ext uri="{FF2B5EF4-FFF2-40B4-BE49-F238E27FC236}">
                <a16:creationId xmlns:a16="http://schemas.microsoft.com/office/drawing/2014/main" id="{D81AA3AE-229E-FB45-B815-22EFA3FA1EF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4" name="Slide Number">
            <a:extLst>
              <a:ext uri="{FF2B5EF4-FFF2-40B4-BE49-F238E27FC236}">
                <a16:creationId xmlns:a16="http://schemas.microsoft.com/office/drawing/2014/main" id="{85A08613-DB98-8748-B9E4-4B3F245C6BBB}"/>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5" name="Footer Placeholder 4">
            <a:extLst>
              <a:ext uri="{FF2B5EF4-FFF2-40B4-BE49-F238E27FC236}">
                <a16:creationId xmlns:a16="http://schemas.microsoft.com/office/drawing/2014/main" id="{855F79A0-567B-A849-A947-8A09296B292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193457704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grpSp>
        <p:nvGrpSpPr>
          <p:cNvPr id="6" name="Group 5">
            <a:extLst>
              <a:ext uri="{FF2B5EF4-FFF2-40B4-BE49-F238E27FC236}">
                <a16:creationId xmlns:a16="http://schemas.microsoft.com/office/drawing/2014/main" id="{463DADCE-D593-2B4C-ACB9-3FC9C22734E1}"/>
              </a:ext>
            </a:extLst>
          </p:cNvPr>
          <p:cNvGrpSpPr/>
          <p:nvPr userDrawn="1"/>
        </p:nvGrpSpPr>
        <p:grpSpPr>
          <a:xfrm>
            <a:off x="3215678" y="2940163"/>
            <a:ext cx="4999327" cy="875744"/>
            <a:chOff x="3242838" y="3018288"/>
            <a:chExt cx="4999327" cy="875744"/>
          </a:xfrm>
        </p:grpSpPr>
        <p:pic>
          <p:nvPicPr>
            <p:cNvPr id="3" name="Picture 2">
              <a:extLst>
                <a:ext uri="{FF2B5EF4-FFF2-40B4-BE49-F238E27FC236}">
                  <a16:creationId xmlns:a16="http://schemas.microsoft.com/office/drawing/2014/main" id="{CDC84A69-80E3-194A-AEB4-140592EB208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2838" y="3018288"/>
              <a:ext cx="2247900" cy="875744"/>
            </a:xfrm>
            <a:prstGeom prst="rect">
              <a:avLst/>
            </a:prstGeom>
          </p:spPr>
        </p:pic>
        <p:sp>
          <p:nvSpPr>
            <p:cNvPr id="2" name="TextBox 1">
              <a:extLst>
                <a:ext uri="{FF2B5EF4-FFF2-40B4-BE49-F238E27FC236}">
                  <a16:creationId xmlns:a16="http://schemas.microsoft.com/office/drawing/2014/main" id="{484A5E78-5DD6-3141-ACA9-462B3D026C09}"/>
                </a:ext>
              </a:extLst>
            </p:cNvPr>
            <p:cNvSpPr txBox="1"/>
            <p:nvPr userDrawn="1"/>
          </p:nvSpPr>
          <p:spPr>
            <a:xfrm>
              <a:off x="6170125" y="3192211"/>
              <a:ext cx="207204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rPr>
                <a:t>beyond tomorrow</a:t>
              </a:r>
              <a:endParaRPr kumimoji="0" lang="en-US"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endParaRPr>
            </a:p>
          </p:txBody>
        </p:sp>
        <p:cxnSp>
          <p:nvCxnSpPr>
            <p:cNvPr id="5" name="Straight Connector 4">
              <a:extLst>
                <a:ext uri="{FF2B5EF4-FFF2-40B4-BE49-F238E27FC236}">
                  <a16:creationId xmlns:a16="http://schemas.microsoft.com/office/drawing/2014/main" id="{0CCB8ED5-85E8-6D42-BE05-EF3E861F038E}"/>
                </a:ext>
              </a:extLst>
            </p:cNvPr>
            <p:cNvCxnSpPr/>
            <p:nvPr userDrawn="1"/>
          </p:nvCxnSpPr>
          <p:spPr>
            <a:xfrm>
              <a:off x="5830431" y="3018288"/>
              <a:ext cx="0" cy="875744"/>
            </a:xfrm>
            <a:prstGeom prst="line">
              <a:avLst/>
            </a:prstGeom>
            <a:noFill/>
            <a:ln w="12700" cap="flat">
              <a:solidFill>
                <a:schemeClr val="bg2">
                  <a:lumMod val="75000"/>
                </a:schemeClr>
              </a:solidFill>
              <a:prstDash val="solid"/>
              <a:miter lim="8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8142286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opic Slide 1">
    <p:spTree>
      <p:nvGrpSpPr>
        <p:cNvPr id="1" name=""/>
        <p:cNvGrpSpPr/>
        <p:nvPr/>
      </p:nvGrpSpPr>
      <p:grpSpPr>
        <a:xfrm>
          <a:off x="0" y="0"/>
          <a:ext cx="0" cy="0"/>
          <a:chOff x="0" y="0"/>
          <a:chExt cx="0" cy="0"/>
        </a:xfrm>
      </p:grpSpPr>
      <p:sp>
        <p:nvSpPr>
          <p:cNvPr id="32" name="Slide Numbe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8" name="Oval 17">
            <a:extLst>
              <a:ext uri="{FF2B5EF4-FFF2-40B4-BE49-F238E27FC236}">
                <a16:creationId xmlns:a16="http://schemas.microsoft.com/office/drawing/2014/main" id="{250FC4BB-3987-0846-AAAF-4626EF25E880}"/>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C0A3AFB2-9E67-0B4B-B83A-3FB7DED2F8B7}"/>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Oval 32">
            <a:extLst>
              <a:ext uri="{FF2B5EF4-FFF2-40B4-BE49-F238E27FC236}">
                <a16:creationId xmlns:a16="http://schemas.microsoft.com/office/drawing/2014/main" id="{0696B8A1-59BE-354F-B966-FAAE465D156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9999621F-F68B-B448-A273-E25305FCD7E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Oval 34">
            <a:extLst>
              <a:ext uri="{FF2B5EF4-FFF2-40B4-BE49-F238E27FC236}">
                <a16:creationId xmlns:a16="http://schemas.microsoft.com/office/drawing/2014/main" id="{B137514E-A55B-9B40-8A7A-A746633001F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6" name="Oval 35">
            <a:extLst>
              <a:ext uri="{FF2B5EF4-FFF2-40B4-BE49-F238E27FC236}">
                <a16:creationId xmlns:a16="http://schemas.microsoft.com/office/drawing/2014/main" id="{4DE61A4F-BAFF-884E-9839-7B44E1B3DCB5}"/>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FC988D02-C8B1-6C48-9C28-A2A9DB8CDC7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8" name="Oval 37">
            <a:extLst>
              <a:ext uri="{FF2B5EF4-FFF2-40B4-BE49-F238E27FC236}">
                <a16:creationId xmlns:a16="http://schemas.microsoft.com/office/drawing/2014/main" id="{D23CE807-6079-914A-8F5C-73C658630709}"/>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9" name="TextBox 38">
            <a:extLst>
              <a:ext uri="{FF2B5EF4-FFF2-40B4-BE49-F238E27FC236}">
                <a16:creationId xmlns:a16="http://schemas.microsoft.com/office/drawing/2014/main" id="{8386261F-EB91-1F4C-9340-2137E4E5727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40" name="TextBox 39">
            <a:extLst>
              <a:ext uri="{FF2B5EF4-FFF2-40B4-BE49-F238E27FC236}">
                <a16:creationId xmlns:a16="http://schemas.microsoft.com/office/drawing/2014/main" id="{69D206C8-684A-DF4A-9958-8AB38911CC6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4" name="Footer Placeholder 4">
            <a:extLst>
              <a:ext uri="{FF2B5EF4-FFF2-40B4-BE49-F238E27FC236}">
                <a16:creationId xmlns:a16="http://schemas.microsoft.com/office/drawing/2014/main" id="{4208EE5F-E7C6-5D4A-9515-69C9E417624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3FF98A13-DF45-134F-A30B-44DBACB2B437}"/>
              </a:ext>
            </a:extLst>
          </p:cNvPr>
          <p:cNvSpPr>
            <a:spLocks noGrp="1"/>
          </p:cNvSpPr>
          <p:nvPr>
            <p:ph type="pic" sz="quarter" idx="11"/>
          </p:nvPr>
        </p:nvSpPr>
        <p:spPr>
          <a:xfrm>
            <a:off x="481273" y="492574"/>
            <a:ext cx="4004350" cy="577092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25" name="Title 1">
            <a:extLst>
              <a:ext uri="{FF2B5EF4-FFF2-40B4-BE49-F238E27FC236}">
                <a16:creationId xmlns:a16="http://schemas.microsoft.com/office/drawing/2014/main" id="{BAC57860-C767-4247-BDA3-5F4699891596}"/>
              </a:ext>
            </a:extLst>
          </p:cNvPr>
          <p:cNvSpPr>
            <a:spLocks noGrp="1"/>
          </p:cNvSpPr>
          <p:nvPr>
            <p:ph type="title"/>
          </p:nvPr>
        </p:nvSpPr>
        <p:spPr>
          <a:xfrm>
            <a:off x="4786826" y="715477"/>
            <a:ext cx="6929080" cy="788175"/>
          </a:xfrm>
          <a:prstGeom prst="rect">
            <a:avLst/>
          </a:prstGeom>
        </p:spPr>
        <p:txBody>
          <a:bodyPr/>
          <a:lstStyle>
            <a:lvl1pPr>
              <a:defRPr sz="3200">
                <a:solidFill>
                  <a:schemeClr val="tx1">
                    <a:lumMod val="85000"/>
                    <a:lumOff val="15000"/>
                  </a:schemeClr>
                </a:solidFill>
              </a:defRPr>
            </a:lvl1pPr>
          </a:lstStyle>
          <a:p>
            <a:r>
              <a:rPr lang="en-US"/>
              <a:t>Click to edit Master title style</a:t>
            </a:r>
            <a:endParaRPr lang="en-US" dirty="0"/>
          </a:p>
        </p:txBody>
      </p:sp>
      <p:sp>
        <p:nvSpPr>
          <p:cNvPr id="28" name="Text Placeholder 3">
            <a:extLst>
              <a:ext uri="{FF2B5EF4-FFF2-40B4-BE49-F238E27FC236}">
                <a16:creationId xmlns:a16="http://schemas.microsoft.com/office/drawing/2014/main" id="{D9F71CED-5046-4E47-AB85-9D39CDD41C54}"/>
              </a:ext>
            </a:extLst>
          </p:cNvPr>
          <p:cNvSpPr>
            <a:spLocks noGrp="1"/>
          </p:cNvSpPr>
          <p:nvPr>
            <p:ph type="body" sz="quarter" idx="10"/>
          </p:nvPr>
        </p:nvSpPr>
        <p:spPr>
          <a:xfrm>
            <a:off x="4778494" y="1626761"/>
            <a:ext cx="6929080" cy="4475275"/>
          </a:xfrm>
          <a:prstGeom prst="rect">
            <a:avLst/>
          </a:prstGeom>
        </p:spPr>
        <p:txBody>
          <a:bodyPr/>
          <a:lstStyle>
            <a:lvl1pPr>
              <a:defRPr sz="2000">
                <a:solidFill>
                  <a:schemeClr val="tx1">
                    <a:lumMod val="85000"/>
                    <a:lumOff val="15000"/>
                  </a:schemeClr>
                </a:solidFill>
              </a:defRPr>
            </a:lvl1pPr>
            <a:lvl2pPr>
              <a:defRPr sz="2000">
                <a:solidFill>
                  <a:schemeClr val="tx1">
                    <a:lumMod val="85000"/>
                    <a:lumOff val="15000"/>
                  </a:schemeClr>
                </a:solidFill>
              </a:defRPr>
            </a:lvl2pPr>
            <a:lvl3pPr>
              <a:defRPr sz="2000">
                <a:solidFill>
                  <a:schemeClr val="tx1">
                    <a:lumMod val="85000"/>
                    <a:lumOff val="15000"/>
                  </a:schemeClr>
                </a:solidFill>
              </a:defRPr>
            </a:lvl3pPr>
            <a:lvl4pPr>
              <a:defRPr sz="2000">
                <a:solidFill>
                  <a:schemeClr val="tx1">
                    <a:lumMod val="85000"/>
                    <a:lumOff val="15000"/>
                  </a:schemeClr>
                </a:solidFill>
              </a:defRPr>
            </a:lvl4pPr>
            <a:lvl5pPr>
              <a:defRPr sz="2000">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4451209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Headline">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C808054-F6A8-944C-B278-21B7816A849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
        <p:nvSpPr>
          <p:cNvPr id="4" name="Title 3">
            <a:extLst>
              <a:ext uri="{FF2B5EF4-FFF2-40B4-BE49-F238E27FC236}">
                <a16:creationId xmlns:a16="http://schemas.microsoft.com/office/drawing/2014/main" id="{D5C0545F-2DC0-AD4C-8EEE-A6BCC558EB6B}"/>
              </a:ext>
            </a:extLst>
          </p:cNvPr>
          <p:cNvSpPr>
            <a:spLocks noGrp="1"/>
          </p:cNvSpPr>
          <p:nvPr>
            <p:ph type="title"/>
          </p:nvPr>
        </p:nvSpPr>
        <p:spPr>
          <a:xfrm>
            <a:off x="746671" y="549105"/>
            <a:ext cx="5589735" cy="1508126"/>
          </a:xfrm>
          <a:prstGeom prst="rect">
            <a:avLst/>
          </a:prstGeom>
        </p:spPr>
        <p:txBody>
          <a:bodyPr/>
          <a:lstStyle>
            <a:lvl1pPr algn="l">
              <a:defRPr sz="4800" b="1">
                <a:solidFill>
                  <a:schemeClr val="tx1">
                    <a:lumMod val="85000"/>
                    <a:lumOff val="15000"/>
                  </a:schemeClr>
                </a:solidFill>
              </a:defRPr>
            </a:lvl1pPr>
          </a:lstStyle>
          <a:p>
            <a:r>
              <a:rPr lang="en-US" dirty="0"/>
              <a:t>Click to edit Master title style</a:t>
            </a:r>
          </a:p>
        </p:txBody>
      </p:sp>
      <p:sp>
        <p:nvSpPr>
          <p:cNvPr id="8" name="Text Placeholder 7">
            <a:extLst>
              <a:ext uri="{FF2B5EF4-FFF2-40B4-BE49-F238E27FC236}">
                <a16:creationId xmlns:a16="http://schemas.microsoft.com/office/drawing/2014/main" id="{24FB559D-C1CE-8747-8028-6E91AC21ED4A}"/>
              </a:ext>
            </a:extLst>
          </p:cNvPr>
          <p:cNvSpPr>
            <a:spLocks noGrp="1"/>
          </p:cNvSpPr>
          <p:nvPr>
            <p:ph type="body" sz="quarter" idx="10"/>
          </p:nvPr>
        </p:nvSpPr>
        <p:spPr>
          <a:xfrm>
            <a:off x="716214" y="2569639"/>
            <a:ext cx="5620192" cy="2819400"/>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16" name="Oval 15">
            <a:extLst>
              <a:ext uri="{FF2B5EF4-FFF2-40B4-BE49-F238E27FC236}">
                <a16:creationId xmlns:a16="http://schemas.microsoft.com/office/drawing/2014/main" id="{2161CA03-F831-9A42-BF8D-F5030C57A577}"/>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59C311CC-746C-5C46-89B4-F9CE6A041F6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A5B99CD3-B95E-F840-8F3D-AB25A49BDC62}"/>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D7CD11A5-EDD9-414D-B306-B9D1B117AEB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D8A6C9D4-8C2A-4640-9716-2730F8FF2E9E}"/>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D093E14-BD23-0340-992F-1DF17F14108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FA28637D-C818-6546-AB2C-45324A86CAF9}"/>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CBF5E8B9-B337-BE44-854D-3F30AE8FBB9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D86D418E-93D7-2244-8F5D-AC4BBD0618E3}"/>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8FD7F25D-6D0F-2A4F-AE75-3F187AD1802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0" name="Footer Placeholder 4">
            <a:extLst>
              <a:ext uri="{FF2B5EF4-FFF2-40B4-BE49-F238E27FC236}">
                <a16:creationId xmlns:a16="http://schemas.microsoft.com/office/drawing/2014/main" id="{15D04E4D-5087-D544-8EBB-71674727E0D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D770E198-EE0F-2449-B311-8220C7AF111B}"/>
              </a:ext>
            </a:extLst>
          </p:cNvPr>
          <p:cNvSpPr>
            <a:spLocks noGrp="1"/>
          </p:cNvSpPr>
          <p:nvPr>
            <p:ph type="pic" sz="quarter" idx="11"/>
          </p:nvPr>
        </p:nvSpPr>
        <p:spPr>
          <a:xfrm>
            <a:off x="6518618" y="469958"/>
            <a:ext cx="5159165" cy="7435199"/>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106573975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ing">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15" name="Picture Placeholder 4">
            <a:extLst>
              <a:ext uri="{FF2B5EF4-FFF2-40B4-BE49-F238E27FC236}">
                <a16:creationId xmlns:a16="http://schemas.microsoft.com/office/drawing/2014/main" id="{51FDC2C6-A8FE-6746-A135-C26E230B9948}"/>
              </a:ext>
            </a:extLst>
          </p:cNvPr>
          <p:cNvSpPr>
            <a:spLocks noGrp="1"/>
          </p:cNvSpPr>
          <p:nvPr>
            <p:ph type="pic" sz="quarter" idx="11"/>
          </p:nvPr>
        </p:nvSpPr>
        <p:spPr>
          <a:xfrm>
            <a:off x="7219950" y="963290"/>
            <a:ext cx="3421832" cy="4931420"/>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18" name="Title 4">
            <a:extLst>
              <a:ext uri="{FF2B5EF4-FFF2-40B4-BE49-F238E27FC236}">
                <a16:creationId xmlns:a16="http://schemas.microsoft.com/office/drawing/2014/main" id="{24A394E3-CEF4-434E-B8BA-A7752FE2FE1A}"/>
              </a:ext>
            </a:extLst>
          </p:cNvPr>
          <p:cNvSpPr>
            <a:spLocks noGrp="1"/>
          </p:cNvSpPr>
          <p:nvPr>
            <p:ph type="title" hasCustomPrompt="1"/>
          </p:nvPr>
        </p:nvSpPr>
        <p:spPr>
          <a:xfrm>
            <a:off x="628967" y="2040510"/>
            <a:ext cx="6289780" cy="2814411"/>
          </a:xfrm>
          <a:prstGeom prst="rect">
            <a:avLst/>
          </a:prstGeom>
        </p:spPr>
        <p:txBody>
          <a:bodyPr/>
          <a:lstStyle>
            <a:lvl1pPr algn="r">
              <a:defRPr sz="5400" b="0">
                <a:solidFill>
                  <a:schemeClr val="tx1">
                    <a:lumMod val="85000"/>
                    <a:lumOff val="15000"/>
                  </a:schemeClr>
                </a:solidFill>
              </a:defRPr>
            </a:lvl1pPr>
          </a:lstStyle>
          <a:p>
            <a:r>
              <a:rPr lang="en-US" dirty="0"/>
              <a:t>Section Heading</a:t>
            </a:r>
          </a:p>
        </p:txBody>
      </p:sp>
    </p:spTree>
    <p:extLst>
      <p:ext uri="{BB962C8B-B14F-4D97-AF65-F5344CB8AC3E}">
        <p14:creationId xmlns:p14="http://schemas.microsoft.com/office/powerpoint/2010/main" val="411143971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mp;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4" name="Text Placeholder 3">
            <a:extLst>
              <a:ext uri="{FF2B5EF4-FFF2-40B4-BE49-F238E27FC236}">
                <a16:creationId xmlns:a16="http://schemas.microsoft.com/office/drawing/2014/main" id="{6834EBBD-F344-BC42-8A59-4A611AD90BE7}"/>
              </a:ext>
            </a:extLst>
          </p:cNvPr>
          <p:cNvSpPr>
            <a:spLocks noGrp="1"/>
          </p:cNvSpPr>
          <p:nvPr>
            <p:ph type="body" sz="quarter" idx="10"/>
          </p:nvPr>
        </p:nvSpPr>
        <p:spPr>
          <a:xfrm>
            <a:off x="463639" y="1656452"/>
            <a:ext cx="10683430" cy="426085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7850618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amp; no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360002521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98275199-1176-234D-B686-65D73C4BE20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241" y="0"/>
            <a:ext cx="1809906" cy="2057231"/>
          </a:xfrm>
          <a:prstGeom prst="rect">
            <a:avLst/>
          </a:prstGeom>
        </p:spPr>
      </p:pic>
      <p:sp>
        <p:nvSpPr>
          <p:cNvPr id="24" name="Title 1">
            <a:extLst>
              <a:ext uri="{FF2B5EF4-FFF2-40B4-BE49-F238E27FC236}">
                <a16:creationId xmlns:a16="http://schemas.microsoft.com/office/drawing/2014/main" id="{0B403B51-449A-F04D-8120-455AD1309D04}"/>
              </a:ext>
            </a:extLst>
          </p:cNvPr>
          <p:cNvSpPr>
            <a:spLocks noGrp="1"/>
          </p:cNvSpPr>
          <p:nvPr>
            <p:ph type="title"/>
          </p:nvPr>
        </p:nvSpPr>
        <p:spPr>
          <a:xfrm>
            <a:off x="385192" y="125608"/>
            <a:ext cx="9161579" cy="800554"/>
          </a:xfrm>
          <a:prstGeom prst="rect">
            <a:avLst/>
          </a:prstGeom>
        </p:spPr>
        <p:txBody>
          <a:bodyPr/>
          <a:lstStyle>
            <a:lvl1pPr>
              <a:defRPr sz="3200"/>
            </a:lvl1pPr>
          </a:lstStyle>
          <a:p>
            <a:r>
              <a:rPr lang="en-US"/>
              <a:t>Click to edit Master title style</a:t>
            </a:r>
            <a:endParaRPr lang="en-US" dirty="0"/>
          </a:p>
        </p:txBody>
      </p:sp>
      <p:sp>
        <p:nvSpPr>
          <p:cNvPr id="14" name="Content Placeholder 3">
            <a:extLst>
              <a:ext uri="{FF2B5EF4-FFF2-40B4-BE49-F238E27FC236}">
                <a16:creationId xmlns:a16="http://schemas.microsoft.com/office/drawing/2014/main" id="{780518AC-5284-4348-BFA3-EB2E7703C6E7}"/>
              </a:ext>
            </a:extLst>
          </p:cNvPr>
          <p:cNvSpPr>
            <a:spLocks noGrp="1"/>
          </p:cNvSpPr>
          <p:nvPr>
            <p:ph sz="half" idx="2"/>
          </p:nvPr>
        </p:nvSpPr>
        <p:spPr>
          <a:xfrm>
            <a:off x="6187415"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a:extLst>
              <a:ext uri="{FF2B5EF4-FFF2-40B4-BE49-F238E27FC236}">
                <a16:creationId xmlns:a16="http://schemas.microsoft.com/office/drawing/2014/main" id="{93CBE094-E58C-9C48-933C-D84E2D9153F7}"/>
              </a:ext>
            </a:extLst>
          </p:cNvPr>
          <p:cNvSpPr>
            <a:spLocks noGrp="1"/>
          </p:cNvSpPr>
          <p:nvPr>
            <p:ph sz="half" idx="10"/>
          </p:nvPr>
        </p:nvSpPr>
        <p:spPr>
          <a:xfrm>
            <a:off x="695760"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E64AE565-3152-D84D-A473-D02463E77880}"/>
              </a:ext>
            </a:extLst>
          </p:cNvPr>
          <p:cNvSpPr txBox="1">
            <a:spLocks/>
          </p:cNvSpPr>
          <p:nvPr userDrawn="1"/>
        </p:nvSpPr>
        <p:spPr>
          <a:xfrm>
            <a:off x="11924168" y="6605588"/>
            <a:ext cx="245751" cy="225709"/>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929292"/>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IN" smtClean="0"/>
              <a:pPr/>
              <a:t>‹#›</a:t>
            </a:fld>
            <a:endParaRPr lang="en-IN" dirty="0"/>
          </a:p>
        </p:txBody>
      </p:sp>
      <p:sp>
        <p:nvSpPr>
          <p:cNvPr id="18" name="Oval 17">
            <a:extLst>
              <a:ext uri="{FF2B5EF4-FFF2-40B4-BE49-F238E27FC236}">
                <a16:creationId xmlns:a16="http://schemas.microsoft.com/office/drawing/2014/main" id="{9908D209-98BF-2A4B-8298-8ECBD9E9DA5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EB6C49EE-74EB-734C-ADC5-B157448EAC83}"/>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92A4171B-28D4-784C-BD71-4A2D84F793E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1" name="Oval 20">
            <a:extLst>
              <a:ext uri="{FF2B5EF4-FFF2-40B4-BE49-F238E27FC236}">
                <a16:creationId xmlns:a16="http://schemas.microsoft.com/office/drawing/2014/main" id="{B778F22A-8EA5-CB4E-A80D-9B523B637ADF}"/>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2" name="Oval 21">
            <a:extLst>
              <a:ext uri="{FF2B5EF4-FFF2-40B4-BE49-F238E27FC236}">
                <a16:creationId xmlns:a16="http://schemas.microsoft.com/office/drawing/2014/main" id="{38298B80-281F-9B47-8E7B-22546316352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A738F259-801C-0A4D-BB5F-2913FC195DB0}"/>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05109AEC-F46C-9343-8876-241CA7F0CF01}"/>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6" name="Oval 35">
            <a:extLst>
              <a:ext uri="{FF2B5EF4-FFF2-40B4-BE49-F238E27FC236}">
                <a16:creationId xmlns:a16="http://schemas.microsoft.com/office/drawing/2014/main" id="{63965890-881F-0548-9AA6-6BEDB629FF4A}"/>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C8A682B1-016E-8448-9F6D-DA4F5A7FD212}"/>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8" name="TextBox 37">
            <a:extLst>
              <a:ext uri="{FF2B5EF4-FFF2-40B4-BE49-F238E27FC236}">
                <a16:creationId xmlns:a16="http://schemas.microsoft.com/office/drawing/2014/main" id="{AF073868-2303-4649-B151-B5A1C678C25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7" name="Footer Placeholder 4">
            <a:extLst>
              <a:ext uri="{FF2B5EF4-FFF2-40B4-BE49-F238E27FC236}">
                <a16:creationId xmlns:a16="http://schemas.microsoft.com/office/drawing/2014/main" id="{8E51ABC6-722D-AE40-BF6A-71179F5BF15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5" name="Rectangle">
            <a:extLst>
              <a:ext uri="{FF2B5EF4-FFF2-40B4-BE49-F238E27FC236}">
                <a16:creationId xmlns:a16="http://schemas.microsoft.com/office/drawing/2014/main" id="{5F1593E0-C9DB-A34D-A37F-5F91CD76862C}"/>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pic>
        <p:nvPicPr>
          <p:cNvPr id="28" name="Picture 27">
            <a:extLst>
              <a:ext uri="{FF2B5EF4-FFF2-40B4-BE49-F238E27FC236}">
                <a16:creationId xmlns:a16="http://schemas.microsoft.com/office/drawing/2014/main" id="{29A265A8-3ECE-064E-8900-221003CE633C}"/>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3505623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Righ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8FD5DEF-8845-E346-A3B7-5EF31727D72E}"/>
              </a:ext>
            </a:extLst>
          </p:cNvPr>
          <p:cNvSpPr>
            <a:spLocks noGrp="1"/>
          </p:cNvSpPr>
          <p:nvPr>
            <p:ph type="pic" sz="quarter" idx="13"/>
          </p:nvPr>
        </p:nvSpPr>
        <p:spPr>
          <a:xfrm>
            <a:off x="5925312" y="0"/>
            <a:ext cx="6305119" cy="6884988"/>
          </a:xfrm>
          <a:solidFill>
            <a:schemeClr val="bg1">
              <a:lumMod val="50000"/>
            </a:schemeClr>
          </a:solidFill>
        </p:spPr>
        <p:txBody>
          <a:bodyPr/>
          <a:lstStyle>
            <a:lvl1pPr marL="0" indent="0">
              <a:buNone/>
              <a:defRPr>
                <a:noFill/>
              </a:defRPr>
            </a:lvl1pPr>
          </a:lstStyle>
          <a:p>
            <a:r>
              <a:rPr lang="en-US"/>
              <a:t>Click icon to add picture</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9" name="Title 1">
            <a:extLst>
              <a:ext uri="{FF2B5EF4-FFF2-40B4-BE49-F238E27FC236}">
                <a16:creationId xmlns:a16="http://schemas.microsoft.com/office/drawing/2014/main" id="{3E7C1AFB-42A8-7C43-8A0A-F4D5B06C7553}"/>
              </a:ext>
            </a:extLst>
          </p:cNvPr>
          <p:cNvSpPr>
            <a:spLocks noGrp="1"/>
          </p:cNvSpPr>
          <p:nvPr>
            <p:ph type="title"/>
          </p:nvPr>
        </p:nvSpPr>
        <p:spPr>
          <a:xfrm>
            <a:off x="609601" y="366047"/>
            <a:ext cx="4968240" cy="1508126"/>
          </a:xfrm>
          <a:prstGeom prst="rect">
            <a:avLst/>
          </a:prstGeom>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995CB6CA-D25C-644C-9DDA-C9C031EB14CA}"/>
              </a:ext>
            </a:extLst>
          </p:cNvPr>
          <p:cNvSpPr>
            <a:spLocks noGrp="1"/>
          </p:cNvSpPr>
          <p:nvPr>
            <p:ph type="body" sz="quarter" idx="12"/>
          </p:nvPr>
        </p:nvSpPr>
        <p:spPr>
          <a:xfrm>
            <a:off x="609600" y="2198913"/>
            <a:ext cx="4968240" cy="4136799"/>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Oval 16">
            <a:extLst>
              <a:ext uri="{FF2B5EF4-FFF2-40B4-BE49-F238E27FC236}">
                <a16:creationId xmlns:a16="http://schemas.microsoft.com/office/drawing/2014/main" id="{823F7FCB-6635-8547-A913-042F71665ECE}"/>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84C5EAA-9890-6D4F-B6DD-06E08EC943C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BB514545-6D0C-734A-9600-67C80E4F962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1D795F89-F616-B045-A0F1-65C5B7C1C16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06854A1C-013F-CD42-A9D1-FDBB4C667153}"/>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09422DF1-0EFA-C742-BB28-AAF9C6054EA1}"/>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B78A4FCD-EC75-884E-AFE1-DE4786E9B4A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2" name="Oval 31">
            <a:extLst>
              <a:ext uri="{FF2B5EF4-FFF2-40B4-BE49-F238E27FC236}">
                <a16:creationId xmlns:a16="http://schemas.microsoft.com/office/drawing/2014/main" id="{E0ECCD77-613C-5543-B304-CB32BE0607B5}"/>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C93EA8AD-0425-A242-AD86-5A3F4710A1F8}"/>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4" name="TextBox 33">
            <a:extLst>
              <a:ext uri="{FF2B5EF4-FFF2-40B4-BE49-F238E27FC236}">
                <a16:creationId xmlns:a16="http://schemas.microsoft.com/office/drawing/2014/main" id="{F77D096F-E9B5-AA45-BCC4-A3F00ECC15DF}"/>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FCC531F1-94DC-5846-B783-81E4F7B3D18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1" name="Picture 20">
            <a:extLst>
              <a:ext uri="{FF2B5EF4-FFF2-40B4-BE49-F238E27FC236}">
                <a16:creationId xmlns:a16="http://schemas.microsoft.com/office/drawing/2014/main" id="{8A4F94BF-A772-AC48-B5A7-5FBACF8733E0}"/>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4" name="Picture 23">
            <a:extLst>
              <a:ext uri="{FF2B5EF4-FFF2-40B4-BE49-F238E27FC236}">
                <a16:creationId xmlns:a16="http://schemas.microsoft.com/office/drawing/2014/main" id="{B295EA3E-423D-EE4B-A1D4-2CC9DF1734CE}"/>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122641983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Top">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3" name="Picture Placeholder 2">
            <a:extLst>
              <a:ext uri="{FF2B5EF4-FFF2-40B4-BE49-F238E27FC236}">
                <a16:creationId xmlns:a16="http://schemas.microsoft.com/office/drawing/2014/main" id="{61E50E3B-71A1-7143-B226-BC52CDEF4081}"/>
              </a:ext>
            </a:extLst>
          </p:cNvPr>
          <p:cNvSpPr>
            <a:spLocks noGrp="1"/>
          </p:cNvSpPr>
          <p:nvPr>
            <p:ph type="pic" sz="quarter" idx="10"/>
          </p:nvPr>
        </p:nvSpPr>
        <p:spPr>
          <a:xfrm>
            <a:off x="-42430" y="0"/>
            <a:ext cx="12230432" cy="4297363"/>
          </a:xfrm>
          <a:solidFill>
            <a:schemeClr val="bg1">
              <a:lumMod val="50000"/>
            </a:schemeClr>
          </a:solidFill>
        </p:spPr>
        <p:txBody>
          <a:bodyPr/>
          <a:lstStyle>
            <a:lvl1pPr>
              <a:defRPr>
                <a:no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6A4B1AF3-67B6-7549-90E1-391138404C9D}"/>
              </a:ext>
            </a:extLst>
          </p:cNvPr>
          <p:cNvSpPr>
            <a:spLocks noGrp="1"/>
          </p:cNvSpPr>
          <p:nvPr>
            <p:ph type="title"/>
          </p:nvPr>
        </p:nvSpPr>
        <p:spPr>
          <a:xfrm>
            <a:off x="810000" y="4800600"/>
            <a:ext cx="10561418" cy="566738"/>
          </a:xfrm>
        </p:spPr>
        <p:txBody>
          <a:bodyPr anchor="b">
            <a:normAutofit/>
          </a:bodyPr>
          <a:lstStyle>
            <a:lvl1pPr algn="l">
              <a:defRPr sz="2400" b="0">
                <a:solidFill>
                  <a:schemeClr val="tx1">
                    <a:lumMod val="85000"/>
                    <a:lumOff val="15000"/>
                  </a:schemeClr>
                </a:solidFill>
              </a:defRPr>
            </a:lvl1pPr>
          </a:lstStyle>
          <a:p>
            <a:r>
              <a:rPr lang="en-US" dirty="0"/>
              <a:t>Click to edit Master title style</a:t>
            </a:r>
          </a:p>
        </p:txBody>
      </p:sp>
      <p:sp>
        <p:nvSpPr>
          <p:cNvPr id="10" name="Text Placeholder 3">
            <a:extLst>
              <a:ext uri="{FF2B5EF4-FFF2-40B4-BE49-F238E27FC236}">
                <a16:creationId xmlns:a16="http://schemas.microsoft.com/office/drawing/2014/main" id="{4ED528F5-3E4C-C645-AA07-F1CE93C10175}"/>
              </a:ext>
            </a:extLst>
          </p:cNvPr>
          <p:cNvSpPr>
            <a:spLocks noGrp="1"/>
          </p:cNvSpPr>
          <p:nvPr>
            <p:ph type="body" sz="half" idx="11"/>
          </p:nvPr>
        </p:nvSpPr>
        <p:spPr>
          <a:xfrm>
            <a:off x="810000" y="5367338"/>
            <a:ext cx="10561418" cy="493712"/>
          </a:xfrm>
        </p:spPr>
        <p:txBody>
          <a:bodyPr>
            <a:normAutofit/>
          </a:bodyPr>
          <a:lstStyle>
            <a:lvl1pPr marL="0" indent="0">
              <a:buNone/>
              <a:defRPr sz="12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7" name="Oval 16">
            <a:extLst>
              <a:ext uri="{FF2B5EF4-FFF2-40B4-BE49-F238E27FC236}">
                <a16:creationId xmlns:a16="http://schemas.microsoft.com/office/drawing/2014/main" id="{46B0CBD1-34C8-DA42-9F50-61C10F7A0E0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422BA68C-503B-F348-9865-CE71E28D303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2C885681-6F08-F34A-91C1-1CCA0A3A9BD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A61E0FD0-C7A1-F442-8BF9-9AAFDD98CED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F5FBBC50-F96B-8A46-AD87-A9EF28413F10}"/>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8D2F63F-8326-1B46-957C-930CAA61C76C}"/>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6F206250-E97E-0943-8036-5AD1C0F9E728}"/>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519B677C-CE8F-2D44-A748-C339BF7F525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6CA763AF-8998-DE4A-84AF-BB772C446EEB}"/>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19FC6FB5-83E4-834D-B047-49459EDAF9A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2" name="Footer Placeholder 4">
            <a:extLst>
              <a:ext uri="{FF2B5EF4-FFF2-40B4-BE49-F238E27FC236}">
                <a16:creationId xmlns:a16="http://schemas.microsoft.com/office/drawing/2014/main" id="{34387320-F11C-1C4A-8DFF-F21E5E7026E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bg2">
                    <a:lumMod val="75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3829CEF4-3AF8-184B-95F2-0FC5EAC2EA0A}"/>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1" name="Picture 20">
            <a:extLst>
              <a:ext uri="{FF2B5EF4-FFF2-40B4-BE49-F238E27FC236}">
                <a16:creationId xmlns:a16="http://schemas.microsoft.com/office/drawing/2014/main" id="{38107E3C-871C-F844-B04A-4891E2CD262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36943" y="469958"/>
            <a:ext cx="1078963" cy="420346"/>
          </a:xfrm>
          <a:prstGeom prst="rect">
            <a:avLst/>
          </a:prstGeom>
        </p:spPr>
      </p:pic>
    </p:spTree>
    <p:extLst>
      <p:ext uri="{BB962C8B-B14F-4D97-AF65-F5344CB8AC3E}">
        <p14:creationId xmlns:p14="http://schemas.microsoft.com/office/powerpoint/2010/main" val="90511557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xfrm>
            <a:off x="11946249" y="6642855"/>
            <a:ext cx="245751" cy="225709"/>
          </a:xfrm>
          <a:prstGeom prst="rect">
            <a:avLst/>
          </a:prstGeom>
          <a:ln w="12700">
            <a:miter lim="400000"/>
          </a:ln>
        </p:spPr>
        <p:txBody>
          <a:bodyPr wrap="none" lIns="45719" rIns="45719">
            <a:spAutoFit/>
          </a:bodyPr>
          <a:lstStyle>
            <a:lvl1pPr>
              <a:defRPr sz="1100">
                <a:solidFill>
                  <a:srgbClr val="929292"/>
                </a:solidFill>
              </a:defRPr>
            </a:lvl1pPr>
          </a:lstStyle>
          <a:p>
            <a:fld id="{86CB4B4D-7CA3-9044-876B-883B54F8677D}" type="slidenum">
              <a:rPr/>
              <a:pPr/>
              <a:t>‹#›</a:t>
            </a:fld>
            <a:endParaRPr dirty="0"/>
          </a:p>
        </p:txBody>
      </p:sp>
      <p:sp>
        <p:nvSpPr>
          <p:cNvPr id="15" name="Title Placeholder 1">
            <a:extLst>
              <a:ext uri="{FF2B5EF4-FFF2-40B4-BE49-F238E27FC236}">
                <a16:creationId xmlns:a16="http://schemas.microsoft.com/office/drawing/2014/main" id="{ACB1658E-5C68-CB43-BACB-788A5B6410CF}"/>
              </a:ext>
            </a:extLst>
          </p:cNvPr>
          <p:cNvSpPr>
            <a:spLocks noGrp="1"/>
          </p:cNvSpPr>
          <p:nvPr>
            <p:ph type="title"/>
          </p:nvPr>
        </p:nvSpPr>
        <p:spPr>
          <a:xfrm>
            <a:off x="810000" y="447188"/>
            <a:ext cx="10571998" cy="970450"/>
          </a:xfrm>
          <a:prstGeom prst="rect">
            <a:avLst/>
          </a:prstGeom>
          <a:effectLst/>
        </p:spPr>
        <p:txBody>
          <a:bodyPr vert="horz" lIns="91440" tIns="45720" rIns="91440" bIns="45720" rtlCol="0" anchor="ctr">
            <a:noAutofit/>
          </a:bodyPr>
          <a:lstStyle/>
          <a:p>
            <a:r>
              <a:rPr lang="en-US" dirty="0"/>
              <a:t>Click to edit Master title style</a:t>
            </a:r>
          </a:p>
        </p:txBody>
      </p:sp>
      <p:sp>
        <p:nvSpPr>
          <p:cNvPr id="16" name="Text Placeholder 2">
            <a:extLst>
              <a:ext uri="{FF2B5EF4-FFF2-40B4-BE49-F238E27FC236}">
                <a16:creationId xmlns:a16="http://schemas.microsoft.com/office/drawing/2014/main" id="{9DDF0C4F-9045-3548-9802-128CB5B0C295}"/>
              </a:ext>
            </a:extLst>
          </p:cNvPr>
          <p:cNvSpPr>
            <a:spLocks noGrp="1"/>
          </p:cNvSpPr>
          <p:nvPr>
            <p:ph type="body" idx="1"/>
          </p:nvPr>
        </p:nvSpPr>
        <p:spPr>
          <a:xfrm>
            <a:off x="818713" y="1906476"/>
            <a:ext cx="10563285" cy="3674397"/>
          </a:xfrm>
          <a:prstGeom prst="rect">
            <a:avLst/>
          </a:prstGeom>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Date Placeholder 3">
            <a:extLst>
              <a:ext uri="{FF2B5EF4-FFF2-40B4-BE49-F238E27FC236}">
                <a16:creationId xmlns:a16="http://schemas.microsoft.com/office/drawing/2014/main" id="{82CF39F0-44BA-E647-AA99-658BDDE798D9}"/>
              </a:ext>
            </a:extLst>
          </p:cNvPr>
          <p:cNvSpPr>
            <a:spLocks noGrp="1"/>
          </p:cNvSpPr>
          <p:nvPr>
            <p:ph type="dt" sz="half" idx="2"/>
          </p:nvPr>
        </p:nvSpPr>
        <p:spPr>
          <a:xfrm>
            <a:off x="8771467" y="749850"/>
            <a:ext cx="2351122" cy="365125"/>
          </a:xfrm>
          <a:prstGeom prst="rect">
            <a:avLst/>
          </a:prstGeom>
        </p:spPr>
        <p:txBody>
          <a:bodyPr vert="horz" lIns="91440" tIns="45720" rIns="91440" bIns="45720" rtlCol="0" anchor="b"/>
          <a:lstStyle>
            <a:lvl1pPr algn="r">
              <a:defRPr sz="2000">
                <a:solidFill>
                  <a:schemeClr val="tx1">
                    <a:lumMod val="85000"/>
                    <a:lumOff val="15000"/>
                  </a:schemeClr>
                </a:solidFill>
              </a:defRPr>
            </a:lvl1pPr>
          </a:lstStyle>
          <a:p>
            <a:fld id="{0AC1B52D-7485-264C-B4F3-6A96EBB94E64}" type="datetime3">
              <a:rPr lang="en-IN" smtClean="0"/>
              <a:pPr/>
              <a:t>28 May 2021</a:t>
            </a:fld>
            <a:endParaRPr lang="en-US" dirty="0"/>
          </a:p>
        </p:txBody>
      </p:sp>
      <p:sp>
        <p:nvSpPr>
          <p:cNvPr id="2" name="Oval 1">
            <a:extLst>
              <a:ext uri="{FF2B5EF4-FFF2-40B4-BE49-F238E27FC236}">
                <a16:creationId xmlns:a16="http://schemas.microsoft.com/office/drawing/2014/main" id="{A307519A-E37F-4748-9265-06035F60EDA4}"/>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9" name="Oval 8">
            <a:extLst>
              <a:ext uri="{FF2B5EF4-FFF2-40B4-BE49-F238E27FC236}">
                <a16:creationId xmlns:a16="http://schemas.microsoft.com/office/drawing/2014/main" id="{3401688B-5BBF-494D-A11B-601370B2C360}"/>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 name="Oval 11">
            <a:extLst>
              <a:ext uri="{FF2B5EF4-FFF2-40B4-BE49-F238E27FC236}">
                <a16:creationId xmlns:a16="http://schemas.microsoft.com/office/drawing/2014/main" id="{FA4F81A8-2C73-3246-8DF2-B7994515FA8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3" name="Oval 12">
            <a:extLst>
              <a:ext uri="{FF2B5EF4-FFF2-40B4-BE49-F238E27FC236}">
                <a16:creationId xmlns:a16="http://schemas.microsoft.com/office/drawing/2014/main" id="{EA9F8BC5-62B8-154A-8456-2FF4CA07D3B9}"/>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07783601-7305-E24D-BE5B-DCE43F9C003B}"/>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2F196B8D-1B4E-4B47-9FDA-4B816603B824}"/>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 name="TextBox 2">
            <a:extLst>
              <a:ext uri="{FF2B5EF4-FFF2-40B4-BE49-F238E27FC236}">
                <a16:creationId xmlns:a16="http://schemas.microsoft.com/office/drawing/2014/main" id="{8A5BE025-9E92-B24D-B3B5-E5C787C7D03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19" name="Oval 18">
            <a:extLst>
              <a:ext uri="{FF2B5EF4-FFF2-40B4-BE49-F238E27FC236}">
                <a16:creationId xmlns:a16="http://schemas.microsoft.com/office/drawing/2014/main" id="{E03F16BB-3F8A-7744-842C-5CEE50C7ECC4}"/>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TextBox 19">
            <a:extLst>
              <a:ext uri="{FF2B5EF4-FFF2-40B4-BE49-F238E27FC236}">
                <a16:creationId xmlns:a16="http://schemas.microsoft.com/office/drawing/2014/main" id="{B8B9ED89-C260-6545-B790-2DD3B26ED52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21" name="TextBox 20">
            <a:extLst>
              <a:ext uri="{FF2B5EF4-FFF2-40B4-BE49-F238E27FC236}">
                <a16:creationId xmlns:a16="http://schemas.microsoft.com/office/drawing/2014/main" id="{D1699DF4-495D-5342-BA47-C4329DE33F7D}"/>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BF94B498-FE55-AB43-864B-02ED9B508FED}"/>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3705404239"/>
      </p:ext>
    </p:extLst>
  </p:cSld>
  <p:clrMap bg1="lt1" tx1="dk1" bg2="lt2" tx2="dk2" accent1="accent1" accent2="accent2" accent3="accent3" accent4="accent4" accent5="accent5" accent6="accent6" hlink="hlink" folHlink="folHlink"/>
  <p:sldLayoutIdLst>
    <p:sldLayoutId id="2147483703" r:id="rId1"/>
    <p:sldLayoutId id="2147483705" r:id="rId2"/>
    <p:sldLayoutId id="2147483715" r:id="rId3"/>
    <p:sldLayoutId id="2147483710" r:id="rId4"/>
    <p:sldLayoutId id="2147483708" r:id="rId5"/>
    <p:sldLayoutId id="2147483720" r:id="rId6"/>
    <p:sldLayoutId id="2147483713" r:id="rId7"/>
    <p:sldLayoutId id="2147483716" r:id="rId8"/>
    <p:sldLayoutId id="2147483717" r:id="rId9"/>
    <p:sldLayoutId id="2147483718" r:id="rId10"/>
    <p:sldLayoutId id="2147483719" r:id="rId11"/>
  </p:sldLayoutIdLst>
  <p:transition spd="med"/>
  <p:hf hdr="0"/>
  <p:txStyles>
    <p:titleStyle>
      <a:lvl1pPr marL="0" marR="0" indent="0" algn="l" defTabSz="914400" rtl="0" eaLnBrk="1" latinLnBrk="0" hangingPunct="1">
        <a:lnSpc>
          <a:spcPct val="100000"/>
        </a:lnSpc>
        <a:spcBef>
          <a:spcPts val="0"/>
        </a:spcBef>
        <a:spcAft>
          <a:spcPts val="0"/>
        </a:spcAft>
        <a:buClrTx/>
        <a:buSzTx/>
        <a:buFontTx/>
        <a:buNone/>
        <a:tabLst/>
        <a:defRPr sz="4000" b="1" i="0" u="none" strike="noStrike" cap="none" spc="0" baseline="0">
          <a:ln>
            <a:noFill/>
          </a:ln>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sym typeface="Calibri Light"/>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1pPr>
      <a:lvl2pPr marL="0" marR="0" indent="457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2pPr>
      <a:lvl3pPr marL="0" marR="0" indent="914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3pPr>
      <a:lvl4pPr marL="0" marR="0" indent="1371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4pPr>
      <a:lvl5pPr marL="0" marR="0" indent="18288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5pPr>
      <a:lvl6pPr marL="0" marR="0" indent="22860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6pPr>
      <a:lvl7pPr marL="0" marR="0" indent="2743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7pPr>
      <a:lvl8pPr marL="0" marR="0" indent="3200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8pPr>
      <a:lvl9pPr marL="0" marR="0" indent="3657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B17A6B-AA9B-1C4A-BFE4-731C53BEA7D8}"/>
              </a:ext>
            </a:extLst>
          </p:cNvPr>
          <p:cNvSpPr>
            <a:spLocks noGrp="1"/>
          </p:cNvSpPr>
          <p:nvPr>
            <p:ph type="title"/>
          </p:nvPr>
        </p:nvSpPr>
        <p:spPr>
          <a:xfrm>
            <a:off x="250649" y="2009027"/>
            <a:ext cx="7820259" cy="2814411"/>
          </a:xfrm>
        </p:spPr>
        <p:txBody>
          <a:bodyPr/>
          <a:lstStyle/>
          <a:p>
            <a:pPr fontAlgn="base"/>
            <a:r>
              <a:rPr lang="en-US" sz="4400" dirty="0"/>
              <a:t>CEIR </a:t>
            </a:r>
            <a:br>
              <a:rPr lang="en-US" sz="4400" dirty="0"/>
            </a:br>
            <a:br>
              <a:rPr lang="en-US" sz="4400" dirty="0"/>
            </a:br>
            <a:r>
              <a:rPr lang="en-US" sz="3200" dirty="0"/>
              <a:t>Grey List Training Manual</a:t>
            </a:r>
            <a:endParaRPr lang="en-IN" sz="3200" dirty="0"/>
          </a:p>
        </p:txBody>
      </p:sp>
      <p:sp>
        <p:nvSpPr>
          <p:cNvPr id="5" name="Footer Placeholder 4">
            <a:extLst>
              <a:ext uri="{FF2B5EF4-FFF2-40B4-BE49-F238E27FC236}">
                <a16:creationId xmlns:a16="http://schemas.microsoft.com/office/drawing/2014/main" id="{299EF076-EAE8-8247-8839-32CF1F995506}"/>
              </a:ext>
            </a:extLst>
          </p:cNvPr>
          <p:cNvSpPr>
            <a:spLocks noGrp="1"/>
          </p:cNvSpPr>
          <p:nvPr>
            <p:ph type="ftr" sz="quarter" idx="3"/>
          </p:nvPr>
        </p:nvSpPr>
        <p:spPr/>
        <p:txBody>
          <a:bodyPr/>
          <a:lstStyle/>
          <a:p>
            <a:r>
              <a:rPr lang="en-US" dirty="0"/>
              <a:t>© 2019-2020 </a:t>
            </a:r>
            <a:r>
              <a:rPr lang="en-IN" dirty="0" err="1"/>
              <a:t>Sterlite</a:t>
            </a:r>
            <a:r>
              <a:rPr lang="en-IN"/>
              <a:t> Technologies Limited</a:t>
            </a:r>
            <a:endParaRPr lang="en-US" dirty="0"/>
          </a:p>
        </p:txBody>
      </p:sp>
      <p:pic>
        <p:nvPicPr>
          <p:cNvPr id="8" name="Picture Placeholder 7">
            <a:extLst>
              <a:ext uri="{FF2B5EF4-FFF2-40B4-BE49-F238E27FC236}">
                <a16:creationId xmlns:a16="http://schemas.microsoft.com/office/drawing/2014/main" id="{30A63DC5-559E-0D46-8DE6-1089F24AD316}"/>
              </a:ext>
            </a:extLst>
          </p:cNvPr>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55599795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0070C0"/>
                </a:solidFill>
              </a:rPr>
              <a:t>Queries</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10</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293887949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1B48B6"/>
                </a:solidFill>
              </a:rPr>
              <a:t>Thank You</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11</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24961922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4C895E-D14B-1647-92FA-807D8EE25B39}"/>
              </a:ext>
            </a:extLst>
          </p:cNvPr>
          <p:cNvSpPr>
            <a:spLocks noGrp="1"/>
          </p:cNvSpPr>
          <p:nvPr>
            <p:ph type="sldNum" sz="quarter" idx="2"/>
          </p:nvPr>
        </p:nvSpPr>
        <p:spPr/>
        <p:txBody>
          <a:bodyPr/>
          <a:lstStyle/>
          <a:p>
            <a:fld id="{86CB4B4D-7CA3-9044-876B-883B54F8677D}" type="slidenum">
              <a:rPr lang="en-IN" smtClean="0"/>
              <a:pPr/>
              <a:t>12</a:t>
            </a:fld>
            <a:endParaRPr lang="en-IN"/>
          </a:p>
        </p:txBody>
      </p:sp>
      <p:sp>
        <p:nvSpPr>
          <p:cNvPr id="3" name="Footer Placeholder 2">
            <a:extLst>
              <a:ext uri="{FF2B5EF4-FFF2-40B4-BE49-F238E27FC236}">
                <a16:creationId xmlns:a16="http://schemas.microsoft.com/office/drawing/2014/main" id="{B412DD2A-33CD-EB42-B056-7E2A15F18FC0}"/>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406534441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BE0C3-87AE-0943-A53B-F9CE4DFF1CC5}"/>
              </a:ext>
            </a:extLst>
          </p:cNvPr>
          <p:cNvSpPr>
            <a:spLocks noGrp="1"/>
          </p:cNvSpPr>
          <p:nvPr>
            <p:ph type="sldNum" sz="quarter" idx="2"/>
          </p:nvPr>
        </p:nvSpPr>
        <p:spPr/>
        <p:txBody>
          <a:bodyPr/>
          <a:lstStyle/>
          <a:p>
            <a:fld id="{86CB4B4D-7CA3-9044-876B-883B54F8677D}" type="slidenum">
              <a:rPr lang="en-IN" smtClean="0"/>
              <a:pPr/>
              <a:t>2</a:t>
            </a:fld>
            <a:endParaRPr lang="en-IN"/>
          </a:p>
        </p:txBody>
      </p:sp>
      <p:sp>
        <p:nvSpPr>
          <p:cNvPr id="3" name="Footer Placeholder 2">
            <a:extLst>
              <a:ext uri="{FF2B5EF4-FFF2-40B4-BE49-F238E27FC236}">
                <a16:creationId xmlns:a16="http://schemas.microsoft.com/office/drawing/2014/main" id="{3328E7DB-2793-0B46-BBAF-24FAA454F1B4}"/>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Placeholder 7">
            <a:extLst>
              <a:ext uri="{FF2B5EF4-FFF2-40B4-BE49-F238E27FC236}">
                <a16:creationId xmlns:a16="http://schemas.microsoft.com/office/drawing/2014/main" id="{DE4BA928-EDD1-E145-8CBC-756D850A3604}"/>
              </a:ext>
            </a:extLst>
          </p:cNvPr>
          <p:cNvPicPr>
            <a:picLocks noGrp="1" noChangeAspect="1"/>
          </p:cNvPicPr>
          <p:nvPr>
            <p:ph type="pic" sz="quarter" idx="11"/>
          </p:nvPr>
        </p:nvPicPr>
        <p:blipFill rotWithShape="1">
          <a:blip r:embed="rId2" cstate="email">
            <a:extLst>
              <a:ext uri="{28A0092B-C50C-407E-A947-70E740481C1C}">
                <a14:useLocalDpi xmlns:a14="http://schemas.microsoft.com/office/drawing/2010/main"/>
              </a:ext>
            </a:extLst>
          </a:blip>
          <a:srcRect/>
          <a:stretch/>
        </p:blipFill>
        <p:spPr>
          <a:xfrm>
            <a:off x="481273" y="492574"/>
            <a:ext cx="4004350" cy="5770922"/>
          </a:xfrm>
        </p:spPr>
      </p:pic>
      <p:sp>
        <p:nvSpPr>
          <p:cNvPr id="6"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760206" y="1243914"/>
            <a:ext cx="6739816" cy="4178094"/>
          </a:xfrm>
        </p:spPr>
        <p:txBody>
          <a:bodyPr>
            <a:normAutofit fontScale="62500" lnSpcReduction="20000"/>
          </a:bodyPr>
          <a:lstStyle/>
          <a:p>
            <a:pPr marL="285750" indent="-285750">
              <a:buFont typeface="Wingdings" panose="05000000000000000000" pitchFamily="2" charset="2"/>
              <a:buChar char="§"/>
            </a:pPr>
            <a:r>
              <a:rPr lang="en-US" sz="4500" b="1" dirty="0">
                <a:effectLst/>
              </a:rPr>
              <a:t>Agenda</a:t>
            </a:r>
          </a:p>
          <a:p>
            <a:pPr marL="285750" indent="-285750">
              <a:buFont typeface="Wingdings" panose="05000000000000000000" pitchFamily="2" charset="2"/>
              <a:buChar char="§"/>
            </a:pPr>
            <a:endParaRPr lang="en-US" sz="4500" b="1" dirty="0">
              <a:effectLst/>
            </a:endParaRPr>
          </a:p>
          <a:p>
            <a:pPr marL="781050" lvl="1" indent="-285750">
              <a:buFont typeface="Wingdings" panose="05000000000000000000" pitchFamily="2" charset="2"/>
              <a:buChar char="§"/>
            </a:pPr>
            <a:r>
              <a:rPr lang="en-US" sz="4500" b="1" dirty="0">
                <a:effectLst/>
              </a:rPr>
              <a:t>Feature Overview</a:t>
            </a:r>
          </a:p>
          <a:p>
            <a:pPr marL="781050" lvl="1" indent="-285750">
              <a:buFont typeface="Wingdings" panose="05000000000000000000" pitchFamily="2" charset="2"/>
              <a:buChar char="§"/>
            </a:pPr>
            <a:r>
              <a:rPr lang="en-US" sz="4500" b="1" dirty="0">
                <a:effectLst/>
              </a:rPr>
              <a:t>Stakeholder Overview</a:t>
            </a:r>
          </a:p>
          <a:p>
            <a:pPr marL="781050" lvl="1" indent="-285750">
              <a:buFont typeface="Wingdings" panose="05000000000000000000" pitchFamily="2" charset="2"/>
              <a:buChar char="§"/>
            </a:pPr>
            <a:r>
              <a:rPr lang="en-US" sz="4500" b="1" dirty="0">
                <a:effectLst/>
              </a:rPr>
              <a:t>Features</a:t>
            </a:r>
          </a:p>
          <a:p>
            <a:pPr marL="781050" lvl="1" indent="-285750">
              <a:buFont typeface="Wingdings" panose="05000000000000000000" pitchFamily="2" charset="2"/>
              <a:buChar char="§"/>
            </a:pPr>
            <a:endParaRPr lang="en-US" sz="4500" b="1" dirty="0">
              <a:effectLst/>
            </a:endParaRPr>
          </a:p>
          <a:p>
            <a:pPr marL="1291589" lvl="2" indent="-285750">
              <a:buFont typeface="Wingdings" panose="05000000000000000000" pitchFamily="2" charset="2"/>
              <a:buChar char="§"/>
            </a:pPr>
            <a:r>
              <a:rPr lang="en-US" sz="4500" b="1" dirty="0">
                <a:effectLst/>
              </a:rPr>
              <a:t>Grey List Full File Generation</a:t>
            </a:r>
          </a:p>
          <a:p>
            <a:pPr marL="1291589" lvl="2" indent="-285750">
              <a:buFont typeface="Wingdings" panose="05000000000000000000" pitchFamily="2" charset="2"/>
              <a:buChar char="§"/>
            </a:pPr>
            <a:r>
              <a:rPr lang="en-US" sz="4500" b="1" dirty="0">
                <a:effectLst/>
              </a:rPr>
              <a:t>Grey List Incremental File Generation</a:t>
            </a:r>
          </a:p>
          <a:p>
            <a:pPr marL="1291589" lvl="2" indent="-285750">
              <a:buFont typeface="Wingdings" panose="05000000000000000000" pitchFamily="2" charset="2"/>
              <a:buChar char="§"/>
            </a:pPr>
            <a:r>
              <a:rPr lang="en-US" sz="4500" b="1" dirty="0">
                <a:effectLst/>
              </a:rPr>
              <a:t>Download file</a:t>
            </a:r>
          </a:p>
          <a:p>
            <a:pPr marL="1005839" lvl="2" indent="0">
              <a:buNone/>
            </a:pPr>
            <a:endParaRPr lang="en-US" sz="2400" b="1" dirty="0">
              <a:effectLst/>
            </a:endParaRPr>
          </a:p>
          <a:p>
            <a:pPr marL="781050" lvl="1" indent="-285750">
              <a:buFont typeface="Wingdings" panose="05000000000000000000" pitchFamily="2" charset="2"/>
              <a:buChar char="§"/>
            </a:pPr>
            <a:endParaRPr lang="en-GB" sz="2400" b="1" dirty="0">
              <a:effectLst/>
            </a:endParaRPr>
          </a:p>
          <a:p>
            <a:pPr marL="0" indent="0">
              <a:buNone/>
            </a:pPr>
            <a:endParaRPr lang="en-IN" sz="2400" dirty="0"/>
          </a:p>
          <a:p>
            <a:pPr marL="285750" indent="-285750">
              <a:buFont typeface="Wingdings" panose="05000000000000000000" pitchFamily="2" charset="2"/>
              <a:buChar char="§"/>
            </a:pPr>
            <a:endParaRPr lang="en-IN" sz="2400" b="1" dirty="0">
              <a:effectLst/>
            </a:endParaRPr>
          </a:p>
          <a:p>
            <a:pPr fontAlgn="base"/>
            <a:endParaRPr lang="en-IN" sz="2400" b="1" dirty="0">
              <a:effectLst/>
            </a:endParaRPr>
          </a:p>
        </p:txBody>
      </p:sp>
    </p:spTree>
    <p:extLst>
      <p:ext uri="{BB962C8B-B14F-4D97-AF65-F5344CB8AC3E}">
        <p14:creationId xmlns:p14="http://schemas.microsoft.com/office/powerpoint/2010/main" val="144645048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Feature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8"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63639" y="3474222"/>
            <a:ext cx="5873661" cy="3066314"/>
          </a:xfrm>
        </p:spPr>
        <p:txBody>
          <a:bodyPr>
            <a:normAutofit/>
          </a:bodyPr>
          <a:lstStyle/>
          <a:p>
            <a:r>
              <a:rPr lang="en-US" sz="1800" dirty="0"/>
              <a:t>Each end of day, System generate grey list file as per frequency</a:t>
            </a:r>
          </a:p>
          <a:p>
            <a:r>
              <a:rPr lang="en-US" sz="1800" dirty="0"/>
              <a:t>Operator download the file</a:t>
            </a:r>
          </a:p>
          <a:p>
            <a:r>
              <a:rPr lang="en-US" sz="1800" dirty="0"/>
              <a:t>Upload the file in the EIR system</a:t>
            </a:r>
          </a:p>
          <a:p>
            <a:r>
              <a:rPr lang="en-US" sz="1800" dirty="0"/>
              <a:t>Two kind of file are generated</a:t>
            </a:r>
          </a:p>
          <a:p>
            <a:pPr lvl="1"/>
            <a:r>
              <a:rPr lang="en-US" sz="1800" dirty="0"/>
              <a:t>Full</a:t>
            </a:r>
          </a:p>
          <a:p>
            <a:pPr lvl="1"/>
            <a:r>
              <a:rPr lang="en-US" sz="1800" dirty="0"/>
              <a:t>Incremental</a:t>
            </a:r>
          </a:p>
          <a:p>
            <a:endParaRPr lang="en-US" sz="1800" dirty="0"/>
          </a:p>
          <a:p>
            <a:pPr marL="0" indent="0" fontAlgn="base">
              <a:buNone/>
            </a:pPr>
            <a:endParaRPr lang="en-IN" sz="2400" b="1" dirty="0">
              <a:effectLst/>
            </a:endParaRPr>
          </a:p>
        </p:txBody>
      </p:sp>
      <p:sp>
        <p:nvSpPr>
          <p:cNvPr id="9" name="Text Placeholder 5">
            <a:extLst>
              <a:ext uri="{FF2B5EF4-FFF2-40B4-BE49-F238E27FC236}">
                <a16:creationId xmlns:a16="http://schemas.microsoft.com/office/drawing/2014/main" id="{EF07E304-BE3C-EE44-91AB-CDEF382B607B}"/>
              </a:ext>
            </a:extLst>
          </p:cNvPr>
          <p:cNvSpPr txBox="1">
            <a:spLocks/>
          </p:cNvSpPr>
          <p:nvPr/>
        </p:nvSpPr>
        <p:spPr>
          <a:xfrm>
            <a:off x="334369" y="1013885"/>
            <a:ext cx="6002931" cy="2208589"/>
          </a:xfrm>
          <a:prstGeom prst="rect">
            <a:avLst/>
          </a:prstGeom>
          <a:effectLst/>
        </p:spPr>
        <p:txBody>
          <a:bodyPr vert="horz" lIns="91440" tIns="45720" rIns="91440" bIns="45720" rtlCol="0" anchor="t">
            <a:normAutofit/>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0" indent="0">
              <a:buNone/>
            </a:pPr>
            <a:endParaRPr lang="en-US" sz="1800" dirty="0">
              <a:effectLst/>
            </a:endParaRPr>
          </a:p>
          <a:p>
            <a:pPr marL="0" indent="0">
              <a:buNone/>
            </a:pPr>
            <a:r>
              <a:rPr lang="en-US" sz="1800" dirty="0">
                <a:effectLst/>
              </a:rPr>
              <a:t>Grey List Management Feature allows operator to download grey list file which can then be upload in their EIR system to monitor the devices</a:t>
            </a:r>
          </a:p>
          <a:p>
            <a:pPr marL="0" indent="0">
              <a:buNone/>
            </a:pPr>
            <a:endParaRPr lang="en-US" sz="1800" dirty="0">
              <a:effectLst/>
            </a:endParaRPr>
          </a:p>
          <a:p>
            <a:pPr marL="0" indent="0">
              <a:buNone/>
            </a:pPr>
            <a:r>
              <a:rPr lang="en-US" sz="1800" dirty="0">
                <a:effectLst/>
              </a:rPr>
              <a:t>The typical flow is as follows</a:t>
            </a:r>
          </a:p>
          <a:p>
            <a:pPr marL="0" indent="0">
              <a:buNone/>
            </a:pPr>
            <a:endParaRPr lang="en-US" sz="1800" dirty="0">
              <a:effectLst/>
            </a:endParaRPr>
          </a:p>
          <a:p>
            <a:pPr marL="0" indent="0">
              <a:buNone/>
            </a:pPr>
            <a:endParaRPr lang="en-US" sz="1800" dirty="0">
              <a:effectLst/>
            </a:endParaRPr>
          </a:p>
        </p:txBody>
      </p:sp>
      <p:pic>
        <p:nvPicPr>
          <p:cNvPr id="25" name="Picture 24"/>
          <p:cNvPicPr>
            <a:picLocks noChangeAspect="1"/>
          </p:cNvPicPr>
          <p:nvPr/>
        </p:nvPicPr>
        <p:blipFill>
          <a:blip r:embed="rId2"/>
          <a:stretch>
            <a:fillRect/>
          </a:stretch>
        </p:blipFill>
        <p:spPr>
          <a:xfrm>
            <a:off x="7186305" y="1398902"/>
            <a:ext cx="783412" cy="783412"/>
          </a:xfrm>
          <a:prstGeom prst="rect">
            <a:avLst/>
          </a:prstGeom>
        </p:spPr>
      </p:pic>
      <p:pic>
        <p:nvPicPr>
          <p:cNvPr id="30" name="Picture 29"/>
          <p:cNvPicPr>
            <a:picLocks noChangeAspect="1"/>
          </p:cNvPicPr>
          <p:nvPr/>
        </p:nvPicPr>
        <p:blipFill>
          <a:blip r:embed="rId3"/>
          <a:stretch>
            <a:fillRect/>
          </a:stretch>
        </p:blipFill>
        <p:spPr>
          <a:xfrm>
            <a:off x="10324020" y="1443419"/>
            <a:ext cx="775359" cy="775359"/>
          </a:xfrm>
          <a:prstGeom prst="rect">
            <a:avLst/>
          </a:prstGeom>
        </p:spPr>
      </p:pic>
      <p:pic>
        <p:nvPicPr>
          <p:cNvPr id="34" name="Picture 33"/>
          <p:cNvPicPr>
            <a:picLocks noChangeAspect="1"/>
          </p:cNvPicPr>
          <p:nvPr/>
        </p:nvPicPr>
        <p:blipFill>
          <a:blip r:embed="rId2"/>
          <a:stretch>
            <a:fillRect/>
          </a:stretch>
        </p:blipFill>
        <p:spPr>
          <a:xfrm>
            <a:off x="8854632" y="1387442"/>
            <a:ext cx="783412" cy="783412"/>
          </a:xfrm>
          <a:prstGeom prst="rect">
            <a:avLst/>
          </a:prstGeom>
        </p:spPr>
      </p:pic>
      <p:sp>
        <p:nvSpPr>
          <p:cNvPr id="36" name="TextBox 35"/>
          <p:cNvSpPr txBox="1"/>
          <p:nvPr/>
        </p:nvSpPr>
        <p:spPr>
          <a:xfrm>
            <a:off x="8749056" y="2091125"/>
            <a:ext cx="1236236" cy="307777"/>
          </a:xfrm>
          <a:prstGeom prst="rect">
            <a:avLst/>
          </a:prstGeom>
          <a:noFill/>
        </p:spPr>
        <p:txBody>
          <a:bodyPr wrap="none" rtlCol="0">
            <a:spAutoFit/>
          </a:bodyPr>
          <a:lstStyle/>
          <a:p>
            <a:r>
              <a:rPr lang="en-US" sz="1400" dirty="0"/>
              <a:t>Lawful Agency</a:t>
            </a:r>
          </a:p>
        </p:txBody>
      </p:sp>
      <p:pic>
        <p:nvPicPr>
          <p:cNvPr id="38" name="Picture 37"/>
          <p:cNvPicPr>
            <a:picLocks noChangeAspect="1"/>
          </p:cNvPicPr>
          <p:nvPr/>
        </p:nvPicPr>
        <p:blipFill>
          <a:blip r:embed="rId2"/>
          <a:stretch>
            <a:fillRect/>
          </a:stretch>
        </p:blipFill>
        <p:spPr>
          <a:xfrm>
            <a:off x="8904108" y="5039779"/>
            <a:ext cx="783412" cy="783412"/>
          </a:xfrm>
          <a:prstGeom prst="rect">
            <a:avLst/>
          </a:prstGeom>
        </p:spPr>
      </p:pic>
      <p:sp>
        <p:nvSpPr>
          <p:cNvPr id="39" name="TextBox 38"/>
          <p:cNvSpPr txBox="1"/>
          <p:nvPr/>
        </p:nvSpPr>
        <p:spPr>
          <a:xfrm>
            <a:off x="8925016" y="5823191"/>
            <a:ext cx="1082348" cy="307777"/>
          </a:xfrm>
          <a:prstGeom prst="rect">
            <a:avLst/>
          </a:prstGeom>
          <a:noFill/>
        </p:spPr>
        <p:txBody>
          <a:bodyPr wrap="none" rtlCol="0">
            <a:spAutoFit/>
          </a:bodyPr>
          <a:lstStyle/>
          <a:p>
            <a:r>
              <a:rPr lang="en-US" sz="1400" dirty="0"/>
              <a:t>All Operator </a:t>
            </a:r>
          </a:p>
        </p:txBody>
      </p:sp>
      <p:sp>
        <p:nvSpPr>
          <p:cNvPr id="42" name="TextBox 41"/>
          <p:cNvSpPr txBox="1"/>
          <p:nvPr/>
        </p:nvSpPr>
        <p:spPr>
          <a:xfrm>
            <a:off x="10324020" y="2070900"/>
            <a:ext cx="1028522" cy="307777"/>
          </a:xfrm>
          <a:prstGeom prst="rect">
            <a:avLst/>
          </a:prstGeom>
          <a:noFill/>
        </p:spPr>
        <p:txBody>
          <a:bodyPr wrap="none" rtlCol="0">
            <a:spAutoFit/>
          </a:bodyPr>
          <a:lstStyle/>
          <a:p>
            <a:r>
              <a:rPr lang="en-US" sz="1400" dirty="0"/>
              <a:t>CEIR Admin</a:t>
            </a:r>
          </a:p>
        </p:txBody>
      </p:sp>
      <p:cxnSp>
        <p:nvCxnSpPr>
          <p:cNvPr id="45" name="Straight Arrow Connector 44"/>
          <p:cNvCxnSpPr/>
          <p:nvPr/>
        </p:nvCxnSpPr>
        <p:spPr>
          <a:xfrm flipV="1">
            <a:off x="9300987" y="4255828"/>
            <a:ext cx="0" cy="6807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7126088" y="2147942"/>
            <a:ext cx="853193" cy="307777"/>
          </a:xfrm>
          <a:prstGeom prst="rect">
            <a:avLst/>
          </a:prstGeom>
          <a:noFill/>
        </p:spPr>
        <p:txBody>
          <a:bodyPr wrap="none" rtlCol="0">
            <a:spAutoFit/>
          </a:bodyPr>
          <a:lstStyle/>
          <a:p>
            <a:r>
              <a:rPr lang="en-US" sz="1400" dirty="0"/>
              <a:t>Operator</a:t>
            </a:r>
          </a:p>
        </p:txBody>
      </p:sp>
      <p:sp>
        <p:nvSpPr>
          <p:cNvPr id="3" name="Rectangle 2"/>
          <p:cNvSpPr/>
          <p:nvPr/>
        </p:nvSpPr>
        <p:spPr>
          <a:xfrm>
            <a:off x="7126088" y="3282804"/>
            <a:ext cx="4088738" cy="92332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CEIR System</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cxnSp>
        <p:nvCxnSpPr>
          <p:cNvPr id="7" name="Straight Arrow Connector 6"/>
          <p:cNvCxnSpPr/>
          <p:nvPr/>
        </p:nvCxnSpPr>
        <p:spPr>
          <a:xfrm>
            <a:off x="7694361" y="2573288"/>
            <a:ext cx="0" cy="527855"/>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23" name="Straight Arrow Connector 22"/>
          <p:cNvCxnSpPr/>
          <p:nvPr/>
        </p:nvCxnSpPr>
        <p:spPr>
          <a:xfrm>
            <a:off x="9300987" y="2573288"/>
            <a:ext cx="0" cy="527855"/>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24" name="Straight Arrow Connector 23"/>
          <p:cNvCxnSpPr/>
          <p:nvPr/>
        </p:nvCxnSpPr>
        <p:spPr>
          <a:xfrm>
            <a:off x="10954194" y="2573288"/>
            <a:ext cx="0" cy="527855"/>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26" name="TextBox 25"/>
          <p:cNvSpPr txBox="1"/>
          <p:nvPr/>
        </p:nvSpPr>
        <p:spPr>
          <a:xfrm>
            <a:off x="6759708" y="2632092"/>
            <a:ext cx="779818" cy="523220"/>
          </a:xfrm>
          <a:prstGeom prst="rect">
            <a:avLst/>
          </a:prstGeom>
          <a:noFill/>
        </p:spPr>
        <p:txBody>
          <a:bodyPr wrap="none" rtlCol="0">
            <a:spAutoFit/>
          </a:bodyPr>
          <a:lstStyle/>
          <a:p>
            <a:r>
              <a:rPr lang="en-US" sz="1400" dirty="0"/>
              <a:t>Block </a:t>
            </a:r>
          </a:p>
          <a:p>
            <a:r>
              <a:rPr lang="en-US" sz="1400" dirty="0"/>
              <a:t>Request</a:t>
            </a:r>
          </a:p>
        </p:txBody>
      </p:sp>
      <p:sp>
        <p:nvSpPr>
          <p:cNvPr id="27" name="TextBox 26"/>
          <p:cNvSpPr txBox="1"/>
          <p:nvPr/>
        </p:nvSpPr>
        <p:spPr>
          <a:xfrm>
            <a:off x="11099379" y="2632092"/>
            <a:ext cx="779818" cy="523220"/>
          </a:xfrm>
          <a:prstGeom prst="rect">
            <a:avLst/>
          </a:prstGeom>
          <a:noFill/>
        </p:spPr>
        <p:txBody>
          <a:bodyPr wrap="none" rtlCol="0">
            <a:spAutoFit/>
          </a:bodyPr>
          <a:lstStyle/>
          <a:p>
            <a:r>
              <a:rPr lang="en-US" sz="1400" dirty="0"/>
              <a:t>Block </a:t>
            </a:r>
          </a:p>
          <a:p>
            <a:r>
              <a:rPr lang="en-US" sz="1400" dirty="0"/>
              <a:t>Request</a:t>
            </a:r>
          </a:p>
        </p:txBody>
      </p:sp>
      <p:sp>
        <p:nvSpPr>
          <p:cNvPr id="28" name="TextBox 27"/>
          <p:cNvSpPr txBox="1"/>
          <p:nvPr/>
        </p:nvSpPr>
        <p:spPr>
          <a:xfrm>
            <a:off x="9429236" y="2586546"/>
            <a:ext cx="779818" cy="523220"/>
          </a:xfrm>
          <a:prstGeom prst="rect">
            <a:avLst/>
          </a:prstGeom>
          <a:noFill/>
        </p:spPr>
        <p:txBody>
          <a:bodyPr wrap="none" rtlCol="0">
            <a:spAutoFit/>
          </a:bodyPr>
          <a:lstStyle/>
          <a:p>
            <a:r>
              <a:rPr lang="en-US" sz="1400" dirty="0"/>
              <a:t>Stolen</a:t>
            </a:r>
          </a:p>
          <a:p>
            <a:r>
              <a:rPr lang="en-US" sz="1400" dirty="0"/>
              <a:t>Request</a:t>
            </a:r>
          </a:p>
        </p:txBody>
      </p:sp>
      <p:pic>
        <p:nvPicPr>
          <p:cNvPr id="29" name="Picture 28"/>
          <p:cNvPicPr>
            <a:picLocks noChangeAspect="1"/>
          </p:cNvPicPr>
          <p:nvPr/>
        </p:nvPicPr>
        <p:blipFill>
          <a:blip r:embed="rId2"/>
          <a:stretch>
            <a:fillRect/>
          </a:stretch>
        </p:blipFill>
        <p:spPr>
          <a:xfrm>
            <a:off x="9633968" y="5039779"/>
            <a:ext cx="783412" cy="783412"/>
          </a:xfrm>
          <a:prstGeom prst="rect">
            <a:avLst/>
          </a:prstGeom>
        </p:spPr>
      </p:pic>
      <p:pic>
        <p:nvPicPr>
          <p:cNvPr id="32" name="Picture 31"/>
          <p:cNvPicPr>
            <a:picLocks noChangeAspect="1"/>
          </p:cNvPicPr>
          <p:nvPr/>
        </p:nvPicPr>
        <p:blipFill>
          <a:blip r:embed="rId2"/>
          <a:stretch>
            <a:fillRect/>
          </a:stretch>
        </p:blipFill>
        <p:spPr>
          <a:xfrm>
            <a:off x="8120696" y="5039779"/>
            <a:ext cx="783412" cy="783412"/>
          </a:xfrm>
          <a:prstGeom prst="rect">
            <a:avLst/>
          </a:prstGeom>
        </p:spPr>
      </p:pic>
      <p:sp>
        <p:nvSpPr>
          <p:cNvPr id="33" name="TextBox 32"/>
          <p:cNvSpPr txBox="1"/>
          <p:nvPr/>
        </p:nvSpPr>
        <p:spPr>
          <a:xfrm>
            <a:off x="9429236" y="4356741"/>
            <a:ext cx="928672" cy="523220"/>
          </a:xfrm>
          <a:prstGeom prst="rect">
            <a:avLst/>
          </a:prstGeom>
          <a:noFill/>
        </p:spPr>
        <p:txBody>
          <a:bodyPr wrap="none" rtlCol="0">
            <a:spAutoFit/>
          </a:bodyPr>
          <a:lstStyle/>
          <a:p>
            <a:r>
              <a:rPr lang="en-US" sz="1400" dirty="0"/>
              <a:t>Download</a:t>
            </a:r>
          </a:p>
          <a:p>
            <a:r>
              <a:rPr lang="en-US" sz="1400" dirty="0"/>
              <a:t>Request</a:t>
            </a:r>
          </a:p>
        </p:txBody>
      </p:sp>
    </p:spTree>
    <p:extLst>
      <p:ext uri="{BB962C8B-B14F-4D97-AF65-F5344CB8AC3E}">
        <p14:creationId xmlns:p14="http://schemas.microsoft.com/office/powerpoint/2010/main" val="266282209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Grey List </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4</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Rectangle 2">
            <a:extLst>
              <a:ext uri="{FF2B5EF4-FFF2-40B4-BE49-F238E27FC236}">
                <a16:creationId xmlns:a16="http://schemas.microsoft.com/office/drawing/2014/main" id="{D4C4B5D5-BECB-4653-B050-67E0C097A3FA}"/>
              </a:ext>
            </a:extLst>
          </p:cNvPr>
          <p:cNvSpPr/>
          <p:nvPr/>
        </p:nvSpPr>
        <p:spPr>
          <a:xfrm>
            <a:off x="463639" y="1014104"/>
            <a:ext cx="11019691" cy="4528291"/>
          </a:xfrm>
          <a:prstGeom prst="rect">
            <a:avLst/>
          </a:prstGeom>
        </p:spPr>
        <p:txBody>
          <a:bodyPr wrap="square">
            <a:spAutoFit/>
          </a:bodyPr>
          <a:lstStyle/>
          <a:p>
            <a:pPr algn="just">
              <a:lnSpc>
                <a:spcPct val="107000"/>
              </a:lnSpc>
              <a:spcAft>
                <a:spcPts val="800"/>
              </a:spcAft>
            </a:pPr>
            <a:r>
              <a:rPr lang="en-IN" sz="2400" dirty="0">
                <a:latin typeface="Arial" panose="020B0604020202020204" pitchFamily="34" charset="0"/>
                <a:ea typeface="Calibri" panose="020F0502020204030204" pitchFamily="34" charset="0"/>
                <a:cs typeface="Arial" panose="020B0604020202020204" pitchFamily="34" charset="0"/>
              </a:rPr>
              <a:t>Operator user can download the grey list from the CEIR portal</a:t>
            </a:r>
          </a:p>
          <a:p>
            <a:pPr algn="just">
              <a:lnSpc>
                <a:spcPct val="107000"/>
              </a:lnSpc>
              <a:spcAft>
                <a:spcPts val="800"/>
              </a:spcAft>
            </a:pPr>
            <a:r>
              <a:rPr lang="en-IN" sz="2400" dirty="0">
                <a:latin typeface="Arial" panose="020B0604020202020204" pitchFamily="34" charset="0"/>
                <a:ea typeface="Calibri" panose="020F0502020204030204" pitchFamily="34" charset="0"/>
                <a:cs typeface="Arial" panose="020B0604020202020204" pitchFamily="34" charset="0"/>
              </a:rPr>
              <a:t>There are 2 kind of files available:</a:t>
            </a:r>
          </a:p>
          <a:p>
            <a:pPr marL="342900" lvl="0" indent="-342900" algn="just">
              <a:lnSpc>
                <a:spcPct val="107000"/>
              </a:lnSpc>
              <a:buFont typeface="Wingdings" panose="05000000000000000000" pitchFamily="2" charset="2"/>
              <a:buChar char=""/>
            </a:pPr>
            <a:r>
              <a:rPr lang="en-US" sz="2400" dirty="0">
                <a:latin typeface="Arial" panose="020B0604020202020204" pitchFamily="34" charset="0"/>
                <a:ea typeface="Calibri" panose="020F0502020204030204" pitchFamily="34" charset="0"/>
                <a:cs typeface="Arial" panose="020B0604020202020204" pitchFamily="34" charset="0"/>
              </a:rPr>
              <a:t>Full – Contain all the IMEI in grey list till date</a:t>
            </a:r>
            <a:endParaRPr lang="en-IN" sz="2400" dirty="0">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Wingdings" panose="05000000000000000000" pitchFamily="2" charset="2"/>
              <a:buChar char=""/>
            </a:pPr>
            <a:r>
              <a:rPr lang="en-US" sz="2400" dirty="0">
                <a:latin typeface="Arial" panose="020B0604020202020204" pitchFamily="34" charset="0"/>
                <a:ea typeface="Calibri" panose="020F0502020204030204" pitchFamily="34" charset="0"/>
                <a:cs typeface="Arial" panose="020B0604020202020204" pitchFamily="34" charset="0"/>
              </a:rPr>
              <a:t>Incremental – Contain the IMEI added/deleted in grey list</a:t>
            </a:r>
            <a:endParaRPr lang="en-IN"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2400" dirty="0">
                <a:latin typeface="Arial" panose="020B0604020202020204" pitchFamily="34" charset="0"/>
                <a:ea typeface="Calibri" panose="020F0502020204030204" pitchFamily="34" charset="0"/>
                <a:cs typeface="Arial" panose="020B0604020202020204" pitchFamily="34" charset="0"/>
              </a:rPr>
              <a:t>CEIR System will generate full files on weekly basis and incremental file on daily basis.</a:t>
            </a:r>
            <a:endParaRPr lang="en-IN"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2400" dirty="0">
                <a:latin typeface="Arial" panose="020B0604020202020204" pitchFamily="34" charset="0"/>
                <a:ea typeface="Calibri" panose="020F0502020204030204" pitchFamily="34" charset="0"/>
                <a:cs typeface="Arial" panose="020B0604020202020204" pitchFamily="34" charset="0"/>
              </a:rPr>
              <a:t>Once file is downloaded, the same should be updated on the operator EIR system to bring grey list in effect</a:t>
            </a:r>
            <a:endParaRPr lang="en-IN"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2400" dirty="0">
                <a:latin typeface="Arial" panose="020B0604020202020204" pitchFamily="34" charset="0"/>
                <a:ea typeface="Calibri" panose="020F0502020204030204" pitchFamily="34" charset="0"/>
                <a:cs typeface="Arial" panose="020B0604020202020204" pitchFamily="34" charset="0"/>
              </a:rPr>
              <a:t>Operator can either update full dump or keep updating the incremental dump to keep their grey list in the EIR database in sync with CEIR on daily basis.</a:t>
            </a:r>
            <a:endParaRPr lang="en-IN" sz="24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35496270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Full File </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Rectangle 70">
            <a:extLst>
              <a:ext uri="{FF2B5EF4-FFF2-40B4-BE49-F238E27FC236}">
                <a16:creationId xmlns:a16="http://schemas.microsoft.com/office/drawing/2014/main" id="{82BADB95-8BCF-4C87-98C5-CF9DD123EAA9}"/>
              </a:ext>
            </a:extLst>
          </p:cNvPr>
          <p:cNvSpPr>
            <a:spLocks noChangeArrowheads="1"/>
          </p:cNvSpPr>
          <p:nvPr/>
        </p:nvSpPr>
        <p:spPr bwMode="auto">
          <a:xfrm>
            <a:off x="463639" y="1101713"/>
            <a:ext cx="10268001" cy="30469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a:buChar char="•"/>
              <a:tabLst/>
            </a:pPr>
            <a:r>
              <a:rPr kumimoji="0" lang="en-US" altLang="en-US" sz="2400" b="0" i="0" strike="noStrike" cap="none" normalizeH="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Frequency to generate file is set as daily/weekly/monthly</a:t>
            </a:r>
          </a:p>
          <a:p>
            <a:pPr marL="342900" marR="0" lvl="0" indent="-342900" algn="l" defTabSz="914400" rtl="0" eaLnBrk="0" fontAlgn="base" latinLnBrk="0" hangingPunct="0">
              <a:lnSpc>
                <a:spcPct val="100000"/>
              </a:lnSpc>
              <a:spcBef>
                <a:spcPct val="0"/>
              </a:spcBef>
              <a:spcAft>
                <a:spcPct val="0"/>
              </a:spcAft>
              <a:buClrTx/>
              <a:buSzTx/>
              <a:buFont typeface="Arial"/>
              <a:buChar char="•"/>
              <a:tabLst/>
            </a:pPr>
            <a:endParaRPr lang="en-US" altLang="en-US" sz="24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endParaRPr kumimoji="0" lang="en-US" altLang="en-US" sz="2400" b="0" i="0" strike="noStrike" cap="none" normalizeH="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endParaRPr lang="en-US" altLang="en-US" sz="24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endParaRPr kumimoji="0" lang="en-US" altLang="en-US" sz="2400" b="0" i="0" strike="noStrike" cap="none" normalizeH="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aseline="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r>
              <a:rPr lang="en-US" altLang="en-US" sz="2400" dirty="0">
                <a:solidFill>
                  <a:schemeClr val="tx1"/>
                </a:solidFill>
                <a:latin typeface="Arial" panose="020B0604020202020204" pitchFamily="34" charset="0"/>
                <a:ea typeface="Calibri" panose="020F0502020204030204" pitchFamily="34" charset="0"/>
                <a:cs typeface="Arial" panose="020B0604020202020204" pitchFamily="34" charset="0"/>
              </a:rPr>
              <a:t>File naming format is greylist_full_yyyymmdd.csv</a:t>
            </a:r>
          </a:p>
          <a:p>
            <a:pPr marL="342900" marR="0" lvl="0" indent="-342900" algn="l" defTabSz="914400" rtl="0" eaLnBrk="0" fontAlgn="base" latinLnBrk="0" hangingPunct="0">
              <a:lnSpc>
                <a:spcPct val="100000"/>
              </a:lnSpc>
              <a:spcBef>
                <a:spcPct val="0"/>
              </a:spcBef>
              <a:spcAft>
                <a:spcPct val="0"/>
              </a:spcAft>
              <a:buClrTx/>
              <a:buSzTx/>
              <a:buFont typeface="Arial"/>
              <a:buChar char="•"/>
              <a:tabLst/>
            </a:pPr>
            <a:r>
              <a:rPr lang="en-US" altLang="en-US" sz="2400" dirty="0">
                <a:solidFill>
                  <a:schemeClr val="tx1"/>
                </a:solidFill>
                <a:latin typeface="Arial" panose="020B0604020202020204" pitchFamily="34" charset="0"/>
                <a:ea typeface="Calibri" panose="020F0502020204030204" pitchFamily="34" charset="0"/>
                <a:cs typeface="Arial" panose="020B0604020202020204" pitchFamily="34" charset="0"/>
              </a:rPr>
              <a:t>File contain the IMEI of the device that need to be grey listed </a:t>
            </a:r>
          </a:p>
        </p:txBody>
      </p:sp>
      <p:graphicFrame>
        <p:nvGraphicFramePr>
          <p:cNvPr id="6" name="Table 5"/>
          <p:cNvGraphicFramePr>
            <a:graphicFrameLocks noGrp="1"/>
          </p:cNvGraphicFramePr>
          <p:nvPr>
            <p:extLst>
              <p:ext uri="{D42A27DB-BD31-4B8C-83A1-F6EECF244321}">
                <p14:modId xmlns:p14="http://schemas.microsoft.com/office/powerpoint/2010/main" val="4214835158"/>
              </p:ext>
            </p:extLst>
          </p:nvPr>
        </p:nvGraphicFramePr>
        <p:xfrm>
          <a:off x="638311" y="1629256"/>
          <a:ext cx="9502467" cy="1595034"/>
        </p:xfrm>
        <a:graphic>
          <a:graphicData uri="http://schemas.openxmlformats.org/drawingml/2006/table">
            <a:tbl>
              <a:tblPr firstRow="1" bandRow="1">
                <a:tableStyleId>{69012ECD-51FC-41F1-AA8D-1B2483CD663E}</a:tableStyleId>
              </a:tblPr>
              <a:tblGrid>
                <a:gridCol w="2187267">
                  <a:extLst>
                    <a:ext uri="{9D8B030D-6E8A-4147-A177-3AD203B41FA5}">
                      <a16:colId xmlns:a16="http://schemas.microsoft.com/office/drawing/2014/main" val="20000"/>
                    </a:ext>
                  </a:extLst>
                </a:gridCol>
                <a:gridCol w="7315200">
                  <a:extLst>
                    <a:ext uri="{9D8B030D-6E8A-4147-A177-3AD203B41FA5}">
                      <a16:colId xmlns:a16="http://schemas.microsoft.com/office/drawing/2014/main" val="20001"/>
                    </a:ext>
                  </a:extLst>
                </a:gridCol>
              </a:tblGrid>
              <a:tr h="436208">
                <a:tc>
                  <a:txBody>
                    <a:bodyPr/>
                    <a:lstStyle/>
                    <a:p>
                      <a:pPr algn="ctr"/>
                      <a:r>
                        <a:rPr lang="en-US" sz="2400" dirty="0"/>
                        <a:t>Frequency</a:t>
                      </a:r>
                      <a:endParaRPr lang="en-US" sz="2400" b="1" dirty="0"/>
                    </a:p>
                  </a:txBody>
                  <a:tcPr/>
                </a:tc>
                <a:tc>
                  <a:txBody>
                    <a:bodyPr/>
                    <a:lstStyle/>
                    <a:p>
                      <a:pPr algn="ctr"/>
                      <a:r>
                        <a:rPr lang="en-US" sz="2400" dirty="0"/>
                        <a:t>Remarks</a:t>
                      </a:r>
                      <a:endParaRPr lang="en-US" sz="2400" b="1" dirty="0"/>
                    </a:p>
                  </a:txBody>
                  <a:tcPr/>
                </a:tc>
                <a:extLst>
                  <a:ext uri="{0D108BD9-81ED-4DB2-BD59-A6C34878D82A}">
                    <a16:rowId xmlns:a16="http://schemas.microsoft.com/office/drawing/2014/main" val="10000"/>
                  </a:ext>
                </a:extLst>
              </a:tr>
              <a:tr h="348967">
                <a:tc>
                  <a:txBody>
                    <a:bodyPr/>
                    <a:lstStyle/>
                    <a:p>
                      <a:r>
                        <a:rPr lang="en-IN" sz="1800" dirty="0"/>
                        <a:t>Daily</a:t>
                      </a:r>
                    </a:p>
                  </a:txBody>
                  <a:tcPr/>
                </a:tc>
                <a:tc>
                  <a:txBody>
                    <a:bodyPr/>
                    <a:lstStyle/>
                    <a:p>
                      <a:r>
                        <a:rPr lang="en-US" sz="1800" dirty="0"/>
                        <a:t>Full file</a:t>
                      </a:r>
                      <a:r>
                        <a:rPr lang="en-US" sz="1800" baseline="0" dirty="0"/>
                        <a:t> is generated daily</a:t>
                      </a:r>
                    </a:p>
                  </a:txBody>
                  <a:tcPr/>
                </a:tc>
                <a:extLst>
                  <a:ext uri="{0D108BD9-81ED-4DB2-BD59-A6C34878D82A}">
                    <a16:rowId xmlns:a16="http://schemas.microsoft.com/office/drawing/2014/main" val="10001"/>
                  </a:ext>
                </a:extLst>
              </a:tr>
              <a:tr h="406314">
                <a:tc>
                  <a:txBody>
                    <a:bodyPr/>
                    <a:lstStyle/>
                    <a:p>
                      <a:r>
                        <a:rPr lang="en-IN" sz="1800" dirty="0"/>
                        <a:t>Weekly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Full</a:t>
                      </a:r>
                      <a:r>
                        <a:rPr lang="en-US" sz="1800" baseline="0" dirty="0"/>
                        <a:t> file is generated weekly. The start of week can be defined as weekday</a:t>
                      </a:r>
                      <a:r>
                        <a:rPr lang="en-IN" dirty="0"/>
                        <a:t>.</a:t>
                      </a:r>
                    </a:p>
                  </a:txBody>
                  <a:tcPr/>
                </a:tc>
                <a:extLst>
                  <a:ext uri="{0D108BD9-81ED-4DB2-BD59-A6C34878D82A}">
                    <a16:rowId xmlns:a16="http://schemas.microsoft.com/office/drawing/2014/main" val="10002"/>
                  </a:ext>
                </a:extLst>
              </a:tr>
              <a:tr h="3542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Monthly</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Full</a:t>
                      </a:r>
                      <a:r>
                        <a:rPr lang="en-US" sz="1800" baseline="0" dirty="0"/>
                        <a:t> file is generated monthly.</a:t>
                      </a:r>
                      <a:endParaRPr lang="en-IN" sz="1800" dirty="0"/>
                    </a:p>
                  </a:txBody>
                  <a:tcPr/>
                </a:tc>
                <a:extLst>
                  <a:ext uri="{0D108BD9-81ED-4DB2-BD59-A6C34878D82A}">
                    <a16:rowId xmlns:a16="http://schemas.microsoft.com/office/drawing/2014/main" val="10003"/>
                  </a:ext>
                </a:extLst>
              </a:tr>
            </a:tbl>
          </a:graphicData>
        </a:graphic>
      </p:graphicFrame>
      <p:pic>
        <p:nvPicPr>
          <p:cNvPr id="8" name="Picture 7">
            <a:extLst>
              <a:ext uri="{FF2B5EF4-FFF2-40B4-BE49-F238E27FC236}">
                <a16:creationId xmlns:a16="http://schemas.microsoft.com/office/drawing/2014/main" id="{00BA5C60-C0B2-42DF-AFA3-863AFBFCE860}"/>
              </a:ext>
            </a:extLst>
          </p:cNvPr>
          <p:cNvPicPr>
            <a:picLocks noChangeAspect="1"/>
          </p:cNvPicPr>
          <p:nvPr/>
        </p:nvPicPr>
        <p:blipFill>
          <a:blip r:embed="rId2"/>
          <a:stretch>
            <a:fillRect/>
          </a:stretch>
        </p:blipFill>
        <p:spPr>
          <a:xfrm>
            <a:off x="3560490" y="4236528"/>
            <a:ext cx="2840310" cy="2294820"/>
          </a:xfrm>
          <a:prstGeom prst="rect">
            <a:avLst/>
          </a:prstGeom>
        </p:spPr>
      </p:pic>
    </p:spTree>
    <p:extLst>
      <p:ext uri="{BB962C8B-B14F-4D97-AF65-F5344CB8AC3E}">
        <p14:creationId xmlns:p14="http://schemas.microsoft.com/office/powerpoint/2010/main" val="379209434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Incremental File </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Rectangle 70">
            <a:extLst>
              <a:ext uri="{FF2B5EF4-FFF2-40B4-BE49-F238E27FC236}">
                <a16:creationId xmlns:a16="http://schemas.microsoft.com/office/drawing/2014/main" id="{82BADB95-8BCF-4C87-98C5-CF9DD123EAA9}"/>
              </a:ext>
            </a:extLst>
          </p:cNvPr>
          <p:cNvSpPr>
            <a:spLocks noChangeArrowheads="1"/>
          </p:cNvSpPr>
          <p:nvPr/>
        </p:nvSpPr>
        <p:spPr bwMode="auto">
          <a:xfrm>
            <a:off x="463639" y="1035798"/>
            <a:ext cx="10268001" cy="52629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a:buChar char="•"/>
              <a:tabLst/>
            </a:pPr>
            <a:r>
              <a:rPr kumimoji="0" lang="en-US" altLang="en-US" sz="2400" b="0" i="0" strike="noStrike" cap="none" normalizeH="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Frequency to generate file is set as daily/weekly/monthly</a:t>
            </a:r>
          </a:p>
          <a:p>
            <a:pPr marL="342900" marR="0" lvl="0" indent="-342900" algn="l" defTabSz="914400" rtl="0" eaLnBrk="0" fontAlgn="base" latinLnBrk="0" hangingPunct="0">
              <a:lnSpc>
                <a:spcPct val="100000"/>
              </a:lnSpc>
              <a:spcBef>
                <a:spcPct val="0"/>
              </a:spcBef>
              <a:spcAft>
                <a:spcPct val="0"/>
              </a:spcAft>
              <a:buClrTx/>
              <a:buSzTx/>
              <a:buFont typeface="Arial"/>
              <a:buChar char="•"/>
              <a:tabLst/>
            </a:pPr>
            <a:endParaRPr lang="en-US" altLang="en-US" sz="24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endParaRPr kumimoji="0" lang="en-US" altLang="en-US" sz="2400" b="0" i="0" strike="noStrike" cap="none" normalizeH="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endParaRPr lang="en-US" altLang="en-US" sz="24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endParaRPr kumimoji="0" lang="en-US" altLang="en-US" sz="2400" b="0" i="0" strike="noStrike" cap="none" normalizeH="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aseline="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r>
              <a:rPr lang="en-US" altLang="en-US" sz="2400" dirty="0">
                <a:solidFill>
                  <a:schemeClr val="tx1"/>
                </a:solidFill>
                <a:latin typeface="Arial" panose="020B0604020202020204" pitchFamily="34" charset="0"/>
                <a:ea typeface="Calibri" panose="020F0502020204030204" pitchFamily="34" charset="0"/>
                <a:cs typeface="Arial" panose="020B0604020202020204" pitchFamily="34" charset="0"/>
              </a:rPr>
              <a:t>File naming format is greylist_incrmental_yyyymmdd.csv</a:t>
            </a:r>
          </a:p>
          <a:p>
            <a:pPr marL="342900" marR="0" lvl="0" indent="-342900" algn="l" defTabSz="914400" rtl="0" eaLnBrk="0" fontAlgn="base" latinLnBrk="0" hangingPunct="0">
              <a:lnSpc>
                <a:spcPct val="100000"/>
              </a:lnSpc>
              <a:spcBef>
                <a:spcPct val="0"/>
              </a:spcBef>
              <a:spcAft>
                <a:spcPct val="0"/>
              </a:spcAft>
              <a:buClrTx/>
              <a:buSzTx/>
              <a:buFont typeface="Arial"/>
              <a:buChar char="•"/>
              <a:tabLst/>
            </a:pPr>
            <a:endParaRPr lang="en-US" altLang="en-US" sz="24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endParaRPr lang="en-US" altLang="en-US" sz="24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r>
              <a:rPr lang="en-US" altLang="en-US" sz="2400" dirty="0">
                <a:solidFill>
                  <a:schemeClr val="tx1"/>
                </a:solidFill>
                <a:latin typeface="Arial" panose="020B0604020202020204" pitchFamily="34" charset="0"/>
                <a:ea typeface="Calibri" panose="020F0502020204030204" pitchFamily="34" charset="0"/>
                <a:cs typeface="Arial" panose="020B0604020202020204" pitchFamily="34" charset="0"/>
              </a:rPr>
              <a:t>File contain two field</a:t>
            </a:r>
          </a:p>
          <a:p>
            <a:pPr marL="792000" marR="0" lvl="0" indent="-342900" algn="just" defTabSz="914400" rtl="0" eaLnBrk="0" fontAlgn="base" latinLnBrk="0" hangingPunct="0">
              <a:lnSpc>
                <a:spcPct val="100000"/>
              </a:lnSpc>
              <a:spcBef>
                <a:spcPct val="0"/>
              </a:spcBef>
              <a:spcAft>
                <a:spcPct val="0"/>
              </a:spcAft>
              <a:buClrTx/>
              <a:buSzTx/>
              <a:buFont typeface="Arial"/>
              <a:buChar char="•"/>
              <a:tabLst/>
            </a:pPr>
            <a:r>
              <a:rPr lang="en-US" altLang="en-US" sz="2400" dirty="0">
                <a:solidFill>
                  <a:schemeClr val="tx1"/>
                </a:solidFill>
                <a:latin typeface="Arial" panose="020B0604020202020204" pitchFamily="34" charset="0"/>
                <a:ea typeface="Calibri" panose="020F0502020204030204" pitchFamily="34" charset="0"/>
                <a:cs typeface="Arial" panose="020B0604020202020204" pitchFamily="34" charset="0"/>
              </a:rPr>
              <a:t>IMEI </a:t>
            </a:r>
          </a:p>
          <a:p>
            <a:pPr marL="792000" marR="0" lvl="0" indent="-342900" algn="just" defTabSz="914400" rtl="0" eaLnBrk="0" fontAlgn="base" latinLnBrk="0" hangingPunct="0">
              <a:lnSpc>
                <a:spcPct val="100000"/>
              </a:lnSpc>
              <a:spcBef>
                <a:spcPct val="0"/>
              </a:spcBef>
              <a:spcAft>
                <a:spcPct val="0"/>
              </a:spcAft>
              <a:buClrTx/>
              <a:buSzTx/>
              <a:buFont typeface="Arial"/>
              <a:buChar char="•"/>
              <a:tabLst/>
            </a:pPr>
            <a:r>
              <a:rPr lang="en-US" altLang="en-US" sz="2400" dirty="0">
                <a:solidFill>
                  <a:schemeClr val="tx1"/>
                </a:solidFill>
                <a:latin typeface="Arial" panose="020B0604020202020204" pitchFamily="34" charset="0"/>
                <a:ea typeface="Calibri" panose="020F0502020204030204" pitchFamily="34" charset="0"/>
                <a:cs typeface="Arial" panose="020B0604020202020204" pitchFamily="34" charset="0"/>
              </a:rPr>
              <a:t>Operation – Add/Delete. If the number is added in the grey list, operation is set as Add. If the number is deleted, the operation is set as Delete</a:t>
            </a:r>
            <a:endParaRPr lang="en-US" altLang="en-US" sz="2400" baseline="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27836631"/>
              </p:ext>
            </p:extLst>
          </p:nvPr>
        </p:nvGraphicFramePr>
        <p:xfrm>
          <a:off x="671264" y="1588067"/>
          <a:ext cx="9601320" cy="1554480"/>
        </p:xfrm>
        <a:graphic>
          <a:graphicData uri="http://schemas.openxmlformats.org/drawingml/2006/table">
            <a:tbl>
              <a:tblPr firstRow="1" bandRow="1">
                <a:tableStyleId>{69012ECD-51FC-41F1-AA8D-1B2483CD663E}</a:tableStyleId>
              </a:tblPr>
              <a:tblGrid>
                <a:gridCol w="2088412">
                  <a:extLst>
                    <a:ext uri="{9D8B030D-6E8A-4147-A177-3AD203B41FA5}">
                      <a16:colId xmlns:a16="http://schemas.microsoft.com/office/drawing/2014/main" val="20000"/>
                    </a:ext>
                  </a:extLst>
                </a:gridCol>
                <a:gridCol w="7512908">
                  <a:extLst>
                    <a:ext uri="{9D8B030D-6E8A-4147-A177-3AD203B41FA5}">
                      <a16:colId xmlns:a16="http://schemas.microsoft.com/office/drawing/2014/main" val="20001"/>
                    </a:ext>
                  </a:extLst>
                </a:gridCol>
              </a:tblGrid>
              <a:tr h="412049">
                <a:tc>
                  <a:txBody>
                    <a:bodyPr/>
                    <a:lstStyle/>
                    <a:p>
                      <a:pPr algn="ctr"/>
                      <a:r>
                        <a:rPr lang="en-US" sz="2400" dirty="0"/>
                        <a:t>Frequency</a:t>
                      </a:r>
                      <a:endParaRPr lang="en-US" sz="2400" b="1" dirty="0"/>
                    </a:p>
                  </a:txBody>
                  <a:tcPr/>
                </a:tc>
                <a:tc>
                  <a:txBody>
                    <a:bodyPr/>
                    <a:lstStyle/>
                    <a:p>
                      <a:pPr algn="ctr"/>
                      <a:r>
                        <a:rPr lang="en-US" sz="2400" dirty="0"/>
                        <a:t>Remarks</a:t>
                      </a:r>
                      <a:endParaRPr lang="en-US" sz="2400" b="1" dirty="0"/>
                    </a:p>
                  </a:txBody>
                  <a:tcPr/>
                </a:tc>
                <a:extLst>
                  <a:ext uri="{0D108BD9-81ED-4DB2-BD59-A6C34878D82A}">
                    <a16:rowId xmlns:a16="http://schemas.microsoft.com/office/drawing/2014/main" val="10000"/>
                  </a:ext>
                </a:extLst>
              </a:tr>
              <a:tr h="329639">
                <a:tc>
                  <a:txBody>
                    <a:bodyPr/>
                    <a:lstStyle/>
                    <a:p>
                      <a:r>
                        <a:rPr lang="en-IN" sz="1800" dirty="0"/>
                        <a:t>Daily</a:t>
                      </a:r>
                    </a:p>
                  </a:txBody>
                  <a:tcPr/>
                </a:tc>
                <a:tc>
                  <a:txBody>
                    <a:bodyPr/>
                    <a:lstStyle/>
                    <a:p>
                      <a:r>
                        <a:rPr lang="en-US" sz="1800" dirty="0"/>
                        <a:t>Full file</a:t>
                      </a:r>
                      <a:r>
                        <a:rPr lang="en-US" sz="1800" baseline="0" dirty="0"/>
                        <a:t> is generated daily</a:t>
                      </a:r>
                    </a:p>
                  </a:txBody>
                  <a:tcPr/>
                </a:tc>
                <a:extLst>
                  <a:ext uri="{0D108BD9-81ED-4DB2-BD59-A6C34878D82A}">
                    <a16:rowId xmlns:a16="http://schemas.microsoft.com/office/drawing/2014/main" val="10001"/>
                  </a:ext>
                </a:extLst>
              </a:tr>
              <a:tr h="329639">
                <a:tc>
                  <a:txBody>
                    <a:bodyPr/>
                    <a:lstStyle/>
                    <a:p>
                      <a:r>
                        <a:rPr lang="en-IN" sz="1800" dirty="0"/>
                        <a:t>Weekly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Full</a:t>
                      </a:r>
                      <a:r>
                        <a:rPr lang="en-US" sz="1800" baseline="0" dirty="0"/>
                        <a:t> file is generated weekly. The start of week can be defined as weekday</a:t>
                      </a:r>
                      <a:r>
                        <a:rPr lang="en-IN" dirty="0"/>
                        <a:t>.</a:t>
                      </a:r>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Monthly</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Full</a:t>
                      </a:r>
                      <a:r>
                        <a:rPr lang="en-US" sz="1800" baseline="0" dirty="0"/>
                        <a:t> file is generated monthly.</a:t>
                      </a:r>
                      <a:endParaRPr lang="en-IN" sz="1800" dirty="0"/>
                    </a:p>
                  </a:txBody>
                  <a:tcPr/>
                </a:tc>
                <a:extLst>
                  <a:ext uri="{0D108BD9-81ED-4DB2-BD59-A6C34878D82A}">
                    <a16:rowId xmlns:a16="http://schemas.microsoft.com/office/drawing/2014/main" val="10003"/>
                  </a:ext>
                </a:extLst>
              </a:tr>
            </a:tbl>
          </a:graphicData>
        </a:graphic>
      </p:graphicFrame>
      <p:pic>
        <p:nvPicPr>
          <p:cNvPr id="8" name="Picture 7">
            <a:extLst>
              <a:ext uri="{FF2B5EF4-FFF2-40B4-BE49-F238E27FC236}">
                <a16:creationId xmlns:a16="http://schemas.microsoft.com/office/drawing/2014/main" id="{8F018BAF-8566-494D-98DA-FBE298D7C1C7}"/>
              </a:ext>
            </a:extLst>
          </p:cNvPr>
          <p:cNvPicPr>
            <a:picLocks noChangeAspect="1"/>
          </p:cNvPicPr>
          <p:nvPr/>
        </p:nvPicPr>
        <p:blipFill>
          <a:blip r:embed="rId2"/>
          <a:stretch>
            <a:fillRect/>
          </a:stretch>
        </p:blipFill>
        <p:spPr>
          <a:xfrm>
            <a:off x="8609699" y="3429000"/>
            <a:ext cx="2782072" cy="1573041"/>
          </a:xfrm>
          <a:prstGeom prst="rect">
            <a:avLst/>
          </a:prstGeom>
        </p:spPr>
      </p:pic>
    </p:spTree>
    <p:extLst>
      <p:ext uri="{BB962C8B-B14F-4D97-AF65-F5344CB8AC3E}">
        <p14:creationId xmlns:p14="http://schemas.microsoft.com/office/powerpoint/2010/main" val="7704879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Grey List – Add / Delete Scenarios</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Rectangle 2">
            <a:extLst>
              <a:ext uri="{FF2B5EF4-FFF2-40B4-BE49-F238E27FC236}">
                <a16:creationId xmlns:a16="http://schemas.microsoft.com/office/drawing/2014/main" id="{0F858430-DF7C-44DE-B8DD-C781F0B5F192}"/>
              </a:ext>
            </a:extLst>
          </p:cNvPr>
          <p:cNvSpPr/>
          <p:nvPr/>
        </p:nvSpPr>
        <p:spPr>
          <a:xfrm>
            <a:off x="463639" y="1027750"/>
            <a:ext cx="10698145" cy="5548250"/>
          </a:xfrm>
          <a:prstGeom prst="rect">
            <a:avLst/>
          </a:prstGeom>
        </p:spPr>
        <p:txBody>
          <a:bodyPr wrap="square">
            <a:spAutoFit/>
          </a:bodyPr>
          <a:lstStyle/>
          <a:p>
            <a:pPr algn="just">
              <a:lnSpc>
                <a:spcPct val="107000"/>
              </a:lnSpc>
              <a:spcAft>
                <a:spcPts val="800"/>
              </a:spcAft>
            </a:pPr>
            <a:r>
              <a:rPr lang="en-IN" sz="2200" dirty="0">
                <a:latin typeface="Arial" panose="020B0604020202020204" pitchFamily="34" charset="0"/>
                <a:ea typeface="Calibri" panose="020F0502020204030204" pitchFamily="34" charset="0"/>
                <a:cs typeface="Arial" panose="020B0604020202020204" pitchFamily="34" charset="0"/>
              </a:rPr>
              <a:t>IMEI is added in grey list in following scenarios:</a:t>
            </a:r>
          </a:p>
          <a:p>
            <a:pPr marL="342900" lvl="0" indent="-342900" algn="just">
              <a:lnSpc>
                <a:spcPct val="107000"/>
              </a:lnSpc>
              <a:buFont typeface="+mj-lt"/>
              <a:buAutoNum type="arabicParenR"/>
            </a:pPr>
            <a:r>
              <a:rPr lang="en-IN" sz="2200" dirty="0">
                <a:latin typeface="Arial" panose="020B0604020202020204" pitchFamily="34" charset="0"/>
                <a:ea typeface="Calibri" panose="020F0502020204030204" pitchFamily="34" charset="0"/>
                <a:cs typeface="Arial" panose="020B0604020202020204" pitchFamily="34" charset="0"/>
              </a:rPr>
              <a:t>Device is marked stolen by lawful agency</a:t>
            </a:r>
          </a:p>
          <a:p>
            <a:pPr marL="342900" lvl="0" indent="-342900" algn="just">
              <a:lnSpc>
                <a:spcPct val="107000"/>
              </a:lnSpc>
              <a:buFont typeface="+mj-lt"/>
              <a:buAutoNum type="arabicParenR"/>
            </a:pPr>
            <a:r>
              <a:rPr lang="en-US" sz="2200" dirty="0">
                <a:latin typeface="Arial" panose="020B0604020202020204" pitchFamily="34" charset="0"/>
                <a:ea typeface="Calibri" panose="020F0502020204030204" pitchFamily="34" charset="0"/>
                <a:cs typeface="Arial" panose="020B0604020202020204" pitchFamily="34" charset="0"/>
              </a:rPr>
              <a:t>Device is requested to be blocked by operator</a:t>
            </a:r>
            <a:endParaRPr lang="en-IN" sz="2200" dirty="0">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arenR"/>
            </a:pPr>
            <a:r>
              <a:rPr lang="en-US" sz="2200" dirty="0">
                <a:latin typeface="Arial" panose="020B0604020202020204" pitchFamily="34" charset="0"/>
                <a:ea typeface="Calibri" panose="020F0502020204030204" pitchFamily="34" charset="0"/>
                <a:cs typeface="Arial" panose="020B0604020202020204" pitchFamily="34" charset="0"/>
              </a:rPr>
              <a:t>Device is registered by end user but does not pay tax </a:t>
            </a:r>
            <a:endParaRPr lang="en-IN" sz="2200" dirty="0">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arenR"/>
            </a:pPr>
            <a:r>
              <a:rPr lang="en-US" sz="2200" dirty="0">
                <a:latin typeface="Arial" panose="020B0604020202020204" pitchFamily="34" charset="0"/>
                <a:ea typeface="Calibri" panose="020F0502020204030204" pitchFamily="34" charset="0"/>
                <a:cs typeface="Arial" panose="020B0604020202020204" pitchFamily="34" charset="0"/>
              </a:rPr>
              <a:t>Device is found in use in network and is not found in whitelist database</a:t>
            </a:r>
            <a:endParaRPr lang="en-IN" sz="2200" dirty="0">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mj-lt"/>
              <a:buAutoNum type="arabicParenR"/>
            </a:pPr>
            <a:r>
              <a:rPr lang="en-US" sz="2200" dirty="0">
                <a:latin typeface="Arial" panose="020B0604020202020204" pitchFamily="34" charset="0"/>
                <a:ea typeface="Calibri" panose="020F0502020204030204" pitchFamily="34" charset="0"/>
                <a:cs typeface="Arial" panose="020B0604020202020204" pitchFamily="34" charset="0"/>
              </a:rPr>
              <a:t>Device is found in use in network but visa has expired.</a:t>
            </a:r>
            <a:endParaRPr lang="en-IN" sz="22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2200" dirty="0">
                <a:latin typeface="Arial" panose="020B0604020202020204" pitchFamily="34" charset="0"/>
                <a:ea typeface="Calibri" panose="020F0502020204030204" pitchFamily="34" charset="0"/>
                <a:cs typeface="Arial" panose="020B0604020202020204" pitchFamily="34" charset="0"/>
              </a:rPr>
              <a:t> </a:t>
            </a:r>
            <a:endParaRPr lang="en-IN" sz="22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2200" dirty="0">
                <a:latin typeface="Arial" panose="020B0604020202020204" pitchFamily="34" charset="0"/>
                <a:ea typeface="Calibri" panose="020F0502020204030204" pitchFamily="34" charset="0"/>
                <a:cs typeface="Arial" panose="020B0604020202020204" pitchFamily="34" charset="0"/>
              </a:rPr>
              <a:t>IMEI is deleted from grey list in following scenarios:</a:t>
            </a:r>
          </a:p>
          <a:p>
            <a:pPr marL="342900" lvl="0" indent="-342900" algn="just">
              <a:lnSpc>
                <a:spcPct val="107000"/>
              </a:lnSpc>
              <a:buFont typeface="+mj-lt"/>
              <a:buAutoNum type="arabicParenR"/>
            </a:pPr>
            <a:r>
              <a:rPr lang="en-IN" sz="2200" dirty="0">
                <a:latin typeface="Arial" panose="020B0604020202020204" pitchFamily="34" charset="0"/>
                <a:ea typeface="Calibri" panose="020F0502020204030204" pitchFamily="34" charset="0"/>
                <a:cs typeface="Arial" panose="020B0604020202020204" pitchFamily="34" charset="0"/>
              </a:rPr>
              <a:t>Device is marked recovered by lawful agency</a:t>
            </a:r>
          </a:p>
          <a:p>
            <a:pPr marL="342900" lvl="0" indent="-342900" algn="just">
              <a:lnSpc>
                <a:spcPct val="107000"/>
              </a:lnSpc>
              <a:buFont typeface="+mj-lt"/>
              <a:buAutoNum type="arabicParenR"/>
            </a:pPr>
            <a:r>
              <a:rPr lang="en-US" sz="2200" dirty="0">
                <a:latin typeface="Arial" panose="020B0604020202020204" pitchFamily="34" charset="0"/>
                <a:ea typeface="Calibri" panose="020F0502020204030204" pitchFamily="34" charset="0"/>
                <a:cs typeface="Arial" panose="020B0604020202020204" pitchFamily="34" charset="0"/>
              </a:rPr>
              <a:t>Device is requested to be un-blocked by operator</a:t>
            </a:r>
            <a:endParaRPr lang="en-IN" sz="2200" dirty="0">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arenR"/>
            </a:pPr>
            <a:r>
              <a:rPr lang="en-US" sz="2200" dirty="0">
                <a:latin typeface="Arial" panose="020B0604020202020204" pitchFamily="34" charset="0"/>
                <a:ea typeface="Calibri" panose="020F0502020204030204" pitchFamily="34" charset="0"/>
                <a:cs typeface="Arial" panose="020B0604020202020204" pitchFamily="34" charset="0"/>
              </a:rPr>
              <a:t>End User pay tax for registered device</a:t>
            </a:r>
            <a:endParaRPr lang="en-IN" sz="2200" dirty="0">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arenR"/>
            </a:pPr>
            <a:r>
              <a:rPr lang="en-US" sz="2200" dirty="0">
                <a:latin typeface="Arial" panose="020B0604020202020204" pitchFamily="34" charset="0"/>
                <a:ea typeface="Calibri" panose="020F0502020204030204" pitchFamily="34" charset="0"/>
                <a:cs typeface="Arial" panose="020B0604020202020204" pitchFamily="34" charset="0"/>
              </a:rPr>
              <a:t>End user upload the visa</a:t>
            </a:r>
            <a:endParaRPr lang="en-IN" sz="2200" dirty="0">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arenR"/>
            </a:pPr>
            <a:r>
              <a:rPr lang="en-US" sz="2200" dirty="0">
                <a:latin typeface="Arial" panose="020B0604020202020204" pitchFamily="34" charset="0"/>
                <a:ea typeface="Calibri" panose="020F0502020204030204" pitchFamily="34" charset="0"/>
                <a:cs typeface="Arial" panose="020B0604020202020204" pitchFamily="34" charset="0"/>
              </a:rPr>
              <a:t>End user regularize the device by registering and paying tax for same</a:t>
            </a:r>
            <a:endParaRPr lang="en-IN" sz="2200" dirty="0">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mj-lt"/>
              <a:buAutoNum type="arabicParenR"/>
            </a:pPr>
            <a:r>
              <a:rPr lang="en-US" sz="2200" dirty="0">
                <a:latin typeface="Arial" panose="020B0604020202020204" pitchFamily="34" charset="0"/>
                <a:ea typeface="Calibri" panose="020F0502020204030204" pitchFamily="34" charset="0"/>
                <a:cs typeface="Arial" panose="020B0604020202020204" pitchFamily="34" charset="0"/>
              </a:rPr>
              <a:t>Device is moved to black list</a:t>
            </a:r>
            <a:endParaRPr lang="en-IN" sz="22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6188384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D814-6513-4875-9BBD-F88CC8C0FFB5}"/>
              </a:ext>
            </a:extLst>
          </p:cNvPr>
          <p:cNvSpPr>
            <a:spLocks noGrp="1"/>
          </p:cNvSpPr>
          <p:nvPr>
            <p:ph type="title"/>
          </p:nvPr>
        </p:nvSpPr>
        <p:spPr>
          <a:xfrm>
            <a:off x="463639" y="230266"/>
            <a:ext cx="9070253" cy="800554"/>
          </a:xfrm>
        </p:spPr>
        <p:txBody>
          <a:bodyPr/>
          <a:lstStyle/>
          <a:p>
            <a:r>
              <a:rPr lang="en-IN" dirty="0"/>
              <a:t>Filter Grey list files</a:t>
            </a:r>
          </a:p>
        </p:txBody>
      </p:sp>
      <p:sp>
        <p:nvSpPr>
          <p:cNvPr id="3" name="Text Placeholder 2">
            <a:extLst>
              <a:ext uri="{FF2B5EF4-FFF2-40B4-BE49-F238E27FC236}">
                <a16:creationId xmlns:a16="http://schemas.microsoft.com/office/drawing/2014/main" id="{75ABD7D3-F183-4E14-A18B-C2068DF4DDC3}"/>
              </a:ext>
            </a:extLst>
          </p:cNvPr>
          <p:cNvSpPr>
            <a:spLocks noGrp="1"/>
          </p:cNvSpPr>
          <p:nvPr>
            <p:ph type="body" sz="quarter" idx="10"/>
          </p:nvPr>
        </p:nvSpPr>
        <p:spPr>
          <a:xfrm>
            <a:off x="463638" y="1199252"/>
            <a:ext cx="11010323" cy="2344048"/>
          </a:xfrm>
        </p:spPr>
        <p:txBody>
          <a:bodyPr>
            <a:normAutofit/>
          </a:bodyPr>
          <a:lstStyle/>
          <a:p>
            <a:r>
              <a:rPr lang="en-IN" sz="1800" dirty="0"/>
              <a:t>Grey list files can be filtered on the basis of </a:t>
            </a:r>
          </a:p>
          <a:p>
            <a:pPr lvl="1"/>
            <a:r>
              <a:rPr lang="en-IN" sz="1800" dirty="0"/>
              <a:t>Date filters,  File Name, File type</a:t>
            </a:r>
          </a:p>
          <a:p>
            <a:r>
              <a:rPr lang="en-IN" sz="1800" dirty="0"/>
              <a:t>The user can use a combination of more than one filters to filter the consignments.</a:t>
            </a:r>
          </a:p>
          <a:p>
            <a:r>
              <a:rPr lang="en-IN" sz="1800" dirty="0"/>
              <a:t>Users can view old files using the date filter. </a:t>
            </a:r>
          </a:p>
          <a:p>
            <a:r>
              <a:rPr lang="en-IN" sz="1800" dirty="0"/>
              <a:t>Clear All Filters can be used to clear filters and refresh the data table.</a:t>
            </a:r>
          </a:p>
          <a:p>
            <a:r>
              <a:rPr lang="en-IN" sz="1800" dirty="0"/>
              <a:t>Export button will export the data based on the filters applied.</a:t>
            </a:r>
          </a:p>
        </p:txBody>
      </p:sp>
      <p:sp>
        <p:nvSpPr>
          <p:cNvPr id="4" name="Slide Number Placeholder 3">
            <a:extLst>
              <a:ext uri="{FF2B5EF4-FFF2-40B4-BE49-F238E27FC236}">
                <a16:creationId xmlns:a16="http://schemas.microsoft.com/office/drawing/2014/main" id="{44912C13-0721-42C6-A9E6-1E99328FF5E1}"/>
              </a:ext>
            </a:extLst>
          </p:cNvPr>
          <p:cNvSpPr>
            <a:spLocks noGrp="1"/>
          </p:cNvSpPr>
          <p:nvPr>
            <p:ph type="sldNum" sz="quarter" idx="2"/>
          </p:nvPr>
        </p:nvSpPr>
        <p:spPr/>
        <p:txBody>
          <a:bodyPr/>
          <a:lstStyle/>
          <a:p>
            <a:fld id="{86CB4B4D-7CA3-9044-876B-883B54F8677D}" type="slidenum">
              <a:rPr lang="en-IN" smtClean="0"/>
              <a:pPr/>
              <a:t>8</a:t>
            </a:fld>
            <a:endParaRPr lang="en-IN"/>
          </a:p>
        </p:txBody>
      </p:sp>
      <p:sp>
        <p:nvSpPr>
          <p:cNvPr id="5" name="Footer Placeholder 4">
            <a:extLst>
              <a:ext uri="{FF2B5EF4-FFF2-40B4-BE49-F238E27FC236}">
                <a16:creationId xmlns:a16="http://schemas.microsoft.com/office/drawing/2014/main" id="{D287A191-1F33-4510-AB31-6B2D4A8C47A5}"/>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7">
            <a:extLst>
              <a:ext uri="{FF2B5EF4-FFF2-40B4-BE49-F238E27FC236}">
                <a16:creationId xmlns:a16="http://schemas.microsoft.com/office/drawing/2014/main" id="{BB4B6386-751C-453B-8DC8-E1304C55199A}"/>
              </a:ext>
            </a:extLst>
          </p:cNvPr>
          <p:cNvPicPr>
            <a:picLocks noChangeAspect="1"/>
          </p:cNvPicPr>
          <p:nvPr/>
        </p:nvPicPr>
        <p:blipFill>
          <a:blip r:embed="rId2"/>
          <a:stretch>
            <a:fillRect/>
          </a:stretch>
        </p:blipFill>
        <p:spPr>
          <a:xfrm>
            <a:off x="627184" y="3711732"/>
            <a:ext cx="9144000" cy="1809750"/>
          </a:xfrm>
          <a:prstGeom prst="rect">
            <a:avLst/>
          </a:prstGeom>
        </p:spPr>
      </p:pic>
    </p:spTree>
    <p:extLst>
      <p:ext uri="{BB962C8B-B14F-4D97-AF65-F5344CB8AC3E}">
        <p14:creationId xmlns:p14="http://schemas.microsoft.com/office/powerpoint/2010/main" val="350297935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B16F6-5D1D-4FF4-B525-B446F7D8F0C7}"/>
              </a:ext>
            </a:extLst>
          </p:cNvPr>
          <p:cNvSpPr>
            <a:spLocks noGrp="1"/>
          </p:cNvSpPr>
          <p:nvPr>
            <p:ph type="title"/>
          </p:nvPr>
        </p:nvSpPr>
        <p:spPr/>
        <p:txBody>
          <a:bodyPr/>
          <a:lstStyle/>
          <a:p>
            <a:r>
              <a:rPr lang="en-IN" dirty="0"/>
              <a:t>Sorting of data </a:t>
            </a:r>
          </a:p>
        </p:txBody>
      </p:sp>
      <p:sp>
        <p:nvSpPr>
          <p:cNvPr id="3" name="Text Placeholder 2">
            <a:extLst>
              <a:ext uri="{FF2B5EF4-FFF2-40B4-BE49-F238E27FC236}">
                <a16:creationId xmlns:a16="http://schemas.microsoft.com/office/drawing/2014/main" id="{B4BCD1F7-9867-47FB-966F-1FEC48364236}"/>
              </a:ext>
            </a:extLst>
          </p:cNvPr>
          <p:cNvSpPr>
            <a:spLocks noGrp="1"/>
          </p:cNvSpPr>
          <p:nvPr>
            <p:ph type="body" sz="quarter" idx="10"/>
          </p:nvPr>
        </p:nvSpPr>
        <p:spPr>
          <a:xfrm>
            <a:off x="525185" y="1298575"/>
            <a:ext cx="10683430" cy="4260850"/>
          </a:xfrm>
        </p:spPr>
        <p:txBody>
          <a:bodyPr/>
          <a:lstStyle/>
          <a:p>
            <a:pPr algn="just"/>
            <a:r>
              <a:rPr lang="en-IN" dirty="0"/>
              <a:t>By default, the data displayed is sorted in descending order on last modified date.</a:t>
            </a:r>
          </a:p>
          <a:p>
            <a:pPr algn="just"/>
            <a:r>
              <a:rPr lang="en-IN" dirty="0"/>
              <a:t>Data can be sorted based on other fields by clicking the arrow buttons on the column headers. On first click, data will be sorted in ascending order. On second click, it will be sorted in descending order.</a:t>
            </a:r>
          </a:p>
        </p:txBody>
      </p:sp>
      <p:sp>
        <p:nvSpPr>
          <p:cNvPr id="4" name="Slide Number Placeholder 3">
            <a:extLst>
              <a:ext uri="{FF2B5EF4-FFF2-40B4-BE49-F238E27FC236}">
                <a16:creationId xmlns:a16="http://schemas.microsoft.com/office/drawing/2014/main" id="{BB4C5DFF-D615-4244-91D8-0C7DA90966FC}"/>
              </a:ext>
            </a:extLst>
          </p:cNvPr>
          <p:cNvSpPr>
            <a:spLocks noGrp="1"/>
          </p:cNvSpPr>
          <p:nvPr>
            <p:ph type="sldNum" sz="quarter" idx="2"/>
          </p:nvPr>
        </p:nvSpPr>
        <p:spPr/>
        <p:txBody>
          <a:bodyPr/>
          <a:lstStyle/>
          <a:p>
            <a:fld id="{86CB4B4D-7CA3-9044-876B-883B54F8677D}" type="slidenum">
              <a:rPr lang="en-IN" smtClean="0"/>
              <a:pPr/>
              <a:t>9</a:t>
            </a:fld>
            <a:endParaRPr lang="en-IN"/>
          </a:p>
        </p:txBody>
      </p:sp>
      <p:sp>
        <p:nvSpPr>
          <p:cNvPr id="5" name="Footer Placeholder 4">
            <a:extLst>
              <a:ext uri="{FF2B5EF4-FFF2-40B4-BE49-F238E27FC236}">
                <a16:creationId xmlns:a16="http://schemas.microsoft.com/office/drawing/2014/main" id="{7E142BDB-F9BA-457E-B330-2ECDFC680C91}"/>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00716924"/>
      </p:ext>
    </p:extLst>
  </p:cSld>
  <p:clrMapOvr>
    <a:masterClrMapping/>
  </p:clrMapOvr>
  <p:transition spd="med"/>
</p:sld>
</file>

<file path=ppt/theme/theme1.xml><?xml version="1.0" encoding="utf-8"?>
<a:theme xmlns:a="http://schemas.openxmlformats.org/drawingml/2006/main" name="Whit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dirty="0" err="1" smtClean="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STL_template_new" id="{B63B2276-EC30-1F43-9C76-09EB8FBB2A52}" vid="{7CAE3B39-EFA4-B24F-A453-4650E745A60D}"/>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White Theme</Template>
  <TotalTime>17893</TotalTime>
  <Words>716</Words>
  <Application>Microsoft Office PowerPoint</Application>
  <PresentationFormat>Widescreen</PresentationFormat>
  <Paragraphs>134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White Theme</vt:lpstr>
      <vt:lpstr>CEIR   Grey List Training Manual</vt:lpstr>
      <vt:lpstr>PowerPoint Presentation</vt:lpstr>
      <vt:lpstr>Feature Overview</vt:lpstr>
      <vt:lpstr>Grey List </vt:lpstr>
      <vt:lpstr>Full File </vt:lpstr>
      <vt:lpstr>Incremental File </vt:lpstr>
      <vt:lpstr>Grey List – Add / Delete Scenarios</vt:lpstr>
      <vt:lpstr>Filter Grey list files</vt:lpstr>
      <vt:lpstr>Sorting of data </vt:lpstr>
      <vt:lpstr>Queries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Naveen Verma</dc:creator>
  <cp:lastModifiedBy>gaurav</cp:lastModifiedBy>
  <cp:revision>456</cp:revision>
  <dcterms:created xsi:type="dcterms:W3CDTF">2019-04-20T15:44:52Z</dcterms:created>
  <dcterms:modified xsi:type="dcterms:W3CDTF">2021-05-28T09:35:20Z</dcterms:modified>
</cp:coreProperties>
</file>