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1" r:id="rId1"/>
  </p:sldMasterIdLst>
  <p:notesMasterIdLst>
    <p:notesMasterId r:id="rId24"/>
  </p:notesMasterIdLst>
  <p:sldIdLst>
    <p:sldId id="327" r:id="rId2"/>
    <p:sldId id="328" r:id="rId3"/>
    <p:sldId id="307" r:id="rId4"/>
    <p:sldId id="362" r:id="rId5"/>
    <p:sldId id="309" r:id="rId6"/>
    <p:sldId id="308" r:id="rId7"/>
    <p:sldId id="301" r:id="rId8"/>
    <p:sldId id="368" r:id="rId9"/>
    <p:sldId id="363" r:id="rId10"/>
    <p:sldId id="377" r:id="rId11"/>
    <p:sldId id="370" r:id="rId12"/>
    <p:sldId id="376" r:id="rId13"/>
    <p:sldId id="364" r:id="rId14"/>
    <p:sldId id="373" r:id="rId15"/>
    <p:sldId id="365" r:id="rId16"/>
    <p:sldId id="366" r:id="rId17"/>
    <p:sldId id="374" r:id="rId18"/>
    <p:sldId id="375" r:id="rId19"/>
    <p:sldId id="367" r:id="rId20"/>
    <p:sldId id="372" r:id="rId21"/>
    <p:sldId id="371" r:id="rId22"/>
    <p:sldId id="281" r:id="rId2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48B6"/>
    <a:srgbClr val="1A47C5"/>
    <a:srgbClr val="1B47B6"/>
    <a:srgbClr val="4B1FBF"/>
    <a:srgbClr val="8606B6"/>
    <a:srgbClr val="6440C3"/>
    <a:srgbClr val="A98AFF"/>
    <a:srgbClr val="FFFFFF"/>
    <a:srgbClr val="C2B1EF"/>
    <a:srgbClr val="ACE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45" autoAdjust="0"/>
    <p:restoredTop sz="86436"/>
  </p:normalViewPr>
  <p:slideViewPr>
    <p:cSldViewPr snapToGrid="0" snapToObjects="1">
      <p:cViewPr varScale="1">
        <p:scale>
          <a:sx n="116" d="100"/>
          <a:sy n="116" d="100"/>
        </p:scale>
        <p:origin x="900"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33" d="100"/>
        <a:sy n="33" d="100"/>
      </p:scale>
      <p:origin x="0" y="840"/>
    </p:cViewPr>
  </p:sorterViewPr>
  <p:notesViewPr>
    <p:cSldViewPr snapToGrid="0" snapToObjects="1">
      <p:cViewPr varScale="1">
        <p:scale>
          <a:sx n="119" d="100"/>
          <a:sy n="119" d="100"/>
        </p:scale>
        <p:origin x="296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9" name="Shape 299"/>
          <p:cNvSpPr>
            <a:spLocks noGrp="1" noRot="1" noChangeAspect="1"/>
          </p:cNvSpPr>
          <p:nvPr>
            <p:ph type="sldImg"/>
          </p:nvPr>
        </p:nvSpPr>
        <p:spPr>
          <a:xfrm>
            <a:off x="1143000" y="685800"/>
            <a:ext cx="4572000" cy="3429000"/>
          </a:xfrm>
          <a:prstGeom prst="rect">
            <a:avLst/>
          </a:prstGeom>
        </p:spPr>
        <p:txBody>
          <a:bodyPr/>
          <a:lstStyle/>
          <a:p>
            <a:endParaRPr/>
          </a:p>
        </p:txBody>
      </p:sp>
      <p:sp>
        <p:nvSpPr>
          <p:cNvPr id="300" name="Shape 30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63928970"/>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0E9063E-BD64-BB48-AF38-6A482292C1A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9060" y="559924"/>
            <a:ext cx="1397000" cy="544248"/>
          </a:xfrm>
          <a:prstGeom prst="rect">
            <a:avLst/>
          </a:prstGeom>
        </p:spPr>
      </p:pic>
      <p:pic>
        <p:nvPicPr>
          <p:cNvPr id="4" name="Picture 3">
            <a:extLst>
              <a:ext uri="{FF2B5EF4-FFF2-40B4-BE49-F238E27FC236}">
                <a16:creationId xmlns:a16="http://schemas.microsoft.com/office/drawing/2014/main" id="{9DEBFF03-D30A-5945-8EBE-8D5591FA80F8}"/>
              </a:ext>
            </a:extLst>
          </p:cNvPr>
          <p:cNvPicPr>
            <a:picLocks noChangeAspect="1"/>
          </p:cNvPicPr>
          <p:nvPr userDrawn="1"/>
        </p:nvPicPr>
        <p:blipFill>
          <a:blip r:embed="rId3" cstate="email">
            <a:alphaModFix amt="50000"/>
            <a:extLst>
              <a:ext uri="{28A0092B-C50C-407E-A947-70E740481C1C}">
                <a14:useLocalDpi xmlns:a14="http://schemas.microsoft.com/office/drawing/2010/main"/>
              </a:ext>
            </a:extLst>
          </a:blip>
          <a:stretch>
            <a:fillRect/>
          </a:stretch>
        </p:blipFill>
        <p:spPr>
          <a:xfrm>
            <a:off x="5272315" y="5885258"/>
            <a:ext cx="5820228" cy="1270000"/>
          </a:xfrm>
          <a:prstGeom prst="rect">
            <a:avLst/>
          </a:prstGeom>
        </p:spPr>
      </p:pic>
      <p:sp>
        <p:nvSpPr>
          <p:cNvPr id="8" name="Subtitle 2">
            <a:extLst>
              <a:ext uri="{FF2B5EF4-FFF2-40B4-BE49-F238E27FC236}">
                <a16:creationId xmlns:a16="http://schemas.microsoft.com/office/drawing/2014/main" id="{3A38AA8A-CB4E-5A46-80A2-884EE068309D}"/>
              </a:ext>
            </a:extLst>
          </p:cNvPr>
          <p:cNvSpPr>
            <a:spLocks noGrp="1"/>
          </p:cNvSpPr>
          <p:nvPr>
            <p:ph type="subTitle" idx="1"/>
          </p:nvPr>
        </p:nvSpPr>
        <p:spPr>
          <a:xfrm>
            <a:off x="639062" y="5243813"/>
            <a:ext cx="6289778" cy="434974"/>
          </a:xfrm>
          <a:prstGeom prst="rect">
            <a:avLst/>
          </a:prstGeom>
        </p:spPr>
        <p:txBody>
          <a:bodyPr anchor="t">
            <a:normAutofit/>
          </a:bodyPr>
          <a:lstStyle>
            <a:lvl1pPr marL="0" indent="0" algn="l">
              <a:buNone/>
              <a:defRPr sz="24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itle 4">
            <a:extLst>
              <a:ext uri="{FF2B5EF4-FFF2-40B4-BE49-F238E27FC236}">
                <a16:creationId xmlns:a16="http://schemas.microsoft.com/office/drawing/2014/main" id="{3E1123C6-DEC0-0D41-9525-9436A7FCCC26}"/>
              </a:ext>
            </a:extLst>
          </p:cNvPr>
          <p:cNvSpPr>
            <a:spLocks noGrp="1"/>
          </p:cNvSpPr>
          <p:nvPr>
            <p:ph type="title"/>
          </p:nvPr>
        </p:nvSpPr>
        <p:spPr>
          <a:xfrm>
            <a:off x="639060" y="2028063"/>
            <a:ext cx="6289780" cy="2814411"/>
          </a:xfrm>
          <a:prstGeom prst="rect">
            <a:avLst/>
          </a:prstGeom>
        </p:spPr>
        <p:txBody>
          <a:bodyPr/>
          <a:lstStyle>
            <a:lvl1pPr>
              <a:defRPr sz="6000" b="1"/>
            </a:lvl1pPr>
          </a:lstStyle>
          <a:p>
            <a:r>
              <a:rPr lang="en-US"/>
              <a:t>Click to edit Master title style</a:t>
            </a:r>
            <a:endParaRPr lang="en-US" dirty="0"/>
          </a:p>
        </p:txBody>
      </p:sp>
      <p:sp>
        <p:nvSpPr>
          <p:cNvPr id="6" name="Date Placeholder 1">
            <a:extLst>
              <a:ext uri="{FF2B5EF4-FFF2-40B4-BE49-F238E27FC236}">
                <a16:creationId xmlns:a16="http://schemas.microsoft.com/office/drawing/2014/main" id="{F834F6D2-EF2F-BE48-9123-3E204FAEA5B8}"/>
              </a:ext>
            </a:extLst>
          </p:cNvPr>
          <p:cNvSpPr>
            <a:spLocks noGrp="1"/>
          </p:cNvSpPr>
          <p:nvPr>
            <p:ph type="dt" sz="half" idx="10"/>
          </p:nvPr>
        </p:nvSpPr>
        <p:spPr>
          <a:xfrm>
            <a:off x="9762186" y="490713"/>
            <a:ext cx="1849674" cy="365125"/>
          </a:xfrm>
          <a:prstGeom prst="rect">
            <a:avLst/>
          </a:prstGeom>
        </p:spPr>
        <p:txBody>
          <a:bodyPr lIns="90000"/>
          <a:lstStyle>
            <a:lvl1pPr algn="r">
              <a:defRPr sz="1400">
                <a:solidFill>
                  <a:schemeClr val="tx1">
                    <a:lumMod val="50000"/>
                    <a:lumOff val="50000"/>
                  </a:schemeClr>
                </a:solidFill>
              </a:defRPr>
            </a:lvl1pPr>
          </a:lstStyle>
          <a:p>
            <a:fld id="{879C6505-0DB4-4F42-9517-8EE46F733C69}" type="datetime3">
              <a:rPr lang="en-IN" smtClean="0"/>
              <a:pPr/>
              <a:t>14 April 2020</a:t>
            </a:fld>
            <a:endParaRPr lang="en-US" dirty="0"/>
          </a:p>
        </p:txBody>
      </p:sp>
      <p:sp>
        <p:nvSpPr>
          <p:cNvPr id="7" name="Footer Placeholder 4">
            <a:extLst>
              <a:ext uri="{FF2B5EF4-FFF2-40B4-BE49-F238E27FC236}">
                <a16:creationId xmlns:a16="http://schemas.microsoft.com/office/drawing/2014/main" id="{B2D87880-BB7D-0540-BA4F-ED0941AE615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9" name="Picture Placeholder 4">
            <a:extLst>
              <a:ext uri="{FF2B5EF4-FFF2-40B4-BE49-F238E27FC236}">
                <a16:creationId xmlns:a16="http://schemas.microsoft.com/office/drawing/2014/main" id="{DDBBE3CE-FDC1-8B44-8E98-60EE718835F3}"/>
              </a:ext>
            </a:extLst>
          </p:cNvPr>
          <p:cNvSpPr>
            <a:spLocks noGrp="1"/>
          </p:cNvSpPr>
          <p:nvPr>
            <p:ph type="pic" sz="quarter" idx="11"/>
          </p:nvPr>
        </p:nvSpPr>
        <p:spPr>
          <a:xfrm>
            <a:off x="6928840" y="491792"/>
            <a:ext cx="4058445" cy="584888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Tree>
    <p:extLst>
      <p:ext uri="{BB962C8B-B14F-4D97-AF65-F5344CB8AC3E}">
        <p14:creationId xmlns:p14="http://schemas.microsoft.com/office/powerpoint/2010/main" val="305973466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reserve="1">
  <p:cSld name="Blank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EFEE61D0-22FD-F144-9C72-2BF46C79D28F}"/>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3" name="Oval 22">
            <a:extLst>
              <a:ext uri="{FF2B5EF4-FFF2-40B4-BE49-F238E27FC236}">
                <a16:creationId xmlns:a16="http://schemas.microsoft.com/office/drawing/2014/main" id="{62C6BBF0-7BBA-4B4D-A30C-4B11EF13D8FB}"/>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4" name="Oval 23">
            <a:extLst>
              <a:ext uri="{FF2B5EF4-FFF2-40B4-BE49-F238E27FC236}">
                <a16:creationId xmlns:a16="http://schemas.microsoft.com/office/drawing/2014/main" id="{1A4630F0-C9FC-AE42-A7D6-C7006ED0963F}"/>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B4EC4B4C-D11E-EA4F-9B19-1BAAA5399636}"/>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B052DFF-E61F-1E45-8C89-CC54A6F29C95}"/>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1E4BBF58-ED40-9546-82AA-F2152073AF8E}"/>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TextBox 27">
            <a:extLst>
              <a:ext uri="{FF2B5EF4-FFF2-40B4-BE49-F238E27FC236}">
                <a16:creationId xmlns:a16="http://schemas.microsoft.com/office/drawing/2014/main" id="{94FC568B-2F3D-DE4C-A657-7F982D14B4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29" name="Oval 28">
            <a:extLst>
              <a:ext uri="{FF2B5EF4-FFF2-40B4-BE49-F238E27FC236}">
                <a16:creationId xmlns:a16="http://schemas.microsoft.com/office/drawing/2014/main" id="{E2461216-0A32-494A-8AEE-F1744A2C2977}"/>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TextBox 29">
            <a:extLst>
              <a:ext uri="{FF2B5EF4-FFF2-40B4-BE49-F238E27FC236}">
                <a16:creationId xmlns:a16="http://schemas.microsoft.com/office/drawing/2014/main" id="{3B462CF0-BAC6-924C-92D2-9F0777401529}"/>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1" name="TextBox 30">
            <a:extLst>
              <a:ext uri="{FF2B5EF4-FFF2-40B4-BE49-F238E27FC236}">
                <a16:creationId xmlns:a16="http://schemas.microsoft.com/office/drawing/2014/main" id="{D81AA3AE-229E-FB45-B815-22EFA3FA1EF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4" name="Slide Number">
            <a:extLst>
              <a:ext uri="{FF2B5EF4-FFF2-40B4-BE49-F238E27FC236}">
                <a16:creationId xmlns:a16="http://schemas.microsoft.com/office/drawing/2014/main" id="{85A08613-DB98-8748-B9E4-4B3F245C6BBB}"/>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5" name="Footer Placeholder 4">
            <a:extLst>
              <a:ext uri="{FF2B5EF4-FFF2-40B4-BE49-F238E27FC236}">
                <a16:creationId xmlns:a16="http://schemas.microsoft.com/office/drawing/2014/main" id="{855F79A0-567B-A849-A947-8A09296B2929}"/>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Tree>
    <p:extLst>
      <p:ext uri="{BB962C8B-B14F-4D97-AF65-F5344CB8AC3E}">
        <p14:creationId xmlns:p14="http://schemas.microsoft.com/office/powerpoint/2010/main" val="193457704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B6B078F-6B5B-4649-88CA-4457B64650BC}"/>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5AEDA168-4692-CA42-BBA4-95BEA61E202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01B1B357-5070-E64B-B2AB-C7A6C8B0EA88}"/>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7CDEDFB-DE1D-2548-81F8-5F67B8B5B0A4}"/>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EB120519-01C4-DF4A-9C1A-EF81D2EAD132}"/>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1C268B67-8824-404D-90A8-5FC453F23DD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TextBox 28">
            <a:extLst>
              <a:ext uri="{FF2B5EF4-FFF2-40B4-BE49-F238E27FC236}">
                <a16:creationId xmlns:a16="http://schemas.microsoft.com/office/drawing/2014/main" id="{9C99406D-50EC-C74A-BE89-235970598E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0" name="Oval 29">
            <a:extLst>
              <a:ext uri="{FF2B5EF4-FFF2-40B4-BE49-F238E27FC236}">
                <a16:creationId xmlns:a16="http://schemas.microsoft.com/office/drawing/2014/main" id="{168DB5F2-1918-AD47-B02B-3F1311BB9011}"/>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A97B3ABF-B225-9240-BE8E-E95B0968FFB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2" name="TextBox 31">
            <a:extLst>
              <a:ext uri="{FF2B5EF4-FFF2-40B4-BE49-F238E27FC236}">
                <a16:creationId xmlns:a16="http://schemas.microsoft.com/office/drawing/2014/main" id="{49B81795-551B-B14E-B662-85CFEDDA1217}"/>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6" name="Slide Number">
            <a:extLst>
              <a:ext uri="{FF2B5EF4-FFF2-40B4-BE49-F238E27FC236}">
                <a16:creationId xmlns:a16="http://schemas.microsoft.com/office/drawing/2014/main" id="{22F86A84-7A97-CB4F-A201-A6175D151B49}"/>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Footer Placeholder 4">
            <a:extLst>
              <a:ext uri="{FF2B5EF4-FFF2-40B4-BE49-F238E27FC236}">
                <a16:creationId xmlns:a16="http://schemas.microsoft.com/office/drawing/2014/main" id="{CE0893C3-D2C2-EF40-9EEA-7C9E376E5D43}"/>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grpSp>
        <p:nvGrpSpPr>
          <p:cNvPr id="6" name="Group 5">
            <a:extLst>
              <a:ext uri="{FF2B5EF4-FFF2-40B4-BE49-F238E27FC236}">
                <a16:creationId xmlns:a16="http://schemas.microsoft.com/office/drawing/2014/main" id="{463DADCE-D593-2B4C-ACB9-3FC9C22734E1}"/>
              </a:ext>
            </a:extLst>
          </p:cNvPr>
          <p:cNvGrpSpPr/>
          <p:nvPr userDrawn="1"/>
        </p:nvGrpSpPr>
        <p:grpSpPr>
          <a:xfrm>
            <a:off x="3215678" y="2940163"/>
            <a:ext cx="4999327" cy="875744"/>
            <a:chOff x="3242838" y="3018288"/>
            <a:chExt cx="4999327" cy="875744"/>
          </a:xfrm>
        </p:grpSpPr>
        <p:pic>
          <p:nvPicPr>
            <p:cNvPr id="3" name="Picture 2">
              <a:extLst>
                <a:ext uri="{FF2B5EF4-FFF2-40B4-BE49-F238E27FC236}">
                  <a16:creationId xmlns:a16="http://schemas.microsoft.com/office/drawing/2014/main" id="{CDC84A69-80E3-194A-AEB4-140592EB208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2838" y="3018288"/>
              <a:ext cx="2247900" cy="875744"/>
            </a:xfrm>
            <a:prstGeom prst="rect">
              <a:avLst/>
            </a:prstGeom>
          </p:spPr>
        </p:pic>
        <p:sp>
          <p:nvSpPr>
            <p:cNvPr id="2" name="TextBox 1">
              <a:extLst>
                <a:ext uri="{FF2B5EF4-FFF2-40B4-BE49-F238E27FC236}">
                  <a16:creationId xmlns:a16="http://schemas.microsoft.com/office/drawing/2014/main" id="{484A5E78-5DD6-3141-ACA9-462B3D026C09}"/>
                </a:ext>
              </a:extLst>
            </p:cNvPr>
            <p:cNvSpPr txBox="1"/>
            <p:nvPr userDrawn="1"/>
          </p:nvSpPr>
          <p:spPr>
            <a:xfrm>
              <a:off x="6170125" y="3192211"/>
              <a:ext cx="207204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rPr>
                <a:t>beyond tomorrow</a:t>
              </a:r>
              <a:endParaRPr kumimoji="0" lang="en-US"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endParaRPr>
            </a:p>
          </p:txBody>
        </p:sp>
        <p:cxnSp>
          <p:nvCxnSpPr>
            <p:cNvPr id="5" name="Straight Connector 4">
              <a:extLst>
                <a:ext uri="{FF2B5EF4-FFF2-40B4-BE49-F238E27FC236}">
                  <a16:creationId xmlns:a16="http://schemas.microsoft.com/office/drawing/2014/main" id="{0CCB8ED5-85E8-6D42-BE05-EF3E861F038E}"/>
                </a:ext>
              </a:extLst>
            </p:cNvPr>
            <p:cNvCxnSpPr/>
            <p:nvPr userDrawn="1"/>
          </p:nvCxnSpPr>
          <p:spPr>
            <a:xfrm>
              <a:off x="5830431" y="3018288"/>
              <a:ext cx="0" cy="875744"/>
            </a:xfrm>
            <a:prstGeom prst="line">
              <a:avLst/>
            </a:prstGeom>
            <a:noFill/>
            <a:ln w="12700" cap="flat">
              <a:solidFill>
                <a:schemeClr val="bg2">
                  <a:lumMod val="75000"/>
                </a:schemeClr>
              </a:solidFill>
              <a:prstDash val="solid"/>
              <a:miter lim="800000"/>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8142286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opic Slide 1">
    <p:spTree>
      <p:nvGrpSpPr>
        <p:cNvPr id="1" name=""/>
        <p:cNvGrpSpPr/>
        <p:nvPr/>
      </p:nvGrpSpPr>
      <p:grpSpPr>
        <a:xfrm>
          <a:off x="0" y="0"/>
          <a:ext cx="0" cy="0"/>
          <a:chOff x="0" y="0"/>
          <a:chExt cx="0" cy="0"/>
        </a:xfrm>
      </p:grpSpPr>
      <p:sp>
        <p:nvSpPr>
          <p:cNvPr id="32" name="Slide Numbe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8" name="Oval 17">
            <a:extLst>
              <a:ext uri="{FF2B5EF4-FFF2-40B4-BE49-F238E27FC236}">
                <a16:creationId xmlns:a16="http://schemas.microsoft.com/office/drawing/2014/main" id="{250FC4BB-3987-0846-AAAF-4626EF25E880}"/>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C0A3AFB2-9E67-0B4B-B83A-3FB7DED2F8B7}"/>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Oval 32">
            <a:extLst>
              <a:ext uri="{FF2B5EF4-FFF2-40B4-BE49-F238E27FC236}">
                <a16:creationId xmlns:a16="http://schemas.microsoft.com/office/drawing/2014/main" id="{0696B8A1-59BE-354F-B966-FAAE465D1567}"/>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Oval 33">
            <a:extLst>
              <a:ext uri="{FF2B5EF4-FFF2-40B4-BE49-F238E27FC236}">
                <a16:creationId xmlns:a16="http://schemas.microsoft.com/office/drawing/2014/main" id="{9999621F-F68B-B448-A273-E25305FCD7ED}"/>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Oval 34">
            <a:extLst>
              <a:ext uri="{FF2B5EF4-FFF2-40B4-BE49-F238E27FC236}">
                <a16:creationId xmlns:a16="http://schemas.microsoft.com/office/drawing/2014/main" id="{B137514E-A55B-9B40-8A7A-A746633001F1}"/>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6" name="Oval 35">
            <a:extLst>
              <a:ext uri="{FF2B5EF4-FFF2-40B4-BE49-F238E27FC236}">
                <a16:creationId xmlns:a16="http://schemas.microsoft.com/office/drawing/2014/main" id="{4DE61A4F-BAFF-884E-9839-7B44E1B3DCB5}"/>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7" name="TextBox 36">
            <a:extLst>
              <a:ext uri="{FF2B5EF4-FFF2-40B4-BE49-F238E27FC236}">
                <a16:creationId xmlns:a16="http://schemas.microsoft.com/office/drawing/2014/main" id="{FC988D02-C8B1-6C48-9C28-A2A9DB8CDC7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8" name="Oval 37">
            <a:extLst>
              <a:ext uri="{FF2B5EF4-FFF2-40B4-BE49-F238E27FC236}">
                <a16:creationId xmlns:a16="http://schemas.microsoft.com/office/drawing/2014/main" id="{D23CE807-6079-914A-8F5C-73C658630709}"/>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9" name="TextBox 38">
            <a:extLst>
              <a:ext uri="{FF2B5EF4-FFF2-40B4-BE49-F238E27FC236}">
                <a16:creationId xmlns:a16="http://schemas.microsoft.com/office/drawing/2014/main" id="{8386261F-EB91-1F4C-9340-2137E4E57277}"/>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40" name="TextBox 39">
            <a:extLst>
              <a:ext uri="{FF2B5EF4-FFF2-40B4-BE49-F238E27FC236}">
                <a16:creationId xmlns:a16="http://schemas.microsoft.com/office/drawing/2014/main" id="{69D206C8-684A-DF4A-9958-8AB38911CC6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4" name="Footer Placeholder 4">
            <a:extLst>
              <a:ext uri="{FF2B5EF4-FFF2-40B4-BE49-F238E27FC236}">
                <a16:creationId xmlns:a16="http://schemas.microsoft.com/office/drawing/2014/main" id="{4208EE5F-E7C6-5D4A-9515-69C9E417624B}"/>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1" name="Picture Placeholder 4">
            <a:extLst>
              <a:ext uri="{FF2B5EF4-FFF2-40B4-BE49-F238E27FC236}">
                <a16:creationId xmlns:a16="http://schemas.microsoft.com/office/drawing/2014/main" id="{3FF98A13-DF45-134F-A30B-44DBACB2B437}"/>
              </a:ext>
            </a:extLst>
          </p:cNvPr>
          <p:cNvSpPr>
            <a:spLocks noGrp="1"/>
          </p:cNvSpPr>
          <p:nvPr>
            <p:ph type="pic" sz="quarter" idx="11"/>
          </p:nvPr>
        </p:nvSpPr>
        <p:spPr>
          <a:xfrm>
            <a:off x="481273" y="492574"/>
            <a:ext cx="4004350" cy="577092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
        <p:nvSpPr>
          <p:cNvPr id="25" name="Title 1">
            <a:extLst>
              <a:ext uri="{FF2B5EF4-FFF2-40B4-BE49-F238E27FC236}">
                <a16:creationId xmlns:a16="http://schemas.microsoft.com/office/drawing/2014/main" id="{BAC57860-C767-4247-BDA3-5F4699891596}"/>
              </a:ext>
            </a:extLst>
          </p:cNvPr>
          <p:cNvSpPr>
            <a:spLocks noGrp="1"/>
          </p:cNvSpPr>
          <p:nvPr>
            <p:ph type="title"/>
          </p:nvPr>
        </p:nvSpPr>
        <p:spPr>
          <a:xfrm>
            <a:off x="4786826" y="715477"/>
            <a:ext cx="6929080" cy="788175"/>
          </a:xfrm>
          <a:prstGeom prst="rect">
            <a:avLst/>
          </a:prstGeom>
        </p:spPr>
        <p:txBody>
          <a:bodyPr/>
          <a:lstStyle>
            <a:lvl1pPr>
              <a:defRPr sz="3200">
                <a:solidFill>
                  <a:schemeClr val="tx1">
                    <a:lumMod val="85000"/>
                    <a:lumOff val="15000"/>
                  </a:schemeClr>
                </a:solidFill>
              </a:defRPr>
            </a:lvl1pPr>
          </a:lstStyle>
          <a:p>
            <a:r>
              <a:rPr lang="en-US"/>
              <a:t>Click to edit Master title style</a:t>
            </a:r>
            <a:endParaRPr lang="en-US" dirty="0"/>
          </a:p>
        </p:txBody>
      </p:sp>
      <p:sp>
        <p:nvSpPr>
          <p:cNvPr id="28" name="Text Placeholder 3">
            <a:extLst>
              <a:ext uri="{FF2B5EF4-FFF2-40B4-BE49-F238E27FC236}">
                <a16:creationId xmlns:a16="http://schemas.microsoft.com/office/drawing/2014/main" id="{D9F71CED-5046-4E47-AB85-9D39CDD41C54}"/>
              </a:ext>
            </a:extLst>
          </p:cNvPr>
          <p:cNvSpPr>
            <a:spLocks noGrp="1"/>
          </p:cNvSpPr>
          <p:nvPr>
            <p:ph type="body" sz="quarter" idx="10"/>
          </p:nvPr>
        </p:nvSpPr>
        <p:spPr>
          <a:xfrm>
            <a:off x="4778494" y="1626761"/>
            <a:ext cx="6929080" cy="4475275"/>
          </a:xfrm>
          <a:prstGeom prst="rect">
            <a:avLst/>
          </a:prstGeom>
        </p:spPr>
        <p:txBody>
          <a:bodyPr/>
          <a:lstStyle>
            <a:lvl1pPr>
              <a:defRPr sz="2000">
                <a:solidFill>
                  <a:schemeClr val="tx1">
                    <a:lumMod val="85000"/>
                    <a:lumOff val="15000"/>
                  </a:schemeClr>
                </a:solidFill>
              </a:defRPr>
            </a:lvl1pPr>
            <a:lvl2pPr>
              <a:defRPr sz="2000">
                <a:solidFill>
                  <a:schemeClr val="tx1">
                    <a:lumMod val="85000"/>
                    <a:lumOff val="15000"/>
                  </a:schemeClr>
                </a:solidFill>
              </a:defRPr>
            </a:lvl2pPr>
            <a:lvl3pPr>
              <a:defRPr sz="2000">
                <a:solidFill>
                  <a:schemeClr val="tx1">
                    <a:lumMod val="85000"/>
                    <a:lumOff val="15000"/>
                  </a:schemeClr>
                </a:solidFill>
              </a:defRPr>
            </a:lvl3pPr>
            <a:lvl4pPr>
              <a:defRPr sz="2000">
                <a:solidFill>
                  <a:schemeClr val="tx1">
                    <a:lumMod val="85000"/>
                    <a:lumOff val="15000"/>
                  </a:schemeClr>
                </a:solidFill>
              </a:defRPr>
            </a:lvl4pPr>
            <a:lvl5pPr>
              <a:defRPr sz="2000">
                <a:solidFill>
                  <a:schemeClr val="tx1">
                    <a:lumMod val="85000"/>
                    <a:lumOff val="1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4451209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ection Headline">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0C808054-F6A8-944C-B278-21B7816A849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
        <p:nvSpPr>
          <p:cNvPr id="4" name="Title 3">
            <a:extLst>
              <a:ext uri="{FF2B5EF4-FFF2-40B4-BE49-F238E27FC236}">
                <a16:creationId xmlns:a16="http://schemas.microsoft.com/office/drawing/2014/main" id="{D5C0545F-2DC0-AD4C-8EEE-A6BCC558EB6B}"/>
              </a:ext>
            </a:extLst>
          </p:cNvPr>
          <p:cNvSpPr>
            <a:spLocks noGrp="1"/>
          </p:cNvSpPr>
          <p:nvPr>
            <p:ph type="title"/>
          </p:nvPr>
        </p:nvSpPr>
        <p:spPr>
          <a:xfrm>
            <a:off x="746671" y="549105"/>
            <a:ext cx="5589735" cy="1508126"/>
          </a:xfrm>
          <a:prstGeom prst="rect">
            <a:avLst/>
          </a:prstGeom>
        </p:spPr>
        <p:txBody>
          <a:bodyPr/>
          <a:lstStyle>
            <a:lvl1pPr algn="l">
              <a:defRPr sz="4800" b="1">
                <a:solidFill>
                  <a:schemeClr val="tx1">
                    <a:lumMod val="85000"/>
                    <a:lumOff val="15000"/>
                  </a:schemeClr>
                </a:solidFill>
              </a:defRPr>
            </a:lvl1pPr>
          </a:lstStyle>
          <a:p>
            <a:r>
              <a:rPr lang="en-US" dirty="0"/>
              <a:t>Click to edit Master title style</a:t>
            </a:r>
          </a:p>
        </p:txBody>
      </p:sp>
      <p:sp>
        <p:nvSpPr>
          <p:cNvPr id="8" name="Text Placeholder 7">
            <a:extLst>
              <a:ext uri="{FF2B5EF4-FFF2-40B4-BE49-F238E27FC236}">
                <a16:creationId xmlns:a16="http://schemas.microsoft.com/office/drawing/2014/main" id="{24FB559D-C1CE-8747-8028-6E91AC21ED4A}"/>
              </a:ext>
            </a:extLst>
          </p:cNvPr>
          <p:cNvSpPr>
            <a:spLocks noGrp="1"/>
          </p:cNvSpPr>
          <p:nvPr>
            <p:ph type="body" sz="quarter" idx="10"/>
          </p:nvPr>
        </p:nvSpPr>
        <p:spPr>
          <a:xfrm>
            <a:off x="716214" y="2569639"/>
            <a:ext cx="5620192" cy="2819400"/>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16" name="Oval 15">
            <a:extLst>
              <a:ext uri="{FF2B5EF4-FFF2-40B4-BE49-F238E27FC236}">
                <a16:creationId xmlns:a16="http://schemas.microsoft.com/office/drawing/2014/main" id="{2161CA03-F831-9A42-BF8D-F5030C57A577}"/>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 name="Oval 16">
            <a:extLst>
              <a:ext uri="{FF2B5EF4-FFF2-40B4-BE49-F238E27FC236}">
                <a16:creationId xmlns:a16="http://schemas.microsoft.com/office/drawing/2014/main" id="{59C311CC-746C-5C46-89B4-F9CE6A041F6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A5B99CD3-B95E-F840-8F3D-AB25A49BDC62}"/>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D7CD11A5-EDD9-414D-B306-B9D1B117AEBE}"/>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D8A6C9D4-8C2A-4640-9716-2730F8FF2E9E}"/>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AD093E14-BD23-0340-992F-1DF17F14108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TextBox 31">
            <a:extLst>
              <a:ext uri="{FF2B5EF4-FFF2-40B4-BE49-F238E27FC236}">
                <a16:creationId xmlns:a16="http://schemas.microsoft.com/office/drawing/2014/main" id="{FA28637D-C818-6546-AB2C-45324A86CAF9}"/>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3" name="Oval 32">
            <a:extLst>
              <a:ext uri="{FF2B5EF4-FFF2-40B4-BE49-F238E27FC236}">
                <a16:creationId xmlns:a16="http://schemas.microsoft.com/office/drawing/2014/main" id="{CBF5E8B9-B337-BE44-854D-3F30AE8FBB92}"/>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TextBox 33">
            <a:extLst>
              <a:ext uri="{FF2B5EF4-FFF2-40B4-BE49-F238E27FC236}">
                <a16:creationId xmlns:a16="http://schemas.microsoft.com/office/drawing/2014/main" id="{D86D418E-93D7-2244-8F5D-AC4BBD0618E3}"/>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5" name="TextBox 34">
            <a:extLst>
              <a:ext uri="{FF2B5EF4-FFF2-40B4-BE49-F238E27FC236}">
                <a16:creationId xmlns:a16="http://schemas.microsoft.com/office/drawing/2014/main" id="{8FD7F25D-6D0F-2A4F-AE75-3F187AD1802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0" name="Footer Placeholder 4">
            <a:extLst>
              <a:ext uri="{FF2B5EF4-FFF2-40B4-BE49-F238E27FC236}">
                <a16:creationId xmlns:a16="http://schemas.microsoft.com/office/drawing/2014/main" id="{15D04E4D-5087-D544-8EBB-71674727E0D9}"/>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1" name="Picture Placeholder 4">
            <a:extLst>
              <a:ext uri="{FF2B5EF4-FFF2-40B4-BE49-F238E27FC236}">
                <a16:creationId xmlns:a16="http://schemas.microsoft.com/office/drawing/2014/main" id="{D770E198-EE0F-2449-B311-8220C7AF111B}"/>
              </a:ext>
            </a:extLst>
          </p:cNvPr>
          <p:cNvSpPr>
            <a:spLocks noGrp="1"/>
          </p:cNvSpPr>
          <p:nvPr>
            <p:ph type="pic" sz="quarter" idx="11"/>
          </p:nvPr>
        </p:nvSpPr>
        <p:spPr>
          <a:xfrm>
            <a:off x="6518618" y="469958"/>
            <a:ext cx="5159165" cy="7435199"/>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Tree>
    <p:extLst>
      <p:ext uri="{BB962C8B-B14F-4D97-AF65-F5344CB8AC3E}">
        <p14:creationId xmlns:p14="http://schemas.microsoft.com/office/powerpoint/2010/main" val="1065739753"/>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ing">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B6B078F-6B5B-4649-88CA-4457B64650BC}"/>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5AEDA168-4692-CA42-BBA4-95BEA61E202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01B1B357-5070-E64B-B2AB-C7A6C8B0EA88}"/>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7CDEDFB-DE1D-2548-81F8-5F67B8B5B0A4}"/>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EB120519-01C4-DF4A-9C1A-EF81D2EAD132}"/>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1C268B67-8824-404D-90A8-5FC453F23DD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TextBox 28">
            <a:extLst>
              <a:ext uri="{FF2B5EF4-FFF2-40B4-BE49-F238E27FC236}">
                <a16:creationId xmlns:a16="http://schemas.microsoft.com/office/drawing/2014/main" id="{9C99406D-50EC-C74A-BE89-235970598E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0" name="Oval 29">
            <a:extLst>
              <a:ext uri="{FF2B5EF4-FFF2-40B4-BE49-F238E27FC236}">
                <a16:creationId xmlns:a16="http://schemas.microsoft.com/office/drawing/2014/main" id="{168DB5F2-1918-AD47-B02B-3F1311BB9011}"/>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A97B3ABF-B225-9240-BE8E-E95B0968FFB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2" name="TextBox 31">
            <a:extLst>
              <a:ext uri="{FF2B5EF4-FFF2-40B4-BE49-F238E27FC236}">
                <a16:creationId xmlns:a16="http://schemas.microsoft.com/office/drawing/2014/main" id="{49B81795-551B-B14E-B662-85CFEDDA1217}"/>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6" name="Slide Number">
            <a:extLst>
              <a:ext uri="{FF2B5EF4-FFF2-40B4-BE49-F238E27FC236}">
                <a16:creationId xmlns:a16="http://schemas.microsoft.com/office/drawing/2014/main" id="{22F86A84-7A97-CB4F-A201-A6175D151B49}"/>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Footer Placeholder 4">
            <a:extLst>
              <a:ext uri="{FF2B5EF4-FFF2-40B4-BE49-F238E27FC236}">
                <a16:creationId xmlns:a16="http://schemas.microsoft.com/office/drawing/2014/main" id="{CE0893C3-D2C2-EF40-9EEA-7C9E376E5D43}"/>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15" name="Picture Placeholder 4">
            <a:extLst>
              <a:ext uri="{FF2B5EF4-FFF2-40B4-BE49-F238E27FC236}">
                <a16:creationId xmlns:a16="http://schemas.microsoft.com/office/drawing/2014/main" id="{51FDC2C6-A8FE-6746-A135-C26E230B9948}"/>
              </a:ext>
            </a:extLst>
          </p:cNvPr>
          <p:cNvSpPr>
            <a:spLocks noGrp="1"/>
          </p:cNvSpPr>
          <p:nvPr>
            <p:ph type="pic" sz="quarter" idx="11"/>
          </p:nvPr>
        </p:nvSpPr>
        <p:spPr>
          <a:xfrm>
            <a:off x="7219950" y="963290"/>
            <a:ext cx="3421832" cy="4931420"/>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
        <p:nvSpPr>
          <p:cNvPr id="18" name="Title 4">
            <a:extLst>
              <a:ext uri="{FF2B5EF4-FFF2-40B4-BE49-F238E27FC236}">
                <a16:creationId xmlns:a16="http://schemas.microsoft.com/office/drawing/2014/main" id="{24A394E3-CEF4-434E-B8BA-A7752FE2FE1A}"/>
              </a:ext>
            </a:extLst>
          </p:cNvPr>
          <p:cNvSpPr>
            <a:spLocks noGrp="1"/>
          </p:cNvSpPr>
          <p:nvPr>
            <p:ph type="title" hasCustomPrompt="1"/>
          </p:nvPr>
        </p:nvSpPr>
        <p:spPr>
          <a:xfrm>
            <a:off x="628967" y="2040510"/>
            <a:ext cx="6289780" cy="2814411"/>
          </a:xfrm>
          <a:prstGeom prst="rect">
            <a:avLst/>
          </a:prstGeom>
        </p:spPr>
        <p:txBody>
          <a:bodyPr/>
          <a:lstStyle>
            <a:lvl1pPr algn="r">
              <a:defRPr sz="5400" b="0">
                <a:solidFill>
                  <a:schemeClr val="tx1">
                    <a:lumMod val="85000"/>
                    <a:lumOff val="15000"/>
                  </a:schemeClr>
                </a:solidFill>
              </a:defRPr>
            </a:lvl1pPr>
          </a:lstStyle>
          <a:p>
            <a:r>
              <a:rPr lang="en-US" dirty="0"/>
              <a:t>Section Heading</a:t>
            </a:r>
          </a:p>
        </p:txBody>
      </p:sp>
    </p:spTree>
    <p:extLst>
      <p:ext uri="{BB962C8B-B14F-4D97-AF65-F5344CB8AC3E}">
        <p14:creationId xmlns:p14="http://schemas.microsoft.com/office/powerpoint/2010/main" val="411143971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mp; Conten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EA49B2-B2FF-4947-9709-2F2021A6BF3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sp>
        <p:nvSpPr>
          <p:cNvPr id="24" name="Rectangle">
            <a:extLst>
              <a:ext uri="{FF2B5EF4-FFF2-40B4-BE49-F238E27FC236}">
                <a16:creationId xmlns:a16="http://schemas.microsoft.com/office/drawing/2014/main" id="{3458FAF4-B7CB-1340-8901-F7EC7F2C62B1}"/>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sp>
        <p:nvSpPr>
          <p:cNvPr id="2" name="Title 1">
            <a:extLst>
              <a:ext uri="{FF2B5EF4-FFF2-40B4-BE49-F238E27FC236}">
                <a16:creationId xmlns:a16="http://schemas.microsoft.com/office/drawing/2014/main" id="{873A3218-217B-494A-AA85-B666F0B41D52}"/>
              </a:ext>
            </a:extLst>
          </p:cNvPr>
          <p:cNvSpPr>
            <a:spLocks noGrp="1"/>
          </p:cNvSpPr>
          <p:nvPr>
            <p:ph type="title"/>
          </p:nvPr>
        </p:nvSpPr>
        <p:spPr>
          <a:xfrm>
            <a:off x="463639" y="213332"/>
            <a:ext cx="9070253" cy="800554"/>
          </a:xfrm>
          <a:prstGeom prst="rect">
            <a:avLst/>
          </a:prstGeom>
        </p:spPr>
        <p:txBody>
          <a:bodyPr/>
          <a:lstStyle>
            <a:lvl1pPr>
              <a:defRPr sz="3200"/>
            </a:lvl1pPr>
          </a:lstStyle>
          <a:p>
            <a:r>
              <a:rPr lang="en-US" dirty="0"/>
              <a:t>Click to edit Master title style</a:t>
            </a:r>
          </a:p>
        </p:txBody>
      </p:sp>
      <p:sp>
        <p:nvSpPr>
          <p:cNvPr id="4" name="Text Placeholder 3">
            <a:extLst>
              <a:ext uri="{FF2B5EF4-FFF2-40B4-BE49-F238E27FC236}">
                <a16:creationId xmlns:a16="http://schemas.microsoft.com/office/drawing/2014/main" id="{6834EBBD-F344-BC42-8A59-4A611AD90BE7}"/>
              </a:ext>
            </a:extLst>
          </p:cNvPr>
          <p:cNvSpPr>
            <a:spLocks noGrp="1"/>
          </p:cNvSpPr>
          <p:nvPr>
            <p:ph type="body" sz="quarter" idx="10"/>
          </p:nvPr>
        </p:nvSpPr>
        <p:spPr>
          <a:xfrm>
            <a:off x="463639" y="1656452"/>
            <a:ext cx="10683430" cy="4260850"/>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a:extLst>
              <a:ext uri="{FF2B5EF4-FFF2-40B4-BE49-F238E27FC236}">
                <a16:creationId xmlns:a16="http://schemas.microsoft.com/office/drawing/2014/main" id="{7062C53C-70C0-244F-ABC2-135CA0E50B06}"/>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Oval 16">
            <a:extLst>
              <a:ext uri="{FF2B5EF4-FFF2-40B4-BE49-F238E27FC236}">
                <a16:creationId xmlns:a16="http://schemas.microsoft.com/office/drawing/2014/main" id="{521B9F41-F234-5646-8C69-31DB1DDE0F7A}"/>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F74820F-00D0-3144-9F5F-E63C0E86852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41A83626-8724-9645-A457-B6947B936126}"/>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BA8B78A6-FFFF-A34A-A215-A200C015C9E0}"/>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757E2777-89F5-C845-8CEA-52FB08D6DA28}"/>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Oval 31">
            <a:extLst>
              <a:ext uri="{FF2B5EF4-FFF2-40B4-BE49-F238E27FC236}">
                <a16:creationId xmlns:a16="http://schemas.microsoft.com/office/drawing/2014/main" id="{C8660B14-6FB3-794C-AA6A-399EFDD5777F}"/>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3A9ECFFF-C4EB-0948-BA91-2631A7564B83}"/>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4" name="Oval 33">
            <a:extLst>
              <a:ext uri="{FF2B5EF4-FFF2-40B4-BE49-F238E27FC236}">
                <a16:creationId xmlns:a16="http://schemas.microsoft.com/office/drawing/2014/main" id="{EBC27F33-7866-4F4A-9FCF-1DF9C5ACAE7D}"/>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8AA9D110-9BF5-7947-9FAE-921099CA6FC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6" name="TextBox 35">
            <a:extLst>
              <a:ext uri="{FF2B5EF4-FFF2-40B4-BE49-F238E27FC236}">
                <a16:creationId xmlns:a16="http://schemas.microsoft.com/office/drawing/2014/main" id="{F422A268-4CEA-F743-8CD9-CE9C39DDAB51}"/>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1" name="Footer Placeholder 4">
            <a:extLst>
              <a:ext uri="{FF2B5EF4-FFF2-40B4-BE49-F238E27FC236}">
                <a16:creationId xmlns:a16="http://schemas.microsoft.com/office/drawing/2014/main" id="{6E8E7FBD-0A83-A040-AEE3-94907C38B2A0}"/>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0A14EAD9-9B77-D341-BE37-E06DE7AB8E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27850618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amp; no conten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EA49B2-B2FF-4947-9709-2F2021A6BF3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sp>
        <p:nvSpPr>
          <p:cNvPr id="24" name="Rectangle">
            <a:extLst>
              <a:ext uri="{FF2B5EF4-FFF2-40B4-BE49-F238E27FC236}">
                <a16:creationId xmlns:a16="http://schemas.microsoft.com/office/drawing/2014/main" id="{3458FAF4-B7CB-1340-8901-F7EC7F2C62B1}"/>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sp>
        <p:nvSpPr>
          <p:cNvPr id="2" name="Title 1">
            <a:extLst>
              <a:ext uri="{FF2B5EF4-FFF2-40B4-BE49-F238E27FC236}">
                <a16:creationId xmlns:a16="http://schemas.microsoft.com/office/drawing/2014/main" id="{873A3218-217B-494A-AA85-B666F0B41D52}"/>
              </a:ext>
            </a:extLst>
          </p:cNvPr>
          <p:cNvSpPr>
            <a:spLocks noGrp="1"/>
          </p:cNvSpPr>
          <p:nvPr>
            <p:ph type="title"/>
          </p:nvPr>
        </p:nvSpPr>
        <p:spPr>
          <a:xfrm>
            <a:off x="463639" y="213332"/>
            <a:ext cx="9070253" cy="800554"/>
          </a:xfrm>
          <a:prstGeom prst="rect">
            <a:avLst/>
          </a:prstGeom>
        </p:spPr>
        <p:txBody>
          <a:bodyPr/>
          <a:lstStyle>
            <a:lvl1pPr>
              <a:defRPr sz="3200"/>
            </a:lvl1pPr>
          </a:lstStyle>
          <a:p>
            <a:r>
              <a:rPr lang="en-US" dirty="0"/>
              <a:t>Click to edit Master title style</a:t>
            </a:r>
          </a:p>
        </p:txBody>
      </p:sp>
      <p:sp>
        <p:nvSpPr>
          <p:cNvPr id="7" name="Slide Number">
            <a:extLst>
              <a:ext uri="{FF2B5EF4-FFF2-40B4-BE49-F238E27FC236}">
                <a16:creationId xmlns:a16="http://schemas.microsoft.com/office/drawing/2014/main" id="{7062C53C-70C0-244F-ABC2-135CA0E50B06}"/>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Oval 16">
            <a:extLst>
              <a:ext uri="{FF2B5EF4-FFF2-40B4-BE49-F238E27FC236}">
                <a16:creationId xmlns:a16="http://schemas.microsoft.com/office/drawing/2014/main" id="{521B9F41-F234-5646-8C69-31DB1DDE0F7A}"/>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F74820F-00D0-3144-9F5F-E63C0E86852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41A83626-8724-9645-A457-B6947B936126}"/>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BA8B78A6-FFFF-A34A-A215-A200C015C9E0}"/>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757E2777-89F5-C845-8CEA-52FB08D6DA28}"/>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Oval 31">
            <a:extLst>
              <a:ext uri="{FF2B5EF4-FFF2-40B4-BE49-F238E27FC236}">
                <a16:creationId xmlns:a16="http://schemas.microsoft.com/office/drawing/2014/main" id="{C8660B14-6FB3-794C-AA6A-399EFDD5777F}"/>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3A9ECFFF-C4EB-0948-BA91-2631A7564B83}"/>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4" name="Oval 33">
            <a:extLst>
              <a:ext uri="{FF2B5EF4-FFF2-40B4-BE49-F238E27FC236}">
                <a16:creationId xmlns:a16="http://schemas.microsoft.com/office/drawing/2014/main" id="{EBC27F33-7866-4F4A-9FCF-1DF9C5ACAE7D}"/>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8AA9D110-9BF5-7947-9FAE-921099CA6FC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6" name="TextBox 35">
            <a:extLst>
              <a:ext uri="{FF2B5EF4-FFF2-40B4-BE49-F238E27FC236}">
                <a16:creationId xmlns:a16="http://schemas.microsoft.com/office/drawing/2014/main" id="{F422A268-4CEA-F743-8CD9-CE9C39DDAB51}"/>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1" name="Footer Placeholder 4">
            <a:extLst>
              <a:ext uri="{FF2B5EF4-FFF2-40B4-BE49-F238E27FC236}">
                <a16:creationId xmlns:a16="http://schemas.microsoft.com/office/drawing/2014/main" id="{6E8E7FBD-0A83-A040-AEE3-94907C38B2A0}"/>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0A14EAD9-9B77-D341-BE37-E06DE7AB8E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360002521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98275199-1176-234D-B686-65D73C4BE20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241" y="0"/>
            <a:ext cx="1809906" cy="2057231"/>
          </a:xfrm>
          <a:prstGeom prst="rect">
            <a:avLst/>
          </a:prstGeom>
        </p:spPr>
      </p:pic>
      <p:sp>
        <p:nvSpPr>
          <p:cNvPr id="24" name="Title 1">
            <a:extLst>
              <a:ext uri="{FF2B5EF4-FFF2-40B4-BE49-F238E27FC236}">
                <a16:creationId xmlns:a16="http://schemas.microsoft.com/office/drawing/2014/main" id="{0B403B51-449A-F04D-8120-455AD1309D04}"/>
              </a:ext>
            </a:extLst>
          </p:cNvPr>
          <p:cNvSpPr>
            <a:spLocks noGrp="1"/>
          </p:cNvSpPr>
          <p:nvPr>
            <p:ph type="title"/>
          </p:nvPr>
        </p:nvSpPr>
        <p:spPr>
          <a:xfrm>
            <a:off x="385192" y="125608"/>
            <a:ext cx="9161579" cy="800554"/>
          </a:xfrm>
          <a:prstGeom prst="rect">
            <a:avLst/>
          </a:prstGeom>
        </p:spPr>
        <p:txBody>
          <a:bodyPr/>
          <a:lstStyle>
            <a:lvl1pPr>
              <a:defRPr sz="3200"/>
            </a:lvl1pPr>
          </a:lstStyle>
          <a:p>
            <a:r>
              <a:rPr lang="en-US"/>
              <a:t>Click to edit Master title style</a:t>
            </a:r>
            <a:endParaRPr lang="en-US" dirty="0"/>
          </a:p>
        </p:txBody>
      </p:sp>
      <p:sp>
        <p:nvSpPr>
          <p:cNvPr id="14" name="Content Placeholder 3">
            <a:extLst>
              <a:ext uri="{FF2B5EF4-FFF2-40B4-BE49-F238E27FC236}">
                <a16:creationId xmlns:a16="http://schemas.microsoft.com/office/drawing/2014/main" id="{780518AC-5284-4348-BFA3-EB2E7703C6E7}"/>
              </a:ext>
            </a:extLst>
          </p:cNvPr>
          <p:cNvSpPr>
            <a:spLocks noGrp="1"/>
          </p:cNvSpPr>
          <p:nvPr>
            <p:ph sz="half" idx="2"/>
          </p:nvPr>
        </p:nvSpPr>
        <p:spPr>
          <a:xfrm>
            <a:off x="6187415" y="1400865"/>
            <a:ext cx="5194583" cy="49633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a:extLst>
              <a:ext uri="{FF2B5EF4-FFF2-40B4-BE49-F238E27FC236}">
                <a16:creationId xmlns:a16="http://schemas.microsoft.com/office/drawing/2014/main" id="{93CBE094-E58C-9C48-933C-D84E2D9153F7}"/>
              </a:ext>
            </a:extLst>
          </p:cNvPr>
          <p:cNvSpPr>
            <a:spLocks noGrp="1"/>
          </p:cNvSpPr>
          <p:nvPr>
            <p:ph sz="half" idx="10"/>
          </p:nvPr>
        </p:nvSpPr>
        <p:spPr>
          <a:xfrm>
            <a:off x="695760" y="1400865"/>
            <a:ext cx="5194583" cy="49633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a:extLst>
              <a:ext uri="{FF2B5EF4-FFF2-40B4-BE49-F238E27FC236}">
                <a16:creationId xmlns:a16="http://schemas.microsoft.com/office/drawing/2014/main" id="{E64AE565-3152-D84D-A473-D02463E77880}"/>
              </a:ext>
            </a:extLst>
          </p:cNvPr>
          <p:cNvSpPr txBox="1">
            <a:spLocks/>
          </p:cNvSpPr>
          <p:nvPr userDrawn="1"/>
        </p:nvSpPr>
        <p:spPr>
          <a:xfrm>
            <a:off x="11924168" y="6605588"/>
            <a:ext cx="245751" cy="225709"/>
          </a:xfrm>
          <a:prstGeom prst="rect">
            <a:avLst/>
          </a:prstGeom>
          <a:ln w="12700">
            <a:miter lim="400000"/>
          </a:ln>
        </p:spPr>
        <p:txBody>
          <a:bodyPr wrap="none"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929292"/>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fld id="{86CB4B4D-7CA3-9044-876B-883B54F8677D}" type="slidenum">
              <a:rPr lang="en-IN" smtClean="0"/>
              <a:pPr/>
              <a:t>‹#›</a:t>
            </a:fld>
            <a:endParaRPr lang="en-IN" dirty="0"/>
          </a:p>
        </p:txBody>
      </p:sp>
      <p:sp>
        <p:nvSpPr>
          <p:cNvPr id="18" name="Oval 17">
            <a:extLst>
              <a:ext uri="{FF2B5EF4-FFF2-40B4-BE49-F238E27FC236}">
                <a16:creationId xmlns:a16="http://schemas.microsoft.com/office/drawing/2014/main" id="{9908D209-98BF-2A4B-8298-8ECBD9E9DA5D}"/>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EB6C49EE-74EB-734C-ADC5-B157448EAC83}"/>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Oval 19">
            <a:extLst>
              <a:ext uri="{FF2B5EF4-FFF2-40B4-BE49-F238E27FC236}">
                <a16:creationId xmlns:a16="http://schemas.microsoft.com/office/drawing/2014/main" id="{92A4171B-28D4-784C-BD71-4A2D84F793EF}"/>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1" name="Oval 20">
            <a:extLst>
              <a:ext uri="{FF2B5EF4-FFF2-40B4-BE49-F238E27FC236}">
                <a16:creationId xmlns:a16="http://schemas.microsoft.com/office/drawing/2014/main" id="{B778F22A-8EA5-CB4E-A80D-9B523B637ADF}"/>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2" name="Oval 21">
            <a:extLst>
              <a:ext uri="{FF2B5EF4-FFF2-40B4-BE49-F238E27FC236}">
                <a16:creationId xmlns:a16="http://schemas.microsoft.com/office/drawing/2014/main" id="{38298B80-281F-9B47-8E7B-225463163521}"/>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Oval 33">
            <a:extLst>
              <a:ext uri="{FF2B5EF4-FFF2-40B4-BE49-F238E27FC236}">
                <a16:creationId xmlns:a16="http://schemas.microsoft.com/office/drawing/2014/main" id="{A738F259-801C-0A4D-BB5F-2913FC195DB0}"/>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05109AEC-F46C-9343-8876-241CA7F0CF01}"/>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6" name="Oval 35">
            <a:extLst>
              <a:ext uri="{FF2B5EF4-FFF2-40B4-BE49-F238E27FC236}">
                <a16:creationId xmlns:a16="http://schemas.microsoft.com/office/drawing/2014/main" id="{63965890-881F-0548-9AA6-6BEDB629FF4A}"/>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7" name="TextBox 36">
            <a:extLst>
              <a:ext uri="{FF2B5EF4-FFF2-40B4-BE49-F238E27FC236}">
                <a16:creationId xmlns:a16="http://schemas.microsoft.com/office/drawing/2014/main" id="{C8A682B1-016E-8448-9F6D-DA4F5A7FD212}"/>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8" name="TextBox 37">
            <a:extLst>
              <a:ext uri="{FF2B5EF4-FFF2-40B4-BE49-F238E27FC236}">
                <a16:creationId xmlns:a16="http://schemas.microsoft.com/office/drawing/2014/main" id="{AF073868-2303-4649-B151-B5A1C678C254}"/>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7" name="Footer Placeholder 4">
            <a:extLst>
              <a:ext uri="{FF2B5EF4-FFF2-40B4-BE49-F238E27FC236}">
                <a16:creationId xmlns:a16="http://schemas.microsoft.com/office/drawing/2014/main" id="{8E51ABC6-722D-AE40-BF6A-71179F5BF15B}"/>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5" name="Rectangle">
            <a:extLst>
              <a:ext uri="{FF2B5EF4-FFF2-40B4-BE49-F238E27FC236}">
                <a16:creationId xmlns:a16="http://schemas.microsoft.com/office/drawing/2014/main" id="{5F1593E0-C9DB-A34D-A37F-5F91CD76862C}"/>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pic>
        <p:nvPicPr>
          <p:cNvPr id="28" name="Picture 27">
            <a:extLst>
              <a:ext uri="{FF2B5EF4-FFF2-40B4-BE49-F238E27FC236}">
                <a16:creationId xmlns:a16="http://schemas.microsoft.com/office/drawing/2014/main" id="{29A265A8-3ECE-064E-8900-221003CE633C}"/>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23505623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line Image Righ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8FD5DEF-8845-E346-A3B7-5EF31727D72E}"/>
              </a:ext>
            </a:extLst>
          </p:cNvPr>
          <p:cNvSpPr>
            <a:spLocks noGrp="1"/>
          </p:cNvSpPr>
          <p:nvPr>
            <p:ph type="pic" sz="quarter" idx="13"/>
          </p:nvPr>
        </p:nvSpPr>
        <p:spPr>
          <a:xfrm>
            <a:off x="5925312" y="0"/>
            <a:ext cx="6305119" cy="6884988"/>
          </a:xfrm>
          <a:solidFill>
            <a:schemeClr val="bg1">
              <a:lumMod val="50000"/>
            </a:schemeClr>
          </a:solidFill>
        </p:spPr>
        <p:txBody>
          <a:bodyPr/>
          <a:lstStyle>
            <a:lvl1pPr marL="0" indent="0">
              <a:buNone/>
              <a:defRPr>
                <a:noFill/>
              </a:defRPr>
            </a:lvl1pPr>
          </a:lstStyle>
          <a:p>
            <a:r>
              <a:rPr lang="en-US"/>
              <a:t>Click icon to add picture</a:t>
            </a:r>
            <a:endParaRPr lang="en-US" dirty="0"/>
          </a:p>
        </p:txBody>
      </p:sp>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9" name="Title 1">
            <a:extLst>
              <a:ext uri="{FF2B5EF4-FFF2-40B4-BE49-F238E27FC236}">
                <a16:creationId xmlns:a16="http://schemas.microsoft.com/office/drawing/2014/main" id="{3E7C1AFB-42A8-7C43-8A0A-F4D5B06C7553}"/>
              </a:ext>
            </a:extLst>
          </p:cNvPr>
          <p:cNvSpPr>
            <a:spLocks noGrp="1"/>
          </p:cNvSpPr>
          <p:nvPr>
            <p:ph type="title"/>
          </p:nvPr>
        </p:nvSpPr>
        <p:spPr>
          <a:xfrm>
            <a:off x="609601" y="366047"/>
            <a:ext cx="4968240" cy="1508126"/>
          </a:xfrm>
          <a:prstGeom prst="rect">
            <a:avLst/>
          </a:prstGeom>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995CB6CA-D25C-644C-9DDA-C9C031EB14CA}"/>
              </a:ext>
            </a:extLst>
          </p:cNvPr>
          <p:cNvSpPr>
            <a:spLocks noGrp="1"/>
          </p:cNvSpPr>
          <p:nvPr>
            <p:ph type="body" sz="quarter" idx="12"/>
          </p:nvPr>
        </p:nvSpPr>
        <p:spPr>
          <a:xfrm>
            <a:off x="609600" y="2198913"/>
            <a:ext cx="4968240" cy="4136799"/>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Oval 16">
            <a:extLst>
              <a:ext uri="{FF2B5EF4-FFF2-40B4-BE49-F238E27FC236}">
                <a16:creationId xmlns:a16="http://schemas.microsoft.com/office/drawing/2014/main" id="{823F7FCB-6635-8547-A913-042F71665ECE}"/>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84C5EAA-9890-6D4F-B6DD-06E08EC943C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BB514545-6D0C-734A-9600-67C80E4F962C}"/>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Oval 19">
            <a:extLst>
              <a:ext uri="{FF2B5EF4-FFF2-40B4-BE49-F238E27FC236}">
                <a16:creationId xmlns:a16="http://schemas.microsoft.com/office/drawing/2014/main" id="{1D795F89-F616-B045-A0F1-65C5B7C1C16E}"/>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06854A1C-013F-CD42-A9D1-FDBB4C667153}"/>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09422DF1-0EFA-C742-BB28-AAF9C6054EA1}"/>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B78A4FCD-EC75-884E-AFE1-DE4786E9B4A6}"/>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2" name="Oval 31">
            <a:extLst>
              <a:ext uri="{FF2B5EF4-FFF2-40B4-BE49-F238E27FC236}">
                <a16:creationId xmlns:a16="http://schemas.microsoft.com/office/drawing/2014/main" id="{E0ECCD77-613C-5543-B304-CB32BE0607B5}"/>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C93EA8AD-0425-A242-AD86-5A3F4710A1F8}"/>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4" name="TextBox 33">
            <a:extLst>
              <a:ext uri="{FF2B5EF4-FFF2-40B4-BE49-F238E27FC236}">
                <a16:creationId xmlns:a16="http://schemas.microsoft.com/office/drawing/2014/main" id="{F77D096F-E9B5-AA45-BCC4-A3F00ECC15DF}"/>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3" name="Footer Placeholder 4">
            <a:extLst>
              <a:ext uri="{FF2B5EF4-FFF2-40B4-BE49-F238E27FC236}">
                <a16:creationId xmlns:a16="http://schemas.microsoft.com/office/drawing/2014/main" id="{FCC531F1-94DC-5846-B783-81E4F7B3D18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1" name="Picture 20">
            <a:extLst>
              <a:ext uri="{FF2B5EF4-FFF2-40B4-BE49-F238E27FC236}">
                <a16:creationId xmlns:a16="http://schemas.microsoft.com/office/drawing/2014/main" id="{8A4F94BF-A772-AC48-B5A7-5FBACF8733E0}"/>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pic>
        <p:nvPicPr>
          <p:cNvPr id="24" name="Picture 23">
            <a:extLst>
              <a:ext uri="{FF2B5EF4-FFF2-40B4-BE49-F238E27FC236}">
                <a16:creationId xmlns:a16="http://schemas.microsoft.com/office/drawing/2014/main" id="{B295EA3E-423D-EE4B-A1D4-2CC9DF1734CE}"/>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1226419830"/>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line Image Top">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3" name="Picture Placeholder 2">
            <a:extLst>
              <a:ext uri="{FF2B5EF4-FFF2-40B4-BE49-F238E27FC236}">
                <a16:creationId xmlns:a16="http://schemas.microsoft.com/office/drawing/2014/main" id="{61E50E3B-71A1-7143-B226-BC52CDEF4081}"/>
              </a:ext>
            </a:extLst>
          </p:cNvPr>
          <p:cNvSpPr>
            <a:spLocks noGrp="1"/>
          </p:cNvSpPr>
          <p:nvPr>
            <p:ph type="pic" sz="quarter" idx="10"/>
          </p:nvPr>
        </p:nvSpPr>
        <p:spPr>
          <a:xfrm>
            <a:off x="-42430" y="0"/>
            <a:ext cx="12230432" cy="4297363"/>
          </a:xfrm>
          <a:solidFill>
            <a:schemeClr val="bg1">
              <a:lumMod val="50000"/>
            </a:schemeClr>
          </a:solidFill>
        </p:spPr>
        <p:txBody>
          <a:bodyPr/>
          <a:lstStyle>
            <a:lvl1pPr>
              <a:defRPr>
                <a:no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6A4B1AF3-67B6-7549-90E1-391138404C9D}"/>
              </a:ext>
            </a:extLst>
          </p:cNvPr>
          <p:cNvSpPr>
            <a:spLocks noGrp="1"/>
          </p:cNvSpPr>
          <p:nvPr>
            <p:ph type="title"/>
          </p:nvPr>
        </p:nvSpPr>
        <p:spPr>
          <a:xfrm>
            <a:off x="810000" y="4800600"/>
            <a:ext cx="10561418" cy="566738"/>
          </a:xfrm>
        </p:spPr>
        <p:txBody>
          <a:bodyPr anchor="b">
            <a:normAutofit/>
          </a:bodyPr>
          <a:lstStyle>
            <a:lvl1pPr algn="l">
              <a:defRPr sz="2400" b="0">
                <a:solidFill>
                  <a:schemeClr val="tx1">
                    <a:lumMod val="85000"/>
                    <a:lumOff val="15000"/>
                  </a:schemeClr>
                </a:solidFill>
              </a:defRPr>
            </a:lvl1pPr>
          </a:lstStyle>
          <a:p>
            <a:r>
              <a:rPr lang="en-US" dirty="0"/>
              <a:t>Click to edit Master title style</a:t>
            </a:r>
          </a:p>
        </p:txBody>
      </p:sp>
      <p:sp>
        <p:nvSpPr>
          <p:cNvPr id="10" name="Text Placeholder 3">
            <a:extLst>
              <a:ext uri="{FF2B5EF4-FFF2-40B4-BE49-F238E27FC236}">
                <a16:creationId xmlns:a16="http://schemas.microsoft.com/office/drawing/2014/main" id="{4ED528F5-3E4C-C645-AA07-F1CE93C10175}"/>
              </a:ext>
            </a:extLst>
          </p:cNvPr>
          <p:cNvSpPr>
            <a:spLocks noGrp="1"/>
          </p:cNvSpPr>
          <p:nvPr>
            <p:ph type="body" sz="half" idx="11"/>
          </p:nvPr>
        </p:nvSpPr>
        <p:spPr>
          <a:xfrm>
            <a:off x="810000" y="5367338"/>
            <a:ext cx="10561418" cy="493712"/>
          </a:xfrm>
        </p:spPr>
        <p:txBody>
          <a:bodyPr>
            <a:normAutofit/>
          </a:bodyPr>
          <a:lstStyle>
            <a:lvl1pPr marL="0" indent="0">
              <a:buNone/>
              <a:defRPr sz="12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7" name="Oval 16">
            <a:extLst>
              <a:ext uri="{FF2B5EF4-FFF2-40B4-BE49-F238E27FC236}">
                <a16:creationId xmlns:a16="http://schemas.microsoft.com/office/drawing/2014/main" id="{46B0CBD1-34C8-DA42-9F50-61C10F7A0E0D}"/>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422BA68C-503B-F348-9865-CE71E28D303B}"/>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2C885681-6F08-F34A-91C1-1CCA0A3A9BDC}"/>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A61E0FD0-C7A1-F442-8BF9-9AAFDD98CEDD}"/>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F5FBBC50-F96B-8A46-AD87-A9EF28413F10}"/>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A8D2F63F-8326-1B46-957C-930CAA61C76C}"/>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TextBox 31">
            <a:extLst>
              <a:ext uri="{FF2B5EF4-FFF2-40B4-BE49-F238E27FC236}">
                <a16:creationId xmlns:a16="http://schemas.microsoft.com/office/drawing/2014/main" id="{6F206250-E97E-0943-8036-5AD1C0F9E728}"/>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3" name="Oval 32">
            <a:extLst>
              <a:ext uri="{FF2B5EF4-FFF2-40B4-BE49-F238E27FC236}">
                <a16:creationId xmlns:a16="http://schemas.microsoft.com/office/drawing/2014/main" id="{519B677C-CE8F-2D44-A748-C339BF7F5252}"/>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TextBox 33">
            <a:extLst>
              <a:ext uri="{FF2B5EF4-FFF2-40B4-BE49-F238E27FC236}">
                <a16:creationId xmlns:a16="http://schemas.microsoft.com/office/drawing/2014/main" id="{6CA763AF-8998-DE4A-84AF-BB772C446EEB}"/>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5" name="TextBox 34">
            <a:extLst>
              <a:ext uri="{FF2B5EF4-FFF2-40B4-BE49-F238E27FC236}">
                <a16:creationId xmlns:a16="http://schemas.microsoft.com/office/drawing/2014/main" id="{19FC6FB5-83E4-834D-B047-49459EDAF9A4}"/>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2" name="Footer Placeholder 4">
            <a:extLst>
              <a:ext uri="{FF2B5EF4-FFF2-40B4-BE49-F238E27FC236}">
                <a16:creationId xmlns:a16="http://schemas.microsoft.com/office/drawing/2014/main" id="{34387320-F11C-1C4A-8DFF-F21E5E7026E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bg2">
                    <a:lumMod val="75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3829CEF4-3AF8-184B-95F2-0FC5EAC2EA0A}"/>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pic>
        <p:nvPicPr>
          <p:cNvPr id="21" name="Picture 20">
            <a:extLst>
              <a:ext uri="{FF2B5EF4-FFF2-40B4-BE49-F238E27FC236}">
                <a16:creationId xmlns:a16="http://schemas.microsoft.com/office/drawing/2014/main" id="{38107E3C-871C-F844-B04A-4891E2CD262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36943" y="469958"/>
            <a:ext cx="1078963" cy="420346"/>
          </a:xfrm>
          <a:prstGeom prst="rect">
            <a:avLst/>
          </a:prstGeom>
        </p:spPr>
      </p:pic>
    </p:spTree>
    <p:extLst>
      <p:ext uri="{BB962C8B-B14F-4D97-AF65-F5344CB8AC3E}">
        <p14:creationId xmlns:p14="http://schemas.microsoft.com/office/powerpoint/2010/main" val="905115577"/>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xfrm>
            <a:off x="11946249" y="6642855"/>
            <a:ext cx="245751" cy="225709"/>
          </a:xfrm>
          <a:prstGeom prst="rect">
            <a:avLst/>
          </a:prstGeom>
          <a:ln w="12700">
            <a:miter lim="400000"/>
          </a:ln>
        </p:spPr>
        <p:txBody>
          <a:bodyPr wrap="none" lIns="45719" rIns="45719">
            <a:spAutoFit/>
          </a:bodyPr>
          <a:lstStyle>
            <a:lvl1pPr>
              <a:defRPr sz="1100">
                <a:solidFill>
                  <a:srgbClr val="929292"/>
                </a:solidFill>
              </a:defRPr>
            </a:lvl1pPr>
          </a:lstStyle>
          <a:p>
            <a:fld id="{86CB4B4D-7CA3-9044-876B-883B54F8677D}" type="slidenum">
              <a:rPr/>
              <a:pPr/>
              <a:t>‹#›</a:t>
            </a:fld>
            <a:endParaRPr dirty="0"/>
          </a:p>
        </p:txBody>
      </p:sp>
      <p:sp>
        <p:nvSpPr>
          <p:cNvPr id="15" name="Title Placeholder 1">
            <a:extLst>
              <a:ext uri="{FF2B5EF4-FFF2-40B4-BE49-F238E27FC236}">
                <a16:creationId xmlns:a16="http://schemas.microsoft.com/office/drawing/2014/main" id="{ACB1658E-5C68-CB43-BACB-788A5B6410CF}"/>
              </a:ext>
            </a:extLst>
          </p:cNvPr>
          <p:cNvSpPr>
            <a:spLocks noGrp="1"/>
          </p:cNvSpPr>
          <p:nvPr>
            <p:ph type="title"/>
          </p:nvPr>
        </p:nvSpPr>
        <p:spPr>
          <a:xfrm>
            <a:off x="810000" y="447188"/>
            <a:ext cx="10571998" cy="970450"/>
          </a:xfrm>
          <a:prstGeom prst="rect">
            <a:avLst/>
          </a:prstGeom>
          <a:effectLst/>
        </p:spPr>
        <p:txBody>
          <a:bodyPr vert="horz" lIns="91440" tIns="45720" rIns="91440" bIns="45720" rtlCol="0" anchor="ctr">
            <a:noAutofit/>
          </a:bodyPr>
          <a:lstStyle/>
          <a:p>
            <a:r>
              <a:rPr lang="en-US" dirty="0"/>
              <a:t>Click to edit Master title style</a:t>
            </a:r>
          </a:p>
        </p:txBody>
      </p:sp>
      <p:sp>
        <p:nvSpPr>
          <p:cNvPr id="16" name="Text Placeholder 2">
            <a:extLst>
              <a:ext uri="{FF2B5EF4-FFF2-40B4-BE49-F238E27FC236}">
                <a16:creationId xmlns:a16="http://schemas.microsoft.com/office/drawing/2014/main" id="{9DDF0C4F-9045-3548-9802-128CB5B0C295}"/>
              </a:ext>
            </a:extLst>
          </p:cNvPr>
          <p:cNvSpPr>
            <a:spLocks noGrp="1"/>
          </p:cNvSpPr>
          <p:nvPr>
            <p:ph type="body" idx="1"/>
          </p:nvPr>
        </p:nvSpPr>
        <p:spPr>
          <a:xfrm>
            <a:off x="818713" y="1906476"/>
            <a:ext cx="10563285" cy="3674397"/>
          </a:xfrm>
          <a:prstGeom prst="rect">
            <a:avLst/>
          </a:prstGeom>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Date Placeholder 3">
            <a:extLst>
              <a:ext uri="{FF2B5EF4-FFF2-40B4-BE49-F238E27FC236}">
                <a16:creationId xmlns:a16="http://schemas.microsoft.com/office/drawing/2014/main" id="{82CF39F0-44BA-E647-AA99-658BDDE798D9}"/>
              </a:ext>
            </a:extLst>
          </p:cNvPr>
          <p:cNvSpPr>
            <a:spLocks noGrp="1"/>
          </p:cNvSpPr>
          <p:nvPr>
            <p:ph type="dt" sz="half" idx="2"/>
          </p:nvPr>
        </p:nvSpPr>
        <p:spPr>
          <a:xfrm>
            <a:off x="8771467" y="749850"/>
            <a:ext cx="2351122" cy="365125"/>
          </a:xfrm>
          <a:prstGeom prst="rect">
            <a:avLst/>
          </a:prstGeom>
        </p:spPr>
        <p:txBody>
          <a:bodyPr vert="horz" lIns="91440" tIns="45720" rIns="91440" bIns="45720" rtlCol="0" anchor="b"/>
          <a:lstStyle>
            <a:lvl1pPr algn="r">
              <a:defRPr sz="2000">
                <a:solidFill>
                  <a:schemeClr val="tx1">
                    <a:lumMod val="85000"/>
                    <a:lumOff val="15000"/>
                  </a:schemeClr>
                </a:solidFill>
              </a:defRPr>
            </a:lvl1pPr>
          </a:lstStyle>
          <a:p>
            <a:fld id="{0AC1B52D-7485-264C-B4F3-6A96EBB94E64}" type="datetime3">
              <a:rPr lang="en-IN" smtClean="0"/>
              <a:pPr/>
              <a:t>14 April 2020</a:t>
            </a:fld>
            <a:endParaRPr lang="en-US" dirty="0"/>
          </a:p>
        </p:txBody>
      </p:sp>
      <p:sp>
        <p:nvSpPr>
          <p:cNvPr id="2" name="Oval 1">
            <a:extLst>
              <a:ext uri="{FF2B5EF4-FFF2-40B4-BE49-F238E27FC236}">
                <a16:creationId xmlns:a16="http://schemas.microsoft.com/office/drawing/2014/main" id="{A307519A-E37F-4748-9265-06035F60EDA4}"/>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9" name="Oval 8">
            <a:extLst>
              <a:ext uri="{FF2B5EF4-FFF2-40B4-BE49-F238E27FC236}">
                <a16:creationId xmlns:a16="http://schemas.microsoft.com/office/drawing/2014/main" id="{3401688B-5BBF-494D-A11B-601370B2C360}"/>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2" name="Oval 11">
            <a:extLst>
              <a:ext uri="{FF2B5EF4-FFF2-40B4-BE49-F238E27FC236}">
                <a16:creationId xmlns:a16="http://schemas.microsoft.com/office/drawing/2014/main" id="{FA4F81A8-2C73-3246-8DF2-B7994515FA87}"/>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3" name="Oval 12">
            <a:extLst>
              <a:ext uri="{FF2B5EF4-FFF2-40B4-BE49-F238E27FC236}">
                <a16:creationId xmlns:a16="http://schemas.microsoft.com/office/drawing/2014/main" id="{EA9F8BC5-62B8-154A-8456-2FF4CA07D3B9}"/>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07783601-7305-E24D-BE5B-DCE43F9C003B}"/>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 name="Oval 16">
            <a:extLst>
              <a:ext uri="{FF2B5EF4-FFF2-40B4-BE49-F238E27FC236}">
                <a16:creationId xmlns:a16="http://schemas.microsoft.com/office/drawing/2014/main" id="{2F196B8D-1B4E-4B47-9FDA-4B816603B824}"/>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 name="TextBox 2">
            <a:extLst>
              <a:ext uri="{FF2B5EF4-FFF2-40B4-BE49-F238E27FC236}">
                <a16:creationId xmlns:a16="http://schemas.microsoft.com/office/drawing/2014/main" id="{8A5BE025-9E92-B24D-B3B5-E5C787C7D036}"/>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19" name="Oval 18">
            <a:extLst>
              <a:ext uri="{FF2B5EF4-FFF2-40B4-BE49-F238E27FC236}">
                <a16:creationId xmlns:a16="http://schemas.microsoft.com/office/drawing/2014/main" id="{E03F16BB-3F8A-7744-842C-5CEE50C7ECC4}"/>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TextBox 19">
            <a:extLst>
              <a:ext uri="{FF2B5EF4-FFF2-40B4-BE49-F238E27FC236}">
                <a16:creationId xmlns:a16="http://schemas.microsoft.com/office/drawing/2014/main" id="{B8B9ED89-C260-6545-B790-2DD3B26ED527}"/>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21" name="TextBox 20">
            <a:extLst>
              <a:ext uri="{FF2B5EF4-FFF2-40B4-BE49-F238E27FC236}">
                <a16:creationId xmlns:a16="http://schemas.microsoft.com/office/drawing/2014/main" id="{D1699DF4-495D-5342-BA47-C4329DE33F7D}"/>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3" name="Footer Placeholder 4">
            <a:extLst>
              <a:ext uri="{FF2B5EF4-FFF2-40B4-BE49-F238E27FC236}">
                <a16:creationId xmlns:a16="http://schemas.microsoft.com/office/drawing/2014/main" id="{BF94B498-FE55-AB43-864B-02ED9B508FED}"/>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Tree>
    <p:extLst>
      <p:ext uri="{BB962C8B-B14F-4D97-AF65-F5344CB8AC3E}">
        <p14:creationId xmlns:p14="http://schemas.microsoft.com/office/powerpoint/2010/main" val="3705404239"/>
      </p:ext>
    </p:extLst>
  </p:cSld>
  <p:clrMap bg1="lt1" tx1="dk1" bg2="lt2" tx2="dk2" accent1="accent1" accent2="accent2" accent3="accent3" accent4="accent4" accent5="accent5" accent6="accent6" hlink="hlink" folHlink="folHlink"/>
  <p:sldLayoutIdLst>
    <p:sldLayoutId id="2147483703" r:id="rId1"/>
    <p:sldLayoutId id="2147483705" r:id="rId2"/>
    <p:sldLayoutId id="2147483715" r:id="rId3"/>
    <p:sldLayoutId id="2147483710" r:id="rId4"/>
    <p:sldLayoutId id="2147483708" r:id="rId5"/>
    <p:sldLayoutId id="2147483720" r:id="rId6"/>
    <p:sldLayoutId id="2147483713" r:id="rId7"/>
    <p:sldLayoutId id="2147483716" r:id="rId8"/>
    <p:sldLayoutId id="2147483717" r:id="rId9"/>
    <p:sldLayoutId id="2147483718" r:id="rId10"/>
    <p:sldLayoutId id="2147483719" r:id="rId11"/>
  </p:sldLayoutIdLst>
  <p:transition spd="med"/>
  <p:hf hdr="0"/>
  <p:txStyles>
    <p:titleStyle>
      <a:lvl1pPr marL="0" marR="0" indent="0" algn="l" defTabSz="914400" rtl="0" eaLnBrk="1" latinLnBrk="0" hangingPunct="1">
        <a:lnSpc>
          <a:spcPct val="100000"/>
        </a:lnSpc>
        <a:spcBef>
          <a:spcPts val="0"/>
        </a:spcBef>
        <a:spcAft>
          <a:spcPts val="0"/>
        </a:spcAft>
        <a:buClrTx/>
        <a:buSzTx/>
        <a:buFontTx/>
        <a:buNone/>
        <a:tabLst/>
        <a:defRPr sz="4000" b="1" i="0" u="none" strike="noStrike" cap="none" spc="0" baseline="0">
          <a:ln>
            <a:noFill/>
          </a:ln>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sym typeface="Calibri Light"/>
        </a:defRPr>
      </a:lvl1pPr>
      <a:lvl2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1pPr>
      <a:lvl2pPr marL="0" marR="0" indent="4572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2pPr>
      <a:lvl3pPr marL="0" marR="0" indent="9144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3pPr>
      <a:lvl4pPr marL="0" marR="0" indent="13716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4pPr>
      <a:lvl5pPr marL="0" marR="0" indent="18288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5pPr>
      <a:lvl6pPr marL="0" marR="0" indent="22860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6pPr>
      <a:lvl7pPr marL="0" marR="0" indent="27432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7pPr>
      <a:lvl8pPr marL="0" marR="0" indent="32004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8pPr>
      <a:lvl9pPr marL="0" marR="0" indent="36576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Word_Document5.docx"/><Relationship Id="rId2" Type="http://schemas.openxmlformats.org/officeDocument/2006/relationships/slideLayout" Target="../slideLayouts/slideLayout5.xml"/><Relationship Id="rId1" Type="http://schemas.openxmlformats.org/officeDocument/2006/relationships/vmlDrawing" Target="../drawings/vmlDrawing6.vml"/><Relationship Id="rId4" Type="http://schemas.openxmlformats.org/officeDocument/2006/relationships/image" Target="../media/image16.emf"/></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Word_Document6.docx"/><Relationship Id="rId2" Type="http://schemas.openxmlformats.org/officeDocument/2006/relationships/slideLayout" Target="../slideLayouts/slideLayout5.xml"/><Relationship Id="rId1" Type="http://schemas.openxmlformats.org/officeDocument/2006/relationships/vmlDrawing" Target="../drawings/vmlDrawing7.vml"/><Relationship Id="rId4" Type="http://schemas.openxmlformats.org/officeDocument/2006/relationships/image" Target="../media/image18.emf"/></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Word_Document7.docx"/><Relationship Id="rId2" Type="http://schemas.openxmlformats.org/officeDocument/2006/relationships/slideLayout" Target="../slideLayouts/slideLayout5.xml"/><Relationship Id="rId1" Type="http://schemas.openxmlformats.org/officeDocument/2006/relationships/vmlDrawing" Target="../drawings/vmlDrawing8.vml"/><Relationship Id="rId4" Type="http://schemas.openxmlformats.org/officeDocument/2006/relationships/image" Target="../media/image20.emf"/></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Word_Document8.docx"/><Relationship Id="rId2" Type="http://schemas.openxmlformats.org/officeDocument/2006/relationships/slideLayout" Target="../slideLayouts/slideLayout5.xml"/><Relationship Id="rId1" Type="http://schemas.openxmlformats.org/officeDocument/2006/relationships/vmlDrawing" Target="../drawings/vmlDrawing9.vml"/><Relationship Id="rId4" Type="http://schemas.openxmlformats.org/officeDocument/2006/relationships/image" Target="../media/image22.emf"/></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Word_Document9.docx"/><Relationship Id="rId2" Type="http://schemas.openxmlformats.org/officeDocument/2006/relationships/slideLayout" Target="../slideLayouts/slideLayout5.xml"/><Relationship Id="rId1" Type="http://schemas.openxmlformats.org/officeDocument/2006/relationships/vmlDrawing" Target="../drawings/vmlDrawing10.vml"/><Relationship Id="rId5" Type="http://schemas.openxmlformats.org/officeDocument/2006/relationships/image" Target="../media/image25.png"/><Relationship Id="rId4" Type="http://schemas.openxmlformats.org/officeDocument/2006/relationships/image" Target="../media/image24.emf"/></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9.emf"/></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10.emf"/></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image" Target="../media/image11.emf"/></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slideLayout" Target="../slideLayouts/slideLayout5.xml"/><Relationship Id="rId1" Type="http://schemas.openxmlformats.org/officeDocument/2006/relationships/vmlDrawing" Target="../drawings/vmlDrawing4.vml"/><Relationship Id="rId4" Type="http://schemas.openxmlformats.org/officeDocument/2006/relationships/image" Target="../media/image12.emf"/></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Word_Document4.docx"/><Relationship Id="rId2" Type="http://schemas.openxmlformats.org/officeDocument/2006/relationships/slideLayout" Target="../slideLayouts/slideLayout5.xml"/><Relationship Id="rId1" Type="http://schemas.openxmlformats.org/officeDocument/2006/relationships/vmlDrawing" Target="../drawings/vmlDrawing5.vml"/><Relationship Id="rId4" Type="http://schemas.openxmlformats.org/officeDocument/2006/relationships/image" Target="../media/image1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B17A6B-AA9B-1C4A-BFE4-731C53BEA7D8}"/>
              </a:ext>
            </a:extLst>
          </p:cNvPr>
          <p:cNvSpPr>
            <a:spLocks noGrp="1"/>
          </p:cNvSpPr>
          <p:nvPr>
            <p:ph type="title"/>
          </p:nvPr>
        </p:nvSpPr>
        <p:spPr>
          <a:xfrm>
            <a:off x="250649" y="2009027"/>
            <a:ext cx="7820259" cy="2814411"/>
          </a:xfrm>
        </p:spPr>
        <p:txBody>
          <a:bodyPr/>
          <a:lstStyle/>
          <a:p>
            <a:pPr fontAlgn="base"/>
            <a:r>
              <a:rPr lang="en-US" sz="4400" dirty="0"/>
              <a:t>CEIR </a:t>
            </a:r>
            <a:br>
              <a:rPr lang="en-US" sz="4400" dirty="0"/>
            </a:br>
            <a:br>
              <a:rPr lang="en-US" sz="4400" dirty="0"/>
            </a:br>
            <a:r>
              <a:rPr lang="en-US" sz="3200" dirty="0"/>
              <a:t>Importer Training Manual</a:t>
            </a:r>
            <a:endParaRPr lang="en-IN" sz="3200" dirty="0"/>
          </a:p>
        </p:txBody>
      </p:sp>
      <p:sp>
        <p:nvSpPr>
          <p:cNvPr id="5" name="Footer Placeholder 4">
            <a:extLst>
              <a:ext uri="{FF2B5EF4-FFF2-40B4-BE49-F238E27FC236}">
                <a16:creationId xmlns:a16="http://schemas.microsoft.com/office/drawing/2014/main" id="{299EF076-EAE8-8247-8839-32CF1F995506}"/>
              </a:ext>
            </a:extLst>
          </p:cNvPr>
          <p:cNvSpPr>
            <a:spLocks noGrp="1"/>
          </p:cNvSpPr>
          <p:nvPr>
            <p:ph type="ftr" sz="quarter" idx="3"/>
          </p:nvPr>
        </p:nvSpPr>
        <p:spPr/>
        <p:txBody>
          <a:bodyPr/>
          <a:lstStyle/>
          <a:p>
            <a:r>
              <a:rPr lang="en-US" dirty="0"/>
              <a:t>© 2019-2020 </a:t>
            </a:r>
            <a:r>
              <a:rPr lang="en-IN" dirty="0" err="1"/>
              <a:t>Sterlite</a:t>
            </a:r>
            <a:r>
              <a:rPr lang="en-IN"/>
              <a:t> Technologies Limited</a:t>
            </a:r>
            <a:endParaRPr lang="en-US" dirty="0"/>
          </a:p>
        </p:txBody>
      </p:sp>
      <p:pic>
        <p:nvPicPr>
          <p:cNvPr id="8" name="Picture Placeholder 7">
            <a:extLst>
              <a:ext uri="{FF2B5EF4-FFF2-40B4-BE49-F238E27FC236}">
                <a16:creationId xmlns:a16="http://schemas.microsoft.com/office/drawing/2014/main" id="{30A63DC5-559E-0D46-8DE6-1089F24AD316}"/>
              </a:ext>
            </a:extLst>
          </p:cNvPr>
          <p:cNvPicPr>
            <a:picLocks noGrp="1" noChangeAspect="1"/>
          </p:cNvPicPr>
          <p:nvPr>
            <p:ph type="pic" sz="quarter" idx="11"/>
          </p:nvPr>
        </p:nvPicPr>
        <p:blipFill>
          <a:blip r:embed="rId2"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55599795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Dashboard – Importer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10</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3" name="Picture 2">
            <a:extLst>
              <a:ext uri="{FF2B5EF4-FFF2-40B4-BE49-F238E27FC236}">
                <a16:creationId xmlns:a16="http://schemas.microsoft.com/office/drawing/2014/main" id="{424EE317-8D2D-4C05-B695-49B3CEF7EFF4}"/>
              </a:ext>
            </a:extLst>
          </p:cNvPr>
          <p:cNvPicPr>
            <a:picLocks noChangeAspect="1"/>
          </p:cNvPicPr>
          <p:nvPr/>
        </p:nvPicPr>
        <p:blipFill>
          <a:blip r:embed="rId2"/>
          <a:stretch>
            <a:fillRect/>
          </a:stretch>
        </p:blipFill>
        <p:spPr>
          <a:xfrm>
            <a:off x="463639" y="2243919"/>
            <a:ext cx="10366977" cy="3374285"/>
          </a:xfrm>
          <a:prstGeom prst="rect">
            <a:avLst/>
          </a:prstGeom>
        </p:spPr>
      </p:pic>
      <p:sp>
        <p:nvSpPr>
          <p:cNvPr id="7" name="Oval Callout 5">
            <a:extLst>
              <a:ext uri="{FF2B5EF4-FFF2-40B4-BE49-F238E27FC236}">
                <a16:creationId xmlns:a16="http://schemas.microsoft.com/office/drawing/2014/main" id="{5A198848-A452-4866-BE2B-797EBA49A96D}"/>
              </a:ext>
            </a:extLst>
          </p:cNvPr>
          <p:cNvSpPr/>
          <p:nvPr/>
        </p:nvSpPr>
        <p:spPr>
          <a:xfrm>
            <a:off x="7892663" y="952451"/>
            <a:ext cx="1761851" cy="735744"/>
          </a:xfrm>
          <a:prstGeom prst="wedgeEllipseCallout">
            <a:avLst>
              <a:gd name="adj1" fmla="val 26504"/>
              <a:gd name="adj2" fmla="val 136250"/>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Download User Manual</a:t>
            </a:r>
          </a:p>
        </p:txBody>
      </p:sp>
      <p:sp>
        <p:nvSpPr>
          <p:cNvPr id="9" name="Oval Callout 8">
            <a:extLst>
              <a:ext uri="{FF2B5EF4-FFF2-40B4-BE49-F238E27FC236}">
                <a16:creationId xmlns:a16="http://schemas.microsoft.com/office/drawing/2014/main" id="{B229E133-6134-404C-97C9-4A4EAE3E3532}"/>
              </a:ext>
            </a:extLst>
          </p:cNvPr>
          <p:cNvSpPr/>
          <p:nvPr/>
        </p:nvSpPr>
        <p:spPr>
          <a:xfrm>
            <a:off x="10830616" y="1109554"/>
            <a:ext cx="941254" cy="1038698"/>
          </a:xfrm>
          <a:prstGeom prst="wedgeEllipseCallout">
            <a:avLst>
              <a:gd name="adj1" fmla="val -99092"/>
              <a:gd name="adj2" fmla="val 66546"/>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400" dirty="0">
                <a:latin typeface="Arial" panose="020B0604020202020204" pitchFamily="34" charset="0"/>
                <a:cs typeface="Arial" panose="020B0604020202020204" pitchFamily="34" charset="0"/>
              </a:rPr>
              <a:t>DMC Home portal</a:t>
            </a:r>
            <a:endParaRPr kumimoji="0" lang="en-US" sz="1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p:txBody>
      </p:sp>
      <p:sp>
        <p:nvSpPr>
          <p:cNvPr id="12" name="Oval Callout 10">
            <a:extLst>
              <a:ext uri="{FF2B5EF4-FFF2-40B4-BE49-F238E27FC236}">
                <a16:creationId xmlns:a16="http://schemas.microsoft.com/office/drawing/2014/main" id="{92858592-990D-4B07-871D-26FB9B9BD829}"/>
              </a:ext>
            </a:extLst>
          </p:cNvPr>
          <p:cNvSpPr/>
          <p:nvPr/>
        </p:nvSpPr>
        <p:spPr>
          <a:xfrm>
            <a:off x="9129433" y="3022200"/>
            <a:ext cx="1389240" cy="908861"/>
          </a:xfrm>
          <a:prstGeom prst="wedgeEllipseCallout">
            <a:avLst>
              <a:gd name="adj1" fmla="val -4342"/>
              <a:gd name="adj2" fmla="val -117810"/>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Language Change</a:t>
            </a:r>
          </a:p>
        </p:txBody>
      </p:sp>
      <p:sp>
        <p:nvSpPr>
          <p:cNvPr id="13" name="Oval Callout 10">
            <a:extLst>
              <a:ext uri="{FF2B5EF4-FFF2-40B4-BE49-F238E27FC236}">
                <a16:creationId xmlns:a16="http://schemas.microsoft.com/office/drawing/2014/main" id="{F5B63899-8D08-4E81-927D-D718B1C31B6C}"/>
              </a:ext>
            </a:extLst>
          </p:cNvPr>
          <p:cNvSpPr/>
          <p:nvPr/>
        </p:nvSpPr>
        <p:spPr>
          <a:xfrm>
            <a:off x="10861108" y="2647092"/>
            <a:ext cx="1063060" cy="908861"/>
          </a:xfrm>
          <a:prstGeom prst="wedgeEllipseCallout">
            <a:avLst>
              <a:gd name="adj1" fmla="val -64129"/>
              <a:gd name="adj2" fmla="val -73586"/>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Edit Profile</a:t>
            </a:r>
          </a:p>
        </p:txBody>
      </p:sp>
      <p:sp>
        <p:nvSpPr>
          <p:cNvPr id="14" name="Oval Callout 10">
            <a:extLst>
              <a:ext uri="{FF2B5EF4-FFF2-40B4-BE49-F238E27FC236}">
                <a16:creationId xmlns:a16="http://schemas.microsoft.com/office/drawing/2014/main" id="{79E74249-AFDA-4CE2-9EBE-6059618B9A91}"/>
              </a:ext>
            </a:extLst>
          </p:cNvPr>
          <p:cNvSpPr/>
          <p:nvPr/>
        </p:nvSpPr>
        <p:spPr>
          <a:xfrm>
            <a:off x="122746" y="4462908"/>
            <a:ext cx="1917069" cy="519348"/>
          </a:xfrm>
          <a:prstGeom prst="wedgeEllipseCallout">
            <a:avLst>
              <a:gd name="adj1" fmla="val 53718"/>
              <a:gd name="adj2" fmla="val 72906"/>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Notifications</a:t>
            </a:r>
          </a:p>
        </p:txBody>
      </p:sp>
      <p:sp>
        <p:nvSpPr>
          <p:cNvPr id="15" name="Oval Callout 10">
            <a:extLst>
              <a:ext uri="{FF2B5EF4-FFF2-40B4-BE49-F238E27FC236}">
                <a16:creationId xmlns:a16="http://schemas.microsoft.com/office/drawing/2014/main" id="{7B99499E-2EF5-4264-989C-2AA0C5503007}"/>
              </a:ext>
            </a:extLst>
          </p:cNvPr>
          <p:cNvSpPr/>
          <p:nvPr/>
        </p:nvSpPr>
        <p:spPr>
          <a:xfrm>
            <a:off x="4299337" y="1152831"/>
            <a:ext cx="2015737" cy="908861"/>
          </a:xfrm>
          <a:prstGeom prst="wedgeEllipseCallout">
            <a:avLst>
              <a:gd name="adj1" fmla="val -17610"/>
              <a:gd name="adj2" fmla="val 138768"/>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All features status</a:t>
            </a:r>
          </a:p>
        </p:txBody>
      </p:sp>
      <p:sp>
        <p:nvSpPr>
          <p:cNvPr id="16" name="Oval Callout 10">
            <a:extLst>
              <a:ext uri="{FF2B5EF4-FFF2-40B4-BE49-F238E27FC236}">
                <a16:creationId xmlns:a16="http://schemas.microsoft.com/office/drawing/2014/main" id="{58AB5DDD-145A-4E33-85CC-74539D2562B6}"/>
              </a:ext>
            </a:extLst>
          </p:cNvPr>
          <p:cNvSpPr/>
          <p:nvPr/>
        </p:nvSpPr>
        <p:spPr>
          <a:xfrm>
            <a:off x="122746" y="1140402"/>
            <a:ext cx="1035005" cy="908861"/>
          </a:xfrm>
          <a:prstGeom prst="wedgeEllipseCallout">
            <a:avLst>
              <a:gd name="adj1" fmla="val 28540"/>
              <a:gd name="adj2" fmla="val 156263"/>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Left Panel</a:t>
            </a:r>
          </a:p>
        </p:txBody>
      </p:sp>
      <p:sp>
        <p:nvSpPr>
          <p:cNvPr id="17" name="Oval Callout 10">
            <a:extLst>
              <a:ext uri="{FF2B5EF4-FFF2-40B4-BE49-F238E27FC236}">
                <a16:creationId xmlns:a16="http://schemas.microsoft.com/office/drawing/2014/main" id="{9BCB8F02-D65B-42BA-AEA0-658DC78943F5}"/>
              </a:ext>
            </a:extLst>
          </p:cNvPr>
          <p:cNvSpPr/>
          <p:nvPr/>
        </p:nvSpPr>
        <p:spPr>
          <a:xfrm>
            <a:off x="2143125" y="1403399"/>
            <a:ext cx="1568161" cy="519348"/>
          </a:xfrm>
          <a:prstGeom prst="wedgeEllipseCallout">
            <a:avLst>
              <a:gd name="adj1" fmla="val -22351"/>
              <a:gd name="adj2" fmla="val 192839"/>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Work Area</a:t>
            </a:r>
          </a:p>
        </p:txBody>
      </p:sp>
      <p:sp>
        <p:nvSpPr>
          <p:cNvPr id="18" name="Oval Callout 10">
            <a:extLst>
              <a:ext uri="{FF2B5EF4-FFF2-40B4-BE49-F238E27FC236}">
                <a16:creationId xmlns:a16="http://schemas.microsoft.com/office/drawing/2014/main" id="{A2EBA1B2-E9ED-49FB-8FFA-09952A046A50}"/>
              </a:ext>
            </a:extLst>
          </p:cNvPr>
          <p:cNvSpPr/>
          <p:nvPr/>
        </p:nvSpPr>
        <p:spPr>
          <a:xfrm>
            <a:off x="4839869" y="4158410"/>
            <a:ext cx="2512262" cy="735744"/>
          </a:xfrm>
          <a:prstGeom prst="wedgeEllipseCallout">
            <a:avLst>
              <a:gd name="adj1" fmla="val -46111"/>
              <a:gd name="adj2" fmla="val -109447"/>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n-lt"/>
                <a:ea typeface="+mn-ea"/>
                <a:cs typeface="+mn-cs"/>
                <a:sym typeface="Calibri"/>
              </a:rPr>
              <a:t>On click it takes user to respective home page</a:t>
            </a:r>
          </a:p>
        </p:txBody>
      </p:sp>
    </p:spTree>
    <p:extLst>
      <p:ext uri="{BB962C8B-B14F-4D97-AF65-F5344CB8AC3E}">
        <p14:creationId xmlns:p14="http://schemas.microsoft.com/office/powerpoint/2010/main" val="402883170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Type Approved – Importer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11</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a:extLst>
              <a:ext uri="{FF2B5EF4-FFF2-40B4-BE49-F238E27FC236}">
                <a16:creationId xmlns:a16="http://schemas.microsoft.com/office/drawing/2014/main" id="{D52E403D-9E76-49C2-AF04-90BD13290B98}"/>
              </a:ext>
            </a:extLst>
          </p:cNvPr>
          <p:cNvGraphicFramePr>
            <a:graphicFrameLocks noChangeAspect="1"/>
          </p:cNvGraphicFramePr>
          <p:nvPr>
            <p:extLst>
              <p:ext uri="{D42A27DB-BD31-4B8C-83A1-F6EECF244321}">
                <p14:modId xmlns:p14="http://schemas.microsoft.com/office/powerpoint/2010/main" val="3305760240"/>
              </p:ext>
            </p:extLst>
          </p:nvPr>
        </p:nvGraphicFramePr>
        <p:xfrm>
          <a:off x="461963" y="1068388"/>
          <a:ext cx="10691812" cy="5259387"/>
        </p:xfrm>
        <a:graphic>
          <a:graphicData uri="http://schemas.openxmlformats.org/presentationml/2006/ole">
            <mc:AlternateContent xmlns:mc="http://schemas.openxmlformats.org/markup-compatibility/2006">
              <mc:Choice xmlns:v="urn:schemas-microsoft-com:vml" Requires="v">
                <p:oleObj spid="_x0000_s36919" name="Document" r:id="rId3" imgW="6944113" imgH="3418495" progId="Word.Document.12">
                  <p:embed/>
                </p:oleObj>
              </mc:Choice>
              <mc:Fallback>
                <p:oleObj name="Document" r:id="rId3" imgW="6944113" imgH="3418495" progId="Word.Document.12">
                  <p:embed/>
                  <p:pic>
                    <p:nvPicPr>
                      <p:cNvPr id="6" name="Object 5">
                        <a:extLst>
                          <a:ext uri="{FF2B5EF4-FFF2-40B4-BE49-F238E27FC236}">
                            <a16:creationId xmlns:a16="http://schemas.microsoft.com/office/drawing/2014/main" id="{D52E403D-9E76-49C2-AF04-90BD13290B98}"/>
                          </a:ext>
                        </a:extLst>
                      </p:cNvPr>
                      <p:cNvPicPr/>
                      <p:nvPr/>
                    </p:nvPicPr>
                    <p:blipFill>
                      <a:blip r:embed="rId4"/>
                      <a:stretch>
                        <a:fillRect/>
                      </a:stretch>
                    </p:blipFill>
                    <p:spPr>
                      <a:xfrm>
                        <a:off x="461963" y="1068388"/>
                        <a:ext cx="10691812" cy="5259387"/>
                      </a:xfrm>
                      <a:prstGeom prst="rect">
                        <a:avLst/>
                      </a:prstGeom>
                    </p:spPr>
                  </p:pic>
                </p:oleObj>
              </mc:Fallback>
            </mc:AlternateContent>
          </a:graphicData>
        </a:graphic>
      </p:graphicFrame>
    </p:spTree>
    <p:extLst>
      <p:ext uri="{BB962C8B-B14F-4D97-AF65-F5344CB8AC3E}">
        <p14:creationId xmlns:p14="http://schemas.microsoft.com/office/powerpoint/2010/main" val="324543280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AACFBED-E930-4285-B4BA-140500F85BBA}"/>
              </a:ext>
            </a:extLst>
          </p:cNvPr>
          <p:cNvPicPr>
            <a:picLocks noChangeAspect="1"/>
          </p:cNvPicPr>
          <p:nvPr/>
        </p:nvPicPr>
        <p:blipFill>
          <a:blip r:embed="rId2"/>
          <a:stretch>
            <a:fillRect/>
          </a:stretch>
        </p:blipFill>
        <p:spPr>
          <a:xfrm>
            <a:off x="463639" y="1576298"/>
            <a:ext cx="9382125" cy="2361888"/>
          </a:xfrm>
          <a:prstGeom prst="rect">
            <a:avLst/>
          </a:prstGeom>
        </p:spPr>
      </p:pic>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Type Approval – Importer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12</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8" name="Oval Callout 7">
            <a:extLst>
              <a:ext uri="{FF2B5EF4-FFF2-40B4-BE49-F238E27FC236}">
                <a16:creationId xmlns:a16="http://schemas.microsoft.com/office/drawing/2014/main" id="{D8870CE6-B2A6-4014-88FF-523085D41081}"/>
              </a:ext>
            </a:extLst>
          </p:cNvPr>
          <p:cNvSpPr/>
          <p:nvPr/>
        </p:nvSpPr>
        <p:spPr>
          <a:xfrm>
            <a:off x="4733292" y="1035418"/>
            <a:ext cx="1261108" cy="519348"/>
          </a:xfrm>
          <a:prstGeom prst="wedgeEllipseCallout">
            <a:avLst>
              <a:gd name="adj1" fmla="val -108950"/>
              <a:gd name="adj2" fmla="val 128526"/>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Filters</a:t>
            </a:r>
          </a:p>
        </p:txBody>
      </p:sp>
      <p:sp>
        <p:nvSpPr>
          <p:cNvPr id="9" name="Oval Callout 7">
            <a:extLst>
              <a:ext uri="{FF2B5EF4-FFF2-40B4-BE49-F238E27FC236}">
                <a16:creationId xmlns:a16="http://schemas.microsoft.com/office/drawing/2014/main" id="{86820BFD-2B61-45E3-8C44-14BE311987AA}"/>
              </a:ext>
            </a:extLst>
          </p:cNvPr>
          <p:cNvSpPr/>
          <p:nvPr/>
        </p:nvSpPr>
        <p:spPr>
          <a:xfrm>
            <a:off x="7438392" y="873493"/>
            <a:ext cx="1261108" cy="519348"/>
          </a:xfrm>
          <a:prstGeom prst="wedgeEllipseCallout">
            <a:avLst>
              <a:gd name="adj1" fmla="val -19825"/>
              <a:gd name="adj2" fmla="val 168874"/>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Export</a:t>
            </a:r>
          </a:p>
        </p:txBody>
      </p:sp>
      <p:sp>
        <p:nvSpPr>
          <p:cNvPr id="11" name="Oval Callout 7">
            <a:extLst>
              <a:ext uri="{FF2B5EF4-FFF2-40B4-BE49-F238E27FC236}">
                <a16:creationId xmlns:a16="http://schemas.microsoft.com/office/drawing/2014/main" id="{D402C79E-6D19-4A6E-8F69-6F3822AD4B3A}"/>
              </a:ext>
            </a:extLst>
          </p:cNvPr>
          <p:cNvSpPr/>
          <p:nvPr/>
        </p:nvSpPr>
        <p:spPr>
          <a:xfrm>
            <a:off x="10143491" y="1090812"/>
            <a:ext cx="2026427" cy="908861"/>
          </a:xfrm>
          <a:prstGeom prst="wedgeEllipseCallout">
            <a:avLst>
              <a:gd name="adj1" fmla="val -77060"/>
              <a:gd name="adj2" fmla="val 23200"/>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Request Type Approval</a:t>
            </a:r>
          </a:p>
        </p:txBody>
      </p:sp>
      <p:sp>
        <p:nvSpPr>
          <p:cNvPr id="12" name="Oval Callout 7">
            <a:extLst>
              <a:ext uri="{FF2B5EF4-FFF2-40B4-BE49-F238E27FC236}">
                <a16:creationId xmlns:a16="http://schemas.microsoft.com/office/drawing/2014/main" id="{25E3AC19-6CF8-4F1D-AF2D-C0F1CBC6D344}"/>
              </a:ext>
            </a:extLst>
          </p:cNvPr>
          <p:cNvSpPr/>
          <p:nvPr/>
        </p:nvSpPr>
        <p:spPr>
          <a:xfrm>
            <a:off x="10361616" y="3498565"/>
            <a:ext cx="1685427" cy="1298374"/>
          </a:xfrm>
          <a:prstGeom prst="wedgeEllipseCallout">
            <a:avLst>
              <a:gd name="adj1" fmla="val -94036"/>
              <a:gd name="adj2" fmla="val -68816"/>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Action like View, Edit &amp; Delete</a:t>
            </a:r>
          </a:p>
        </p:txBody>
      </p:sp>
      <p:sp>
        <p:nvSpPr>
          <p:cNvPr id="13" name="Oval Callout 7">
            <a:extLst>
              <a:ext uri="{FF2B5EF4-FFF2-40B4-BE49-F238E27FC236}">
                <a16:creationId xmlns:a16="http://schemas.microsoft.com/office/drawing/2014/main" id="{D79E7952-E80A-491D-98BB-4DD44AEA5FF8}"/>
              </a:ext>
            </a:extLst>
          </p:cNvPr>
          <p:cNvSpPr/>
          <p:nvPr/>
        </p:nvSpPr>
        <p:spPr>
          <a:xfrm>
            <a:off x="7438392" y="4285668"/>
            <a:ext cx="1771017" cy="908861"/>
          </a:xfrm>
          <a:prstGeom prst="wedgeEllipseCallout">
            <a:avLst>
              <a:gd name="adj1" fmla="val 26966"/>
              <a:gd name="adj2" fmla="val -150771"/>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View All requests</a:t>
            </a:r>
          </a:p>
        </p:txBody>
      </p:sp>
    </p:spTree>
    <p:extLst>
      <p:ext uri="{BB962C8B-B14F-4D97-AF65-F5344CB8AC3E}">
        <p14:creationId xmlns:p14="http://schemas.microsoft.com/office/powerpoint/2010/main" val="40037282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Consignment – Importer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a:extLst>
              <a:ext uri="{FF2B5EF4-FFF2-40B4-BE49-F238E27FC236}">
                <a16:creationId xmlns:a16="http://schemas.microsoft.com/office/drawing/2014/main" id="{D52E403D-9E76-49C2-AF04-90BD13290B98}"/>
              </a:ext>
            </a:extLst>
          </p:cNvPr>
          <p:cNvGraphicFramePr>
            <a:graphicFrameLocks noChangeAspect="1"/>
          </p:cNvGraphicFramePr>
          <p:nvPr>
            <p:extLst>
              <p:ext uri="{D42A27DB-BD31-4B8C-83A1-F6EECF244321}">
                <p14:modId xmlns:p14="http://schemas.microsoft.com/office/powerpoint/2010/main" val="706752514"/>
              </p:ext>
            </p:extLst>
          </p:nvPr>
        </p:nvGraphicFramePr>
        <p:xfrm>
          <a:off x="461963" y="1068388"/>
          <a:ext cx="10737850" cy="5368925"/>
        </p:xfrm>
        <a:graphic>
          <a:graphicData uri="http://schemas.openxmlformats.org/presentationml/2006/ole">
            <mc:AlternateContent xmlns:mc="http://schemas.openxmlformats.org/markup-compatibility/2006">
              <mc:Choice xmlns:v="urn:schemas-microsoft-com:vml" Requires="v">
                <p:oleObj spid="_x0000_s32834" name="Document" r:id="rId3" imgW="6847051" imgH="3427414" progId="Word.Document.12">
                  <p:embed/>
                </p:oleObj>
              </mc:Choice>
              <mc:Fallback>
                <p:oleObj name="Document" r:id="rId3" imgW="6847051" imgH="3427414" progId="Word.Document.12">
                  <p:embed/>
                  <p:pic>
                    <p:nvPicPr>
                      <p:cNvPr id="6" name="Object 5">
                        <a:extLst>
                          <a:ext uri="{FF2B5EF4-FFF2-40B4-BE49-F238E27FC236}">
                            <a16:creationId xmlns:a16="http://schemas.microsoft.com/office/drawing/2014/main" id="{B6666821-0BEE-446D-B559-D5102D26D473}"/>
                          </a:ext>
                        </a:extLst>
                      </p:cNvPr>
                      <p:cNvPicPr/>
                      <p:nvPr/>
                    </p:nvPicPr>
                    <p:blipFill>
                      <a:blip r:embed="rId4"/>
                      <a:stretch>
                        <a:fillRect/>
                      </a:stretch>
                    </p:blipFill>
                    <p:spPr>
                      <a:xfrm>
                        <a:off x="461963" y="1068388"/>
                        <a:ext cx="10737850" cy="5368925"/>
                      </a:xfrm>
                      <a:prstGeom prst="rect">
                        <a:avLst/>
                      </a:prstGeom>
                    </p:spPr>
                  </p:pic>
                </p:oleObj>
              </mc:Fallback>
            </mc:AlternateContent>
          </a:graphicData>
        </a:graphic>
      </p:graphicFrame>
    </p:spTree>
    <p:extLst>
      <p:ext uri="{BB962C8B-B14F-4D97-AF65-F5344CB8AC3E}">
        <p14:creationId xmlns:p14="http://schemas.microsoft.com/office/powerpoint/2010/main" val="135496270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Consignment – Importer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14</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7">
            <a:extLst>
              <a:ext uri="{FF2B5EF4-FFF2-40B4-BE49-F238E27FC236}">
                <a16:creationId xmlns:a16="http://schemas.microsoft.com/office/drawing/2014/main" id="{ABC113BC-4316-44F4-B9BD-F0D405E0552C}"/>
              </a:ext>
            </a:extLst>
          </p:cNvPr>
          <p:cNvPicPr>
            <a:picLocks noChangeAspect="1"/>
          </p:cNvPicPr>
          <p:nvPr/>
        </p:nvPicPr>
        <p:blipFill>
          <a:blip r:embed="rId2"/>
          <a:stretch>
            <a:fillRect/>
          </a:stretch>
        </p:blipFill>
        <p:spPr>
          <a:xfrm>
            <a:off x="65508" y="1326995"/>
            <a:ext cx="10729492" cy="4213084"/>
          </a:xfrm>
          <a:prstGeom prst="rect">
            <a:avLst/>
          </a:prstGeom>
        </p:spPr>
      </p:pic>
      <p:sp>
        <p:nvSpPr>
          <p:cNvPr id="10" name="Slide Number Placeholder 3">
            <a:extLst>
              <a:ext uri="{FF2B5EF4-FFF2-40B4-BE49-F238E27FC236}">
                <a16:creationId xmlns:a16="http://schemas.microsoft.com/office/drawing/2014/main" id="{254D7840-F8BA-438F-8677-AC94AE5DD057}"/>
              </a:ext>
            </a:extLst>
          </p:cNvPr>
          <p:cNvSpPr txBox="1">
            <a:spLocks/>
          </p:cNvSpPr>
          <p:nvPr/>
        </p:nvSpPr>
        <p:spPr>
          <a:xfrm>
            <a:off x="11924168" y="6605588"/>
            <a:ext cx="245751" cy="225709"/>
          </a:xfrm>
          <a:prstGeom prst="rect">
            <a:avLst/>
          </a:prstGeom>
          <a:ln w="12700">
            <a:miter lim="400000"/>
          </a:ln>
        </p:spPr>
        <p:txBody>
          <a:bodyPr wrap="none"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929292"/>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fld id="{86CB4B4D-7CA3-9044-876B-883B54F8677D}" type="slidenum">
              <a:rPr lang="en-IN" smtClean="0"/>
              <a:pPr/>
              <a:t>14</a:t>
            </a:fld>
            <a:endParaRPr lang="en-IN"/>
          </a:p>
        </p:txBody>
      </p:sp>
      <p:sp>
        <p:nvSpPr>
          <p:cNvPr id="11" name="Footer Placeholder 4">
            <a:extLst>
              <a:ext uri="{FF2B5EF4-FFF2-40B4-BE49-F238E27FC236}">
                <a16:creationId xmlns:a16="http://schemas.microsoft.com/office/drawing/2014/main" id="{2285025B-3F3F-4329-ADBD-CB865703A688}"/>
              </a:ext>
            </a:extLst>
          </p:cNvPr>
          <p:cNvSpPr txBox="1">
            <a:spLocks/>
          </p:cNvSpPr>
          <p:nvPr/>
        </p:nvSpPr>
        <p:spPr>
          <a:xfrm>
            <a:off x="-1799" y="6605588"/>
            <a:ext cx="2774338" cy="280105"/>
          </a:xfrm>
          <a:prstGeom prst="rect">
            <a:avLst/>
          </a:prstGeom>
        </p:spPr>
        <p:txBody>
          <a:bodyPr vert="horz" lIns="91440" tIns="45720" rIns="91440" bIns="45720" rtlCol="0" anchor="b"/>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900" b="0" i="0" u="none" strike="noStrike" cap="none" spc="0" normalizeH="0" baseline="0">
                <a:ln>
                  <a:noFill/>
                </a:ln>
                <a:solidFill>
                  <a:schemeClr val="tx1">
                    <a:lumMod val="50000"/>
                    <a:lumOff val="50000"/>
                  </a:schemeClr>
                </a:solidFill>
                <a:effectLst/>
                <a:uFillTx/>
                <a:latin typeface="Arial" panose="020B0604020202020204" pitchFamily="34" charset="0"/>
                <a:ea typeface="+mn-ea"/>
                <a:cs typeface="Arial" panose="020B0604020202020204" pitchFamily="34" charset="0"/>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r>
              <a:rPr lang="en-US"/>
              <a:t>© 2019-2020 </a:t>
            </a:r>
            <a:r>
              <a:rPr lang="en-IN"/>
              <a:t>Sterlite Technologies Limited</a:t>
            </a:r>
            <a:endParaRPr lang="en-US" dirty="0"/>
          </a:p>
        </p:txBody>
      </p:sp>
      <p:sp>
        <p:nvSpPr>
          <p:cNvPr id="12" name="Oval Callout 5">
            <a:extLst>
              <a:ext uri="{FF2B5EF4-FFF2-40B4-BE49-F238E27FC236}">
                <a16:creationId xmlns:a16="http://schemas.microsoft.com/office/drawing/2014/main" id="{CE509322-159C-4071-8FD4-CE00F22DB370}"/>
              </a:ext>
            </a:extLst>
          </p:cNvPr>
          <p:cNvSpPr/>
          <p:nvPr/>
        </p:nvSpPr>
        <p:spPr>
          <a:xfrm>
            <a:off x="9533892" y="754212"/>
            <a:ext cx="1261108" cy="519348"/>
          </a:xfrm>
          <a:prstGeom prst="wedgeEllipseCallout">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Register</a:t>
            </a:r>
          </a:p>
        </p:txBody>
      </p:sp>
      <p:sp>
        <p:nvSpPr>
          <p:cNvPr id="13" name="Oval Callout 7">
            <a:extLst>
              <a:ext uri="{FF2B5EF4-FFF2-40B4-BE49-F238E27FC236}">
                <a16:creationId xmlns:a16="http://schemas.microsoft.com/office/drawing/2014/main" id="{58EDDD8F-1BE7-4240-8283-EA616D515AF5}"/>
              </a:ext>
            </a:extLst>
          </p:cNvPr>
          <p:cNvSpPr/>
          <p:nvPr/>
        </p:nvSpPr>
        <p:spPr>
          <a:xfrm>
            <a:off x="4733292" y="1013886"/>
            <a:ext cx="1261108" cy="519348"/>
          </a:xfrm>
          <a:prstGeom prst="wedgeEllipseCallout">
            <a:avLst>
              <a:gd name="adj1" fmla="val -128587"/>
              <a:gd name="adj2" fmla="val 106517"/>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Filters</a:t>
            </a:r>
          </a:p>
        </p:txBody>
      </p:sp>
      <p:sp>
        <p:nvSpPr>
          <p:cNvPr id="14" name="Oval Callout 8">
            <a:extLst>
              <a:ext uri="{FF2B5EF4-FFF2-40B4-BE49-F238E27FC236}">
                <a16:creationId xmlns:a16="http://schemas.microsoft.com/office/drawing/2014/main" id="{BF088306-CA64-4DB6-8EB4-94E21AB2715D}"/>
              </a:ext>
            </a:extLst>
          </p:cNvPr>
          <p:cNvSpPr/>
          <p:nvPr/>
        </p:nvSpPr>
        <p:spPr>
          <a:xfrm>
            <a:off x="10930187" y="1158013"/>
            <a:ext cx="1261108" cy="519348"/>
          </a:xfrm>
          <a:prstGeom prst="wedgeEllipseCallout">
            <a:avLst>
              <a:gd name="adj1" fmla="val -88305"/>
              <a:gd name="adj2" fmla="val 77173"/>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Export</a:t>
            </a:r>
          </a:p>
        </p:txBody>
      </p:sp>
      <p:sp>
        <p:nvSpPr>
          <p:cNvPr id="15" name="Oval Callout 9">
            <a:extLst>
              <a:ext uri="{FF2B5EF4-FFF2-40B4-BE49-F238E27FC236}">
                <a16:creationId xmlns:a16="http://schemas.microsoft.com/office/drawing/2014/main" id="{823C8CBE-E6F9-46D6-BC9C-7F4208D3B17C}"/>
              </a:ext>
            </a:extLst>
          </p:cNvPr>
          <p:cNvSpPr/>
          <p:nvPr/>
        </p:nvSpPr>
        <p:spPr>
          <a:xfrm>
            <a:off x="10295230" y="2600509"/>
            <a:ext cx="1882918" cy="908861"/>
          </a:xfrm>
          <a:prstGeom prst="wedgeEllipseCallout">
            <a:avLst>
              <a:gd name="adj1" fmla="val -61115"/>
              <a:gd name="adj2" fmla="val 33156"/>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View All Consignment</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6" name="Oval Callout 10">
            <a:extLst>
              <a:ext uri="{FF2B5EF4-FFF2-40B4-BE49-F238E27FC236}">
                <a16:creationId xmlns:a16="http://schemas.microsoft.com/office/drawing/2014/main" id="{F55213EC-FF6B-433E-BC5F-0833AB3329F2}"/>
              </a:ext>
            </a:extLst>
          </p:cNvPr>
          <p:cNvSpPr/>
          <p:nvPr/>
        </p:nvSpPr>
        <p:spPr>
          <a:xfrm>
            <a:off x="10780679" y="4944327"/>
            <a:ext cx="1389240" cy="1298374"/>
          </a:xfrm>
          <a:prstGeom prst="wedgeEllipseCallout">
            <a:avLst>
              <a:gd name="adj1" fmla="val -111390"/>
              <a:gd name="adj2" fmla="val -47052"/>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Action like View,</a:t>
            </a:r>
            <a:r>
              <a:rPr kumimoji="0" lang="en-US" sz="1800" b="0" i="0" u="none" strike="noStrike" cap="none" spc="0" normalizeH="0" dirty="0">
                <a:ln>
                  <a:noFill/>
                </a:ln>
                <a:solidFill>
                  <a:srgbClr val="000000"/>
                </a:solidFill>
                <a:effectLst/>
                <a:uFillTx/>
                <a:latin typeface="+mn-lt"/>
                <a:ea typeface="+mn-ea"/>
                <a:cs typeface="+mn-cs"/>
                <a:sym typeface="Calibri"/>
              </a:rPr>
              <a:t> Delete</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28333088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Stock Management – Importer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15</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a:extLst>
              <a:ext uri="{FF2B5EF4-FFF2-40B4-BE49-F238E27FC236}">
                <a16:creationId xmlns:a16="http://schemas.microsoft.com/office/drawing/2014/main" id="{35A894DE-9B19-459A-B77B-9E29C60D0547}"/>
              </a:ext>
            </a:extLst>
          </p:cNvPr>
          <p:cNvGraphicFramePr>
            <a:graphicFrameLocks noChangeAspect="1"/>
          </p:cNvGraphicFramePr>
          <p:nvPr>
            <p:extLst>
              <p:ext uri="{D42A27DB-BD31-4B8C-83A1-F6EECF244321}">
                <p14:modId xmlns:p14="http://schemas.microsoft.com/office/powerpoint/2010/main" val="4108097749"/>
              </p:ext>
            </p:extLst>
          </p:nvPr>
        </p:nvGraphicFramePr>
        <p:xfrm>
          <a:off x="461963" y="1122363"/>
          <a:ext cx="10347325" cy="5287962"/>
        </p:xfrm>
        <a:graphic>
          <a:graphicData uri="http://schemas.openxmlformats.org/presentationml/2006/ole">
            <mc:AlternateContent xmlns:mc="http://schemas.openxmlformats.org/markup-compatibility/2006">
              <mc:Choice xmlns:v="urn:schemas-microsoft-com:vml" Requires="v">
                <p:oleObj spid="_x0000_s33857" name="Document" r:id="rId3" imgW="6120857" imgH="3130697" progId="Word.Document.12">
                  <p:embed/>
                </p:oleObj>
              </mc:Choice>
              <mc:Fallback>
                <p:oleObj name="Document" r:id="rId3" imgW="6120857" imgH="3130697" progId="Word.Document.12">
                  <p:embed/>
                  <p:pic>
                    <p:nvPicPr>
                      <p:cNvPr id="6" name="Object 5">
                        <a:extLst>
                          <a:ext uri="{FF2B5EF4-FFF2-40B4-BE49-F238E27FC236}">
                            <a16:creationId xmlns:a16="http://schemas.microsoft.com/office/drawing/2014/main" id="{B6666821-0BEE-446D-B559-D5102D26D473}"/>
                          </a:ext>
                        </a:extLst>
                      </p:cNvPr>
                      <p:cNvPicPr/>
                      <p:nvPr/>
                    </p:nvPicPr>
                    <p:blipFill>
                      <a:blip r:embed="rId4"/>
                      <a:stretch>
                        <a:fillRect/>
                      </a:stretch>
                    </p:blipFill>
                    <p:spPr>
                      <a:xfrm>
                        <a:off x="461963" y="1122363"/>
                        <a:ext cx="10347325" cy="5287962"/>
                      </a:xfrm>
                      <a:prstGeom prst="rect">
                        <a:avLst/>
                      </a:prstGeom>
                    </p:spPr>
                  </p:pic>
                </p:oleObj>
              </mc:Fallback>
            </mc:AlternateContent>
          </a:graphicData>
        </a:graphic>
      </p:graphicFrame>
    </p:spTree>
    <p:extLst>
      <p:ext uri="{BB962C8B-B14F-4D97-AF65-F5344CB8AC3E}">
        <p14:creationId xmlns:p14="http://schemas.microsoft.com/office/powerpoint/2010/main" val="27811098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Stock Management – Importer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16</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3" name="Picture 2">
            <a:extLst>
              <a:ext uri="{FF2B5EF4-FFF2-40B4-BE49-F238E27FC236}">
                <a16:creationId xmlns:a16="http://schemas.microsoft.com/office/drawing/2014/main" id="{C57ED4C5-1F0D-41F9-AFB0-87F1D476C323}"/>
              </a:ext>
            </a:extLst>
          </p:cNvPr>
          <p:cNvPicPr>
            <a:picLocks noChangeAspect="1"/>
          </p:cNvPicPr>
          <p:nvPr/>
        </p:nvPicPr>
        <p:blipFill>
          <a:blip r:embed="rId2"/>
          <a:stretch>
            <a:fillRect/>
          </a:stretch>
        </p:blipFill>
        <p:spPr>
          <a:xfrm>
            <a:off x="247135" y="1699866"/>
            <a:ext cx="10552670" cy="4165301"/>
          </a:xfrm>
          <a:prstGeom prst="rect">
            <a:avLst/>
          </a:prstGeom>
        </p:spPr>
      </p:pic>
      <p:sp>
        <p:nvSpPr>
          <p:cNvPr id="7" name="Oval Callout 7">
            <a:extLst>
              <a:ext uri="{FF2B5EF4-FFF2-40B4-BE49-F238E27FC236}">
                <a16:creationId xmlns:a16="http://schemas.microsoft.com/office/drawing/2014/main" id="{4E6B6B1F-351A-47BA-9B44-FC2072D395E3}"/>
              </a:ext>
            </a:extLst>
          </p:cNvPr>
          <p:cNvSpPr/>
          <p:nvPr/>
        </p:nvSpPr>
        <p:spPr>
          <a:xfrm>
            <a:off x="4842998" y="1295092"/>
            <a:ext cx="1038819" cy="519348"/>
          </a:xfrm>
          <a:prstGeom prst="wedgeEllipseCallout">
            <a:avLst>
              <a:gd name="adj1" fmla="val -128587"/>
              <a:gd name="adj2" fmla="val 106517"/>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Filters</a:t>
            </a:r>
          </a:p>
        </p:txBody>
      </p:sp>
      <p:sp>
        <p:nvSpPr>
          <p:cNvPr id="9" name="Oval Callout 5">
            <a:extLst>
              <a:ext uri="{FF2B5EF4-FFF2-40B4-BE49-F238E27FC236}">
                <a16:creationId xmlns:a16="http://schemas.microsoft.com/office/drawing/2014/main" id="{0DEDD526-A9D1-49EA-B280-A8106022CA2B}"/>
              </a:ext>
            </a:extLst>
          </p:cNvPr>
          <p:cNvSpPr/>
          <p:nvPr/>
        </p:nvSpPr>
        <p:spPr>
          <a:xfrm>
            <a:off x="10382716" y="1180518"/>
            <a:ext cx="1261108" cy="519348"/>
          </a:xfrm>
          <a:prstGeom prst="wedgeEllipseCallout">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Upload</a:t>
            </a:r>
          </a:p>
        </p:txBody>
      </p:sp>
      <p:sp>
        <p:nvSpPr>
          <p:cNvPr id="10" name="Oval Callout 8">
            <a:extLst>
              <a:ext uri="{FF2B5EF4-FFF2-40B4-BE49-F238E27FC236}">
                <a16:creationId xmlns:a16="http://schemas.microsoft.com/office/drawing/2014/main" id="{4BD882BB-B317-4819-8A91-5B52A8883526}"/>
              </a:ext>
            </a:extLst>
          </p:cNvPr>
          <p:cNvSpPr/>
          <p:nvPr/>
        </p:nvSpPr>
        <p:spPr>
          <a:xfrm>
            <a:off x="8957529" y="1481622"/>
            <a:ext cx="1152725" cy="519348"/>
          </a:xfrm>
          <a:prstGeom prst="wedgeEllipseCallout">
            <a:avLst>
              <a:gd name="adj1" fmla="val -88305"/>
              <a:gd name="adj2" fmla="val 77173"/>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Export</a:t>
            </a:r>
          </a:p>
        </p:txBody>
      </p:sp>
      <p:sp>
        <p:nvSpPr>
          <p:cNvPr id="11" name="Oval Callout 9">
            <a:extLst>
              <a:ext uri="{FF2B5EF4-FFF2-40B4-BE49-F238E27FC236}">
                <a16:creationId xmlns:a16="http://schemas.microsoft.com/office/drawing/2014/main" id="{AD5CEC1F-508E-4809-A81C-76BFE8160640}"/>
              </a:ext>
            </a:extLst>
          </p:cNvPr>
          <p:cNvSpPr/>
          <p:nvPr/>
        </p:nvSpPr>
        <p:spPr>
          <a:xfrm>
            <a:off x="10547518" y="2719934"/>
            <a:ext cx="1348594" cy="908861"/>
          </a:xfrm>
          <a:prstGeom prst="wedgeEllipseCallout">
            <a:avLst>
              <a:gd name="adj1" fmla="val -61115"/>
              <a:gd name="adj2" fmla="val 33156"/>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View All Stocks</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2" name="Oval Callout 10">
            <a:extLst>
              <a:ext uri="{FF2B5EF4-FFF2-40B4-BE49-F238E27FC236}">
                <a16:creationId xmlns:a16="http://schemas.microsoft.com/office/drawing/2014/main" id="{5DD526DD-284F-4404-8B71-C9B058CB4FA0}"/>
              </a:ext>
            </a:extLst>
          </p:cNvPr>
          <p:cNvSpPr/>
          <p:nvPr/>
        </p:nvSpPr>
        <p:spPr>
          <a:xfrm>
            <a:off x="10882857" y="4669926"/>
            <a:ext cx="1164186" cy="1687887"/>
          </a:xfrm>
          <a:prstGeom prst="wedgeEllipseCallout">
            <a:avLst>
              <a:gd name="adj1" fmla="val -111390"/>
              <a:gd name="adj2" fmla="val -47052"/>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Action like View,</a:t>
            </a:r>
            <a:r>
              <a:rPr kumimoji="0" lang="en-US" sz="1800" b="0" i="0" u="none" strike="noStrike" cap="none" spc="0" normalizeH="0" dirty="0">
                <a:ln>
                  <a:noFill/>
                </a:ln>
                <a:solidFill>
                  <a:srgbClr val="000000"/>
                </a:solidFill>
                <a:effectLst/>
                <a:uFillTx/>
                <a:latin typeface="+mn-lt"/>
                <a:ea typeface="+mn-ea"/>
                <a:cs typeface="+mn-cs"/>
                <a:sym typeface="Calibri"/>
              </a:rPr>
              <a:t> Delete</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34504916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Grievance – Importer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17</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a:extLst>
              <a:ext uri="{FF2B5EF4-FFF2-40B4-BE49-F238E27FC236}">
                <a16:creationId xmlns:a16="http://schemas.microsoft.com/office/drawing/2014/main" id="{B6666821-0BEE-446D-B559-D5102D26D473}"/>
              </a:ext>
            </a:extLst>
          </p:cNvPr>
          <p:cNvGraphicFramePr>
            <a:graphicFrameLocks noChangeAspect="1"/>
          </p:cNvGraphicFramePr>
          <p:nvPr>
            <p:extLst>
              <p:ext uri="{D42A27DB-BD31-4B8C-83A1-F6EECF244321}">
                <p14:modId xmlns:p14="http://schemas.microsoft.com/office/powerpoint/2010/main" val="898442249"/>
              </p:ext>
            </p:extLst>
          </p:nvPr>
        </p:nvGraphicFramePr>
        <p:xfrm>
          <a:off x="588963" y="1287162"/>
          <a:ext cx="11252200" cy="3230563"/>
        </p:xfrm>
        <a:graphic>
          <a:graphicData uri="http://schemas.openxmlformats.org/presentationml/2006/ole">
            <mc:AlternateContent xmlns:mc="http://schemas.openxmlformats.org/markup-compatibility/2006">
              <mc:Choice xmlns:v="urn:schemas-microsoft-com:vml" Requires="v">
                <p:oleObj spid="_x0000_s37925" name="Document" r:id="rId3" imgW="6729274" imgH="1933718" progId="Word.Document.12">
                  <p:embed/>
                </p:oleObj>
              </mc:Choice>
              <mc:Fallback>
                <p:oleObj name="Document" r:id="rId3" imgW="6729274" imgH="1933718" progId="Word.Document.12">
                  <p:embed/>
                  <p:pic>
                    <p:nvPicPr>
                      <p:cNvPr id="6" name="Object 5">
                        <a:extLst>
                          <a:ext uri="{FF2B5EF4-FFF2-40B4-BE49-F238E27FC236}">
                            <a16:creationId xmlns:a16="http://schemas.microsoft.com/office/drawing/2014/main" id="{B6666821-0BEE-446D-B559-D5102D26D473}"/>
                          </a:ext>
                        </a:extLst>
                      </p:cNvPr>
                      <p:cNvPicPr/>
                      <p:nvPr/>
                    </p:nvPicPr>
                    <p:blipFill>
                      <a:blip r:embed="rId4"/>
                      <a:stretch>
                        <a:fillRect/>
                      </a:stretch>
                    </p:blipFill>
                    <p:spPr>
                      <a:xfrm>
                        <a:off x="588963" y="1287162"/>
                        <a:ext cx="11252200" cy="3230563"/>
                      </a:xfrm>
                      <a:prstGeom prst="rect">
                        <a:avLst/>
                      </a:prstGeom>
                    </p:spPr>
                  </p:pic>
                </p:oleObj>
              </mc:Fallback>
            </mc:AlternateContent>
          </a:graphicData>
        </a:graphic>
      </p:graphicFrame>
    </p:spTree>
    <p:extLst>
      <p:ext uri="{BB962C8B-B14F-4D97-AF65-F5344CB8AC3E}">
        <p14:creationId xmlns:p14="http://schemas.microsoft.com/office/powerpoint/2010/main" val="3674109592"/>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Grievance – Importer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18</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3" name="Picture 2">
            <a:extLst>
              <a:ext uri="{FF2B5EF4-FFF2-40B4-BE49-F238E27FC236}">
                <a16:creationId xmlns:a16="http://schemas.microsoft.com/office/drawing/2014/main" id="{513A1378-7510-498A-B971-244C25BC9104}"/>
              </a:ext>
            </a:extLst>
          </p:cNvPr>
          <p:cNvPicPr>
            <a:picLocks noChangeAspect="1"/>
          </p:cNvPicPr>
          <p:nvPr/>
        </p:nvPicPr>
        <p:blipFill>
          <a:blip r:embed="rId2"/>
          <a:stretch>
            <a:fillRect/>
          </a:stretch>
        </p:blipFill>
        <p:spPr>
          <a:xfrm>
            <a:off x="463639" y="1916900"/>
            <a:ext cx="9397666" cy="2127880"/>
          </a:xfrm>
          <a:prstGeom prst="rect">
            <a:avLst/>
          </a:prstGeom>
        </p:spPr>
      </p:pic>
      <p:sp>
        <p:nvSpPr>
          <p:cNvPr id="7" name="Oval Callout 7">
            <a:extLst>
              <a:ext uri="{FF2B5EF4-FFF2-40B4-BE49-F238E27FC236}">
                <a16:creationId xmlns:a16="http://schemas.microsoft.com/office/drawing/2014/main" id="{F7B7BB37-BC45-4C6F-AF0D-BBE777FE343D}"/>
              </a:ext>
            </a:extLst>
          </p:cNvPr>
          <p:cNvSpPr/>
          <p:nvPr/>
        </p:nvSpPr>
        <p:spPr>
          <a:xfrm>
            <a:off x="4842998" y="1397552"/>
            <a:ext cx="1038819" cy="519348"/>
          </a:xfrm>
          <a:prstGeom prst="wedgeEllipseCallout">
            <a:avLst>
              <a:gd name="adj1" fmla="val -128587"/>
              <a:gd name="adj2" fmla="val 106517"/>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Filters</a:t>
            </a:r>
          </a:p>
        </p:txBody>
      </p:sp>
      <p:sp>
        <p:nvSpPr>
          <p:cNvPr id="8" name="Oval Callout 8">
            <a:extLst>
              <a:ext uri="{FF2B5EF4-FFF2-40B4-BE49-F238E27FC236}">
                <a16:creationId xmlns:a16="http://schemas.microsoft.com/office/drawing/2014/main" id="{70FD4D57-D245-4EC0-9B90-49BE37B000C2}"/>
              </a:ext>
            </a:extLst>
          </p:cNvPr>
          <p:cNvSpPr/>
          <p:nvPr/>
        </p:nvSpPr>
        <p:spPr>
          <a:xfrm>
            <a:off x="10130812" y="1638916"/>
            <a:ext cx="1152725" cy="519348"/>
          </a:xfrm>
          <a:prstGeom prst="wedgeEllipseCallout">
            <a:avLst>
              <a:gd name="adj1" fmla="val -88305"/>
              <a:gd name="adj2" fmla="val 77173"/>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Export</a:t>
            </a:r>
          </a:p>
        </p:txBody>
      </p:sp>
      <p:sp>
        <p:nvSpPr>
          <p:cNvPr id="9" name="Oval Callout 5">
            <a:extLst>
              <a:ext uri="{FF2B5EF4-FFF2-40B4-BE49-F238E27FC236}">
                <a16:creationId xmlns:a16="http://schemas.microsoft.com/office/drawing/2014/main" id="{68542345-82DB-4F20-B1A9-86C16C32FFD0}"/>
              </a:ext>
            </a:extLst>
          </p:cNvPr>
          <p:cNvSpPr/>
          <p:nvPr/>
        </p:nvSpPr>
        <p:spPr>
          <a:xfrm>
            <a:off x="8903338" y="1360932"/>
            <a:ext cx="1261108" cy="519348"/>
          </a:xfrm>
          <a:prstGeom prst="wedgeEllipseCallout">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Report</a:t>
            </a:r>
          </a:p>
        </p:txBody>
      </p:sp>
      <p:sp>
        <p:nvSpPr>
          <p:cNvPr id="10" name="Oval Callout 9">
            <a:extLst>
              <a:ext uri="{FF2B5EF4-FFF2-40B4-BE49-F238E27FC236}">
                <a16:creationId xmlns:a16="http://schemas.microsoft.com/office/drawing/2014/main" id="{C78F5540-EB43-4C3E-B48E-A957ECA6B02B}"/>
              </a:ext>
            </a:extLst>
          </p:cNvPr>
          <p:cNvSpPr/>
          <p:nvPr/>
        </p:nvSpPr>
        <p:spPr>
          <a:xfrm>
            <a:off x="9861305" y="2503238"/>
            <a:ext cx="1618489" cy="908861"/>
          </a:xfrm>
          <a:prstGeom prst="wedgeEllipseCallout">
            <a:avLst>
              <a:gd name="adj1" fmla="val -61115"/>
              <a:gd name="adj2" fmla="val 33156"/>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View All grievances</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1" name="Oval Callout 10">
            <a:extLst>
              <a:ext uri="{FF2B5EF4-FFF2-40B4-BE49-F238E27FC236}">
                <a16:creationId xmlns:a16="http://schemas.microsoft.com/office/drawing/2014/main" id="{658C6799-0173-482D-B508-0820C7C5D3EE}"/>
              </a:ext>
            </a:extLst>
          </p:cNvPr>
          <p:cNvSpPr/>
          <p:nvPr/>
        </p:nvSpPr>
        <p:spPr>
          <a:xfrm>
            <a:off x="9834793" y="3530269"/>
            <a:ext cx="1164186" cy="1687887"/>
          </a:xfrm>
          <a:prstGeom prst="wedgeEllipseCallout">
            <a:avLst>
              <a:gd name="adj1" fmla="val -111390"/>
              <a:gd name="adj2" fmla="val -47052"/>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Action like View,</a:t>
            </a:r>
            <a:r>
              <a:rPr kumimoji="0" lang="en-US" sz="1800" b="0" i="0" u="none" strike="noStrike" cap="none" spc="0" normalizeH="0" dirty="0">
                <a:ln>
                  <a:noFill/>
                </a:ln>
                <a:solidFill>
                  <a:srgbClr val="000000"/>
                </a:solidFill>
                <a:effectLst/>
                <a:uFillTx/>
                <a:latin typeface="+mn-lt"/>
                <a:ea typeface="+mn-ea"/>
                <a:cs typeface="+mn-cs"/>
                <a:sym typeface="Calibri"/>
              </a:rPr>
              <a:t> </a:t>
            </a:r>
            <a:r>
              <a:rPr lang="en-US" dirty="0"/>
              <a:t>Reply</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33886885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Profile Management – Importer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19</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a:extLst>
              <a:ext uri="{FF2B5EF4-FFF2-40B4-BE49-F238E27FC236}">
                <a16:creationId xmlns:a16="http://schemas.microsoft.com/office/drawing/2014/main" id="{19A69E68-114D-4F9E-8810-ECA018BC8403}"/>
              </a:ext>
            </a:extLst>
          </p:cNvPr>
          <p:cNvGraphicFramePr>
            <a:graphicFrameLocks noChangeAspect="1"/>
          </p:cNvGraphicFramePr>
          <p:nvPr>
            <p:extLst>
              <p:ext uri="{D42A27DB-BD31-4B8C-83A1-F6EECF244321}">
                <p14:modId xmlns:p14="http://schemas.microsoft.com/office/powerpoint/2010/main" val="3289783205"/>
              </p:ext>
            </p:extLst>
          </p:nvPr>
        </p:nvGraphicFramePr>
        <p:xfrm>
          <a:off x="596124" y="1262844"/>
          <a:ext cx="8137525" cy="3989387"/>
        </p:xfrm>
        <a:graphic>
          <a:graphicData uri="http://schemas.openxmlformats.org/presentationml/2006/ole">
            <mc:AlternateContent xmlns:mc="http://schemas.openxmlformats.org/markup-compatibility/2006">
              <mc:Choice xmlns:v="urn:schemas-microsoft-com:vml" Requires="v">
                <p:oleObj spid="_x0000_s29762" name="Document" r:id="rId3" imgW="4760798" imgH="2334495" progId="Word.Document.12">
                  <p:embed/>
                </p:oleObj>
              </mc:Choice>
              <mc:Fallback>
                <p:oleObj name="Document" r:id="rId3" imgW="4760798" imgH="2334495" progId="Word.Document.12">
                  <p:embed/>
                  <p:pic>
                    <p:nvPicPr>
                      <p:cNvPr id="7" name="Object 6">
                        <a:extLst>
                          <a:ext uri="{FF2B5EF4-FFF2-40B4-BE49-F238E27FC236}">
                            <a16:creationId xmlns:a16="http://schemas.microsoft.com/office/drawing/2014/main" id="{1668E076-0A97-40EA-9E78-7D9C66C24CFD}"/>
                          </a:ext>
                        </a:extLst>
                      </p:cNvPr>
                      <p:cNvPicPr/>
                      <p:nvPr/>
                    </p:nvPicPr>
                    <p:blipFill>
                      <a:blip r:embed="rId4"/>
                      <a:stretch>
                        <a:fillRect/>
                      </a:stretch>
                    </p:blipFill>
                    <p:spPr>
                      <a:xfrm>
                        <a:off x="596124" y="1262844"/>
                        <a:ext cx="8137525" cy="3989387"/>
                      </a:xfrm>
                      <a:prstGeom prst="rect">
                        <a:avLst/>
                      </a:prstGeom>
                      <a:ln>
                        <a:solidFill>
                          <a:schemeClr val="bg1"/>
                        </a:solidFill>
                      </a:ln>
                    </p:spPr>
                  </p:pic>
                </p:oleObj>
              </mc:Fallback>
            </mc:AlternateContent>
          </a:graphicData>
        </a:graphic>
      </p:graphicFrame>
      <p:pic>
        <p:nvPicPr>
          <p:cNvPr id="3" name="Picture 2">
            <a:extLst>
              <a:ext uri="{FF2B5EF4-FFF2-40B4-BE49-F238E27FC236}">
                <a16:creationId xmlns:a16="http://schemas.microsoft.com/office/drawing/2014/main" id="{84CEB7DA-1761-4620-8D5D-5EC5641CAC81}"/>
              </a:ext>
            </a:extLst>
          </p:cNvPr>
          <p:cNvPicPr>
            <a:picLocks noChangeAspect="1"/>
          </p:cNvPicPr>
          <p:nvPr/>
        </p:nvPicPr>
        <p:blipFill>
          <a:blip r:embed="rId5"/>
          <a:stretch>
            <a:fillRect/>
          </a:stretch>
        </p:blipFill>
        <p:spPr>
          <a:xfrm>
            <a:off x="7184102" y="1715787"/>
            <a:ext cx="3900539" cy="2768901"/>
          </a:xfrm>
          <a:prstGeom prst="rect">
            <a:avLst/>
          </a:prstGeom>
        </p:spPr>
      </p:pic>
      <p:cxnSp>
        <p:nvCxnSpPr>
          <p:cNvPr id="8" name="Straight Arrow Connector 7">
            <a:extLst>
              <a:ext uri="{FF2B5EF4-FFF2-40B4-BE49-F238E27FC236}">
                <a16:creationId xmlns:a16="http://schemas.microsoft.com/office/drawing/2014/main" id="{E2DEF4EC-802F-498C-BF48-EA0DDD6AAEF0}"/>
              </a:ext>
            </a:extLst>
          </p:cNvPr>
          <p:cNvCxnSpPr>
            <a:cxnSpLocks/>
          </p:cNvCxnSpPr>
          <p:nvPr/>
        </p:nvCxnSpPr>
        <p:spPr>
          <a:xfrm>
            <a:off x="4288630" y="1968843"/>
            <a:ext cx="3220330" cy="0"/>
          </a:xfrm>
          <a:prstGeom prst="straightConnector1">
            <a:avLst/>
          </a:prstGeom>
          <a:noFill/>
          <a:ln w="12700" cap="flat">
            <a:solidFill>
              <a:srgbClr val="FF0000"/>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0" name="Oval 9">
            <a:extLst>
              <a:ext uri="{FF2B5EF4-FFF2-40B4-BE49-F238E27FC236}">
                <a16:creationId xmlns:a16="http://schemas.microsoft.com/office/drawing/2014/main" id="{FCD30811-8B05-4C14-B1F7-183E5563770B}"/>
              </a:ext>
            </a:extLst>
          </p:cNvPr>
          <p:cNvSpPr/>
          <p:nvPr/>
        </p:nvSpPr>
        <p:spPr>
          <a:xfrm>
            <a:off x="7508960" y="1744447"/>
            <a:ext cx="420130" cy="500191"/>
          </a:xfrm>
          <a:prstGeom prst="ellipse">
            <a:avLst/>
          </a:prstGeom>
          <a:noFill/>
          <a:ln w="127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err="1">
              <a:ln>
                <a:noFill/>
              </a:ln>
              <a:solidFill>
                <a:srgbClr val="000000"/>
              </a:solidFill>
              <a:effectLst/>
              <a:uFillTx/>
              <a:latin typeface="+mn-lt"/>
              <a:ea typeface="+mn-ea"/>
              <a:cs typeface="+mn-cs"/>
              <a:sym typeface="Calibri"/>
            </a:endParaRPr>
          </a:p>
        </p:txBody>
      </p:sp>
      <p:cxnSp>
        <p:nvCxnSpPr>
          <p:cNvPr id="12" name="Straight Arrow Connector 11">
            <a:extLst>
              <a:ext uri="{FF2B5EF4-FFF2-40B4-BE49-F238E27FC236}">
                <a16:creationId xmlns:a16="http://schemas.microsoft.com/office/drawing/2014/main" id="{85210826-D533-4915-BADA-C9422D9A72C8}"/>
              </a:ext>
            </a:extLst>
          </p:cNvPr>
          <p:cNvCxnSpPr>
            <a:cxnSpLocks/>
          </p:cNvCxnSpPr>
          <p:nvPr/>
        </p:nvCxnSpPr>
        <p:spPr>
          <a:xfrm flipV="1">
            <a:off x="3585172" y="3000632"/>
            <a:ext cx="5090005" cy="403247"/>
          </a:xfrm>
          <a:prstGeom prst="straightConnector1">
            <a:avLst/>
          </a:prstGeom>
          <a:noFill/>
          <a:ln w="12700" cap="flat">
            <a:solidFill>
              <a:srgbClr val="FF00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id="{4C03CB1E-5437-47A0-BB3D-EDD3663AC38F}"/>
              </a:ext>
            </a:extLst>
          </p:cNvPr>
          <p:cNvCxnSpPr>
            <a:cxnSpLocks/>
          </p:cNvCxnSpPr>
          <p:nvPr/>
        </p:nvCxnSpPr>
        <p:spPr>
          <a:xfrm flipV="1">
            <a:off x="4581053" y="3454121"/>
            <a:ext cx="4094124" cy="387931"/>
          </a:xfrm>
          <a:prstGeom prst="straightConnector1">
            <a:avLst/>
          </a:prstGeom>
          <a:noFill/>
          <a:ln w="12700" cap="flat">
            <a:solidFill>
              <a:srgbClr val="FF00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7" name="Straight Arrow Connector 16">
            <a:extLst>
              <a:ext uri="{FF2B5EF4-FFF2-40B4-BE49-F238E27FC236}">
                <a16:creationId xmlns:a16="http://schemas.microsoft.com/office/drawing/2014/main" id="{D0052947-C4DD-473E-AFEF-303A8D6C80CC}"/>
              </a:ext>
            </a:extLst>
          </p:cNvPr>
          <p:cNvCxnSpPr>
            <a:cxnSpLocks/>
          </p:cNvCxnSpPr>
          <p:nvPr/>
        </p:nvCxnSpPr>
        <p:spPr>
          <a:xfrm flipV="1">
            <a:off x="2145671" y="3967392"/>
            <a:ext cx="6617329" cy="394544"/>
          </a:xfrm>
          <a:prstGeom prst="straightConnector1">
            <a:avLst/>
          </a:prstGeom>
          <a:noFill/>
          <a:ln w="12700" cap="flat">
            <a:solidFill>
              <a:srgbClr val="FF00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350B636C-B01E-4A45-B580-CA2CC5ACBB23}"/>
              </a:ext>
            </a:extLst>
          </p:cNvPr>
          <p:cNvCxnSpPr>
            <a:cxnSpLocks/>
          </p:cNvCxnSpPr>
          <p:nvPr/>
        </p:nvCxnSpPr>
        <p:spPr>
          <a:xfrm flipV="1">
            <a:off x="3521798" y="2193240"/>
            <a:ext cx="4997513" cy="228548"/>
          </a:xfrm>
          <a:prstGeom prst="straightConnector1">
            <a:avLst/>
          </a:prstGeom>
          <a:noFill/>
          <a:ln w="12700" cap="flat">
            <a:solidFill>
              <a:srgbClr val="FF00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1" name="Straight Arrow Connector 20">
            <a:extLst>
              <a:ext uri="{FF2B5EF4-FFF2-40B4-BE49-F238E27FC236}">
                <a16:creationId xmlns:a16="http://schemas.microsoft.com/office/drawing/2014/main" id="{F492E630-13BE-4C93-94F8-C4ADED62823F}"/>
              </a:ext>
            </a:extLst>
          </p:cNvPr>
          <p:cNvCxnSpPr/>
          <p:nvPr/>
        </p:nvCxnSpPr>
        <p:spPr>
          <a:xfrm flipV="1">
            <a:off x="3123446" y="2575511"/>
            <a:ext cx="5551731" cy="371028"/>
          </a:xfrm>
          <a:prstGeom prst="straightConnector1">
            <a:avLst/>
          </a:prstGeom>
          <a:noFill/>
          <a:ln w="12700" cap="flat">
            <a:solidFill>
              <a:srgbClr val="FF0000"/>
            </a:solidFill>
            <a:prstDash val="solid"/>
            <a:miter lim="8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8873613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7BE0C3-87AE-0943-A53B-F9CE4DFF1CC5}"/>
              </a:ext>
            </a:extLst>
          </p:cNvPr>
          <p:cNvSpPr>
            <a:spLocks noGrp="1"/>
          </p:cNvSpPr>
          <p:nvPr>
            <p:ph type="sldNum" sz="quarter" idx="2"/>
          </p:nvPr>
        </p:nvSpPr>
        <p:spPr/>
        <p:txBody>
          <a:bodyPr/>
          <a:lstStyle/>
          <a:p>
            <a:fld id="{86CB4B4D-7CA3-9044-876B-883B54F8677D}" type="slidenum">
              <a:rPr lang="en-IN" smtClean="0"/>
              <a:pPr/>
              <a:t>2</a:t>
            </a:fld>
            <a:endParaRPr lang="en-IN"/>
          </a:p>
        </p:txBody>
      </p:sp>
      <p:sp>
        <p:nvSpPr>
          <p:cNvPr id="3" name="Footer Placeholder 2">
            <a:extLst>
              <a:ext uri="{FF2B5EF4-FFF2-40B4-BE49-F238E27FC236}">
                <a16:creationId xmlns:a16="http://schemas.microsoft.com/office/drawing/2014/main" id="{3328E7DB-2793-0B46-BBAF-24FAA454F1B4}"/>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Placeholder 7">
            <a:extLst>
              <a:ext uri="{FF2B5EF4-FFF2-40B4-BE49-F238E27FC236}">
                <a16:creationId xmlns:a16="http://schemas.microsoft.com/office/drawing/2014/main" id="{DE4BA928-EDD1-E145-8CBC-756D850A3604}"/>
              </a:ext>
            </a:extLst>
          </p:cNvPr>
          <p:cNvPicPr>
            <a:picLocks noGrp="1" noChangeAspect="1"/>
          </p:cNvPicPr>
          <p:nvPr>
            <p:ph type="pic" sz="quarter" idx="11"/>
          </p:nvPr>
        </p:nvPicPr>
        <p:blipFill rotWithShape="1">
          <a:blip r:embed="rId2" cstate="email">
            <a:extLst>
              <a:ext uri="{28A0092B-C50C-407E-A947-70E740481C1C}">
                <a14:useLocalDpi xmlns:a14="http://schemas.microsoft.com/office/drawing/2010/main"/>
              </a:ext>
            </a:extLst>
          </a:blip>
          <a:srcRect/>
          <a:stretch/>
        </p:blipFill>
        <p:spPr>
          <a:xfrm>
            <a:off x="481273" y="492574"/>
            <a:ext cx="4004350" cy="5770922"/>
          </a:xfrm>
        </p:spPr>
      </p:pic>
      <p:sp>
        <p:nvSpPr>
          <p:cNvPr id="6"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760206" y="894298"/>
            <a:ext cx="6929080" cy="5369198"/>
          </a:xfrm>
        </p:spPr>
        <p:txBody>
          <a:bodyPr>
            <a:normAutofit fontScale="92500" lnSpcReduction="10000"/>
          </a:bodyPr>
          <a:lstStyle/>
          <a:p>
            <a:pPr marL="285750" indent="-285750">
              <a:buFont typeface="Wingdings" panose="05000000000000000000" pitchFamily="2" charset="2"/>
              <a:buChar char="§"/>
            </a:pPr>
            <a:r>
              <a:rPr lang="en-US" sz="2800" b="1" dirty="0">
                <a:effectLst/>
              </a:rPr>
              <a:t>Agenda</a:t>
            </a:r>
          </a:p>
          <a:p>
            <a:pPr marL="285750" indent="-285750">
              <a:buFont typeface="Wingdings" panose="05000000000000000000" pitchFamily="2" charset="2"/>
              <a:buChar char="§"/>
            </a:pPr>
            <a:endParaRPr lang="en-US" sz="2400" b="1" dirty="0">
              <a:effectLst/>
            </a:endParaRPr>
          </a:p>
          <a:p>
            <a:pPr marL="285750" indent="-285750">
              <a:buFont typeface="Wingdings" panose="05000000000000000000" pitchFamily="2" charset="2"/>
              <a:buChar char="§"/>
            </a:pPr>
            <a:endParaRPr lang="en-US" sz="2400" b="1" dirty="0">
              <a:effectLst/>
            </a:endParaRPr>
          </a:p>
          <a:p>
            <a:pPr marL="781050" lvl="1" indent="-285750">
              <a:buFont typeface="Wingdings" panose="05000000000000000000" pitchFamily="2" charset="2"/>
              <a:buChar char="§"/>
            </a:pPr>
            <a:r>
              <a:rPr lang="en-US" sz="2400" b="1" dirty="0">
                <a:effectLst/>
              </a:rPr>
              <a:t>Importer Definition and Overview</a:t>
            </a:r>
          </a:p>
          <a:p>
            <a:pPr marL="781050" lvl="1" indent="-285750">
              <a:buFont typeface="Wingdings" panose="05000000000000000000" pitchFamily="2" charset="2"/>
              <a:buChar char="§"/>
            </a:pPr>
            <a:r>
              <a:rPr lang="en-US" sz="2400" b="1" dirty="0">
                <a:effectLst/>
              </a:rPr>
              <a:t>Assumptions </a:t>
            </a:r>
          </a:p>
          <a:p>
            <a:pPr marL="781050" lvl="1" indent="-285750">
              <a:buFont typeface="Wingdings" panose="05000000000000000000" pitchFamily="2" charset="2"/>
              <a:buChar char="§"/>
            </a:pPr>
            <a:r>
              <a:rPr lang="en-US" sz="2400" b="1" dirty="0">
                <a:effectLst/>
              </a:rPr>
              <a:t>Features</a:t>
            </a:r>
          </a:p>
          <a:p>
            <a:pPr marL="1291589" lvl="2" indent="-285750">
              <a:buFont typeface="Wingdings" panose="05000000000000000000" pitchFamily="2" charset="2"/>
              <a:buChar char="§"/>
            </a:pPr>
            <a:r>
              <a:rPr lang="en-US" sz="2400" b="1" dirty="0">
                <a:effectLst/>
              </a:rPr>
              <a:t>Registration</a:t>
            </a:r>
          </a:p>
          <a:p>
            <a:pPr marL="1291589" lvl="2" indent="-285750">
              <a:buFont typeface="Wingdings" panose="05000000000000000000" pitchFamily="2" charset="2"/>
              <a:buChar char="§"/>
            </a:pPr>
            <a:r>
              <a:rPr lang="en-US" sz="2400" b="1" dirty="0">
                <a:effectLst/>
              </a:rPr>
              <a:t>Dashboard</a:t>
            </a:r>
          </a:p>
          <a:p>
            <a:pPr marL="1291589" lvl="2" indent="-285750">
              <a:buFont typeface="Wingdings" panose="05000000000000000000" pitchFamily="2" charset="2"/>
              <a:buChar char="§"/>
            </a:pPr>
            <a:r>
              <a:rPr lang="en-US" sz="2400" b="1" dirty="0">
                <a:effectLst/>
              </a:rPr>
              <a:t>Type Approval Request</a:t>
            </a:r>
          </a:p>
          <a:p>
            <a:pPr marL="1291589" lvl="2" indent="-285750">
              <a:buFont typeface="Wingdings" panose="05000000000000000000" pitchFamily="2" charset="2"/>
              <a:buChar char="§"/>
            </a:pPr>
            <a:r>
              <a:rPr lang="en-US" sz="2400" b="1" dirty="0">
                <a:effectLst/>
              </a:rPr>
              <a:t>Consignment</a:t>
            </a:r>
          </a:p>
          <a:p>
            <a:pPr marL="1291589" lvl="2" indent="-285750">
              <a:buFont typeface="Wingdings" panose="05000000000000000000" pitchFamily="2" charset="2"/>
              <a:buChar char="§"/>
            </a:pPr>
            <a:r>
              <a:rPr lang="en-US" sz="2400" b="1" dirty="0">
                <a:effectLst/>
              </a:rPr>
              <a:t>Stock Management</a:t>
            </a:r>
          </a:p>
          <a:p>
            <a:pPr marL="1291589" lvl="2" indent="-285750">
              <a:buFont typeface="Wingdings" panose="05000000000000000000" pitchFamily="2" charset="2"/>
              <a:buChar char="§"/>
            </a:pPr>
            <a:r>
              <a:rPr lang="en-US" sz="2400" b="1" dirty="0">
                <a:effectLst/>
              </a:rPr>
              <a:t>Grievance</a:t>
            </a:r>
          </a:p>
          <a:p>
            <a:pPr marL="1291589" lvl="2" indent="-285750">
              <a:buFont typeface="Wingdings" panose="05000000000000000000" pitchFamily="2" charset="2"/>
              <a:buChar char="§"/>
            </a:pPr>
            <a:r>
              <a:rPr lang="en-US" sz="2400" b="1" dirty="0">
                <a:effectLst/>
              </a:rPr>
              <a:t>Profile Management</a:t>
            </a:r>
          </a:p>
          <a:p>
            <a:pPr marL="1005839" lvl="2" indent="0">
              <a:buNone/>
            </a:pPr>
            <a:endParaRPr lang="en-US" sz="2400" b="1" dirty="0">
              <a:effectLst/>
            </a:endParaRPr>
          </a:p>
          <a:p>
            <a:pPr marL="781050" lvl="1" indent="-285750">
              <a:buFont typeface="Wingdings" panose="05000000000000000000" pitchFamily="2" charset="2"/>
              <a:buChar char="§"/>
            </a:pPr>
            <a:endParaRPr lang="en-GB" sz="2400" b="1" dirty="0">
              <a:effectLst/>
            </a:endParaRPr>
          </a:p>
          <a:p>
            <a:pPr marL="0" indent="0">
              <a:buNone/>
            </a:pPr>
            <a:endParaRPr lang="en-IN" sz="2400" dirty="0"/>
          </a:p>
          <a:p>
            <a:pPr marL="285750" indent="-285750">
              <a:buFont typeface="Wingdings" panose="05000000000000000000" pitchFamily="2" charset="2"/>
              <a:buChar char="§"/>
            </a:pPr>
            <a:endParaRPr lang="en-IN" sz="2400" b="1" dirty="0">
              <a:effectLst/>
            </a:endParaRPr>
          </a:p>
          <a:p>
            <a:pPr fontAlgn="base"/>
            <a:endParaRPr lang="en-IN" sz="2400" b="1" dirty="0">
              <a:effectLst/>
            </a:endParaRPr>
          </a:p>
        </p:txBody>
      </p:sp>
    </p:spTree>
    <p:extLst>
      <p:ext uri="{BB962C8B-B14F-4D97-AF65-F5344CB8AC3E}">
        <p14:creationId xmlns:p14="http://schemas.microsoft.com/office/powerpoint/2010/main" val="144645048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8AC-7BA6-480C-BD65-8CC83974E54E}"/>
              </a:ext>
            </a:extLst>
          </p:cNvPr>
          <p:cNvSpPr>
            <a:spLocks noGrp="1"/>
          </p:cNvSpPr>
          <p:nvPr>
            <p:ph type="title"/>
          </p:nvPr>
        </p:nvSpPr>
        <p:spPr>
          <a:xfrm>
            <a:off x="463639" y="1457246"/>
            <a:ext cx="10220837" cy="1971754"/>
          </a:xfrm>
        </p:spPr>
        <p:txBody>
          <a:bodyPr/>
          <a:lstStyle/>
          <a:p>
            <a:pPr algn="ctr"/>
            <a:r>
              <a:rPr lang="en-IN" sz="7200" dirty="0">
                <a:solidFill>
                  <a:srgbClr val="0070C0"/>
                </a:solidFill>
              </a:rPr>
              <a:t>Queries</a:t>
            </a:r>
          </a:p>
        </p:txBody>
      </p:sp>
      <p:sp>
        <p:nvSpPr>
          <p:cNvPr id="4" name="Slide Number Placeholder 3">
            <a:extLst>
              <a:ext uri="{FF2B5EF4-FFF2-40B4-BE49-F238E27FC236}">
                <a16:creationId xmlns:a16="http://schemas.microsoft.com/office/drawing/2014/main" id="{098886CD-8856-4F5A-ABFA-E57AFB187E4E}"/>
              </a:ext>
            </a:extLst>
          </p:cNvPr>
          <p:cNvSpPr>
            <a:spLocks noGrp="1"/>
          </p:cNvSpPr>
          <p:nvPr>
            <p:ph type="sldNum" sz="quarter" idx="2"/>
          </p:nvPr>
        </p:nvSpPr>
        <p:spPr/>
        <p:txBody>
          <a:bodyPr/>
          <a:lstStyle/>
          <a:p>
            <a:fld id="{86CB4B4D-7CA3-9044-876B-883B54F8677D}" type="slidenum">
              <a:rPr lang="en-IN" smtClean="0"/>
              <a:pPr/>
              <a:t>20</a:t>
            </a:fld>
            <a:endParaRPr lang="en-IN"/>
          </a:p>
        </p:txBody>
      </p:sp>
      <p:sp>
        <p:nvSpPr>
          <p:cNvPr id="5" name="Footer Placeholder 4">
            <a:extLst>
              <a:ext uri="{FF2B5EF4-FFF2-40B4-BE49-F238E27FC236}">
                <a16:creationId xmlns:a16="http://schemas.microsoft.com/office/drawing/2014/main" id="{3EF9FEAB-60DA-4DF8-BA69-0ADCEE06F522}"/>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293887949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8AC-7BA6-480C-BD65-8CC83974E54E}"/>
              </a:ext>
            </a:extLst>
          </p:cNvPr>
          <p:cNvSpPr>
            <a:spLocks noGrp="1"/>
          </p:cNvSpPr>
          <p:nvPr>
            <p:ph type="title"/>
          </p:nvPr>
        </p:nvSpPr>
        <p:spPr>
          <a:xfrm>
            <a:off x="463639" y="1457246"/>
            <a:ext cx="10220837" cy="1971754"/>
          </a:xfrm>
        </p:spPr>
        <p:txBody>
          <a:bodyPr/>
          <a:lstStyle/>
          <a:p>
            <a:pPr algn="ctr"/>
            <a:r>
              <a:rPr lang="en-IN" sz="7200" dirty="0">
                <a:solidFill>
                  <a:srgbClr val="1B48B6"/>
                </a:solidFill>
              </a:rPr>
              <a:t>Thank You</a:t>
            </a:r>
          </a:p>
        </p:txBody>
      </p:sp>
      <p:sp>
        <p:nvSpPr>
          <p:cNvPr id="4" name="Slide Number Placeholder 3">
            <a:extLst>
              <a:ext uri="{FF2B5EF4-FFF2-40B4-BE49-F238E27FC236}">
                <a16:creationId xmlns:a16="http://schemas.microsoft.com/office/drawing/2014/main" id="{098886CD-8856-4F5A-ABFA-E57AFB187E4E}"/>
              </a:ext>
            </a:extLst>
          </p:cNvPr>
          <p:cNvSpPr>
            <a:spLocks noGrp="1"/>
          </p:cNvSpPr>
          <p:nvPr>
            <p:ph type="sldNum" sz="quarter" idx="2"/>
          </p:nvPr>
        </p:nvSpPr>
        <p:spPr/>
        <p:txBody>
          <a:bodyPr/>
          <a:lstStyle/>
          <a:p>
            <a:fld id="{86CB4B4D-7CA3-9044-876B-883B54F8677D}" type="slidenum">
              <a:rPr lang="en-IN" smtClean="0"/>
              <a:pPr/>
              <a:t>21</a:t>
            </a:fld>
            <a:endParaRPr lang="en-IN"/>
          </a:p>
        </p:txBody>
      </p:sp>
      <p:sp>
        <p:nvSpPr>
          <p:cNvPr id="5" name="Footer Placeholder 4">
            <a:extLst>
              <a:ext uri="{FF2B5EF4-FFF2-40B4-BE49-F238E27FC236}">
                <a16:creationId xmlns:a16="http://schemas.microsoft.com/office/drawing/2014/main" id="{3EF9FEAB-60DA-4DF8-BA69-0ADCEE06F522}"/>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124961922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4C895E-D14B-1647-92FA-807D8EE25B39}"/>
              </a:ext>
            </a:extLst>
          </p:cNvPr>
          <p:cNvSpPr>
            <a:spLocks noGrp="1"/>
          </p:cNvSpPr>
          <p:nvPr>
            <p:ph type="sldNum" sz="quarter" idx="2"/>
          </p:nvPr>
        </p:nvSpPr>
        <p:spPr/>
        <p:txBody>
          <a:bodyPr/>
          <a:lstStyle/>
          <a:p>
            <a:fld id="{86CB4B4D-7CA3-9044-876B-883B54F8677D}" type="slidenum">
              <a:rPr lang="en-IN" smtClean="0"/>
              <a:pPr/>
              <a:t>22</a:t>
            </a:fld>
            <a:endParaRPr lang="en-IN"/>
          </a:p>
        </p:txBody>
      </p:sp>
      <p:sp>
        <p:nvSpPr>
          <p:cNvPr id="3" name="Footer Placeholder 2">
            <a:extLst>
              <a:ext uri="{FF2B5EF4-FFF2-40B4-BE49-F238E27FC236}">
                <a16:creationId xmlns:a16="http://schemas.microsoft.com/office/drawing/2014/main" id="{B412DD2A-33CD-EB42-B056-7E2A15F18FC0}"/>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406534441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Importer - Definition</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Rectangle 2"/>
          <p:cNvSpPr/>
          <p:nvPr/>
        </p:nvSpPr>
        <p:spPr>
          <a:xfrm>
            <a:off x="658476" y="1446358"/>
            <a:ext cx="10186284" cy="2308324"/>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An entity who interact with suppliers of Mobile devices or any SIM based devices and have business agreement with such suppliers to bring the SIM based devices in Cambodia for Cambodia based users to use. </a:t>
            </a:r>
          </a:p>
          <a:p>
            <a:pPr algn="just"/>
            <a:r>
              <a:rPr lang="en-IN" dirty="0">
                <a:latin typeface="Arial" panose="020B0604020202020204" pitchFamily="34" charset="0"/>
                <a:cs typeface="Arial" panose="020B0604020202020204" pitchFamily="34" charset="0"/>
              </a:rPr>
              <a:t> </a:t>
            </a:r>
          </a:p>
          <a:p>
            <a:pPr algn="just"/>
            <a:r>
              <a:rPr lang="en-IN" dirty="0">
                <a:latin typeface="Arial" panose="020B0604020202020204" pitchFamily="34" charset="0"/>
                <a:cs typeface="Arial" panose="020B0604020202020204" pitchFamily="34" charset="0"/>
              </a:rPr>
              <a:t>Importer is responsible for paying the Import duty to Cambodian customs. </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Importer can be Distributor or Retailer as well or both.</a:t>
            </a:r>
          </a:p>
          <a:p>
            <a:pPr algn="just"/>
            <a:r>
              <a:rPr lang="en-IN"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890781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93208-3077-4B72-A14D-4460D7DF6F36}"/>
              </a:ext>
            </a:extLst>
          </p:cNvPr>
          <p:cNvSpPr>
            <a:spLocks noGrp="1"/>
          </p:cNvSpPr>
          <p:nvPr>
            <p:ph type="title"/>
          </p:nvPr>
        </p:nvSpPr>
        <p:spPr/>
        <p:txBody>
          <a:bodyPr/>
          <a:lstStyle/>
          <a:p>
            <a:r>
              <a:rPr lang="en-IN" dirty="0"/>
              <a:t>Overview</a:t>
            </a:r>
          </a:p>
        </p:txBody>
      </p:sp>
      <p:sp>
        <p:nvSpPr>
          <p:cNvPr id="4" name="Slide Number Placeholder 3">
            <a:extLst>
              <a:ext uri="{FF2B5EF4-FFF2-40B4-BE49-F238E27FC236}">
                <a16:creationId xmlns:a16="http://schemas.microsoft.com/office/drawing/2014/main" id="{401C8850-EC6F-4BB2-85BB-F4EE5750923E}"/>
              </a:ext>
            </a:extLst>
          </p:cNvPr>
          <p:cNvSpPr>
            <a:spLocks noGrp="1"/>
          </p:cNvSpPr>
          <p:nvPr>
            <p:ph type="sldNum" sz="quarter" idx="2"/>
          </p:nvPr>
        </p:nvSpPr>
        <p:spPr/>
        <p:txBody>
          <a:bodyPr/>
          <a:lstStyle/>
          <a:p>
            <a:fld id="{86CB4B4D-7CA3-9044-876B-883B54F8677D}" type="slidenum">
              <a:rPr lang="en-IN" smtClean="0"/>
              <a:pPr/>
              <a:t>4</a:t>
            </a:fld>
            <a:endParaRPr lang="en-IN"/>
          </a:p>
        </p:txBody>
      </p:sp>
      <p:sp>
        <p:nvSpPr>
          <p:cNvPr id="5" name="Footer Placeholder 4">
            <a:extLst>
              <a:ext uri="{FF2B5EF4-FFF2-40B4-BE49-F238E27FC236}">
                <a16:creationId xmlns:a16="http://schemas.microsoft.com/office/drawing/2014/main" id="{977E5CDF-D0D8-4FE1-ABC1-4C2C7F8DF89F}"/>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7" name="Object 6">
            <a:extLst>
              <a:ext uri="{FF2B5EF4-FFF2-40B4-BE49-F238E27FC236}">
                <a16:creationId xmlns:a16="http://schemas.microsoft.com/office/drawing/2014/main" id="{1668E076-0A97-40EA-9E78-7D9C66C24CFD}"/>
              </a:ext>
            </a:extLst>
          </p:cNvPr>
          <p:cNvGraphicFramePr>
            <a:graphicFrameLocks noChangeAspect="1"/>
          </p:cNvGraphicFramePr>
          <p:nvPr>
            <p:extLst>
              <p:ext uri="{D42A27DB-BD31-4B8C-83A1-F6EECF244321}">
                <p14:modId xmlns:p14="http://schemas.microsoft.com/office/powerpoint/2010/main" val="1917298931"/>
              </p:ext>
            </p:extLst>
          </p:nvPr>
        </p:nvGraphicFramePr>
        <p:xfrm>
          <a:off x="217566" y="1096224"/>
          <a:ext cx="10755313" cy="5946775"/>
        </p:xfrm>
        <a:graphic>
          <a:graphicData uri="http://schemas.openxmlformats.org/presentationml/2006/ole">
            <mc:AlternateContent xmlns:mc="http://schemas.openxmlformats.org/markup-compatibility/2006">
              <mc:Choice xmlns:v="urn:schemas-microsoft-com:vml" Requires="v">
                <p:oleObj spid="_x0000_s28742" name="Document" r:id="rId3" imgW="6120857" imgH="3382818" progId="Word.Document.12">
                  <p:embed/>
                </p:oleObj>
              </mc:Choice>
              <mc:Fallback>
                <p:oleObj name="Document" r:id="rId3" imgW="6120857" imgH="3382818" progId="Word.Document.12">
                  <p:embed/>
                  <p:pic>
                    <p:nvPicPr>
                      <p:cNvPr id="3" name="Object 2"/>
                      <p:cNvPicPr/>
                      <p:nvPr/>
                    </p:nvPicPr>
                    <p:blipFill>
                      <a:blip r:embed="rId4"/>
                      <a:stretch>
                        <a:fillRect/>
                      </a:stretch>
                    </p:blipFill>
                    <p:spPr>
                      <a:xfrm>
                        <a:off x="217566" y="1096224"/>
                        <a:ext cx="10755313" cy="5946775"/>
                      </a:xfrm>
                      <a:prstGeom prst="rect">
                        <a:avLst/>
                      </a:prstGeom>
                    </p:spPr>
                  </p:pic>
                </p:oleObj>
              </mc:Fallback>
            </mc:AlternateContent>
          </a:graphicData>
        </a:graphic>
      </p:graphicFrame>
    </p:spTree>
    <p:extLst>
      <p:ext uri="{BB962C8B-B14F-4D97-AF65-F5344CB8AC3E}">
        <p14:creationId xmlns:p14="http://schemas.microsoft.com/office/powerpoint/2010/main" val="56433379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Importer – Roles </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5</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Speech Bubble: Oval 6">
            <a:extLst>
              <a:ext uri="{FF2B5EF4-FFF2-40B4-BE49-F238E27FC236}">
                <a16:creationId xmlns:a16="http://schemas.microsoft.com/office/drawing/2014/main" id="{E4C2775B-3C14-4F27-956C-4423995B66AB}"/>
              </a:ext>
            </a:extLst>
          </p:cNvPr>
          <p:cNvSpPr/>
          <p:nvPr/>
        </p:nvSpPr>
        <p:spPr>
          <a:xfrm>
            <a:off x="8736125" y="1194516"/>
            <a:ext cx="3188043" cy="1687887"/>
          </a:xfrm>
          <a:prstGeom prst="wedgeEllipseCallou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Calibri"/>
              </a:rPr>
              <a:t>Pls note Buying and selling of devices are done outside the scope of CEIR system.</a:t>
            </a:r>
          </a:p>
        </p:txBody>
      </p:sp>
      <p:graphicFrame>
        <p:nvGraphicFramePr>
          <p:cNvPr id="8" name="Object 7">
            <a:extLst>
              <a:ext uri="{FF2B5EF4-FFF2-40B4-BE49-F238E27FC236}">
                <a16:creationId xmlns:a16="http://schemas.microsoft.com/office/drawing/2014/main" id="{61148338-37B4-4EE7-B4C8-3609E5C1CBB4}"/>
              </a:ext>
            </a:extLst>
          </p:cNvPr>
          <p:cNvGraphicFramePr>
            <a:graphicFrameLocks noChangeAspect="1"/>
          </p:cNvGraphicFramePr>
          <p:nvPr>
            <p:extLst>
              <p:ext uri="{D42A27DB-BD31-4B8C-83A1-F6EECF244321}">
                <p14:modId xmlns:p14="http://schemas.microsoft.com/office/powerpoint/2010/main" val="3135133817"/>
              </p:ext>
            </p:extLst>
          </p:nvPr>
        </p:nvGraphicFramePr>
        <p:xfrm>
          <a:off x="258763" y="1130300"/>
          <a:ext cx="10779125" cy="5216525"/>
        </p:xfrm>
        <a:graphic>
          <a:graphicData uri="http://schemas.openxmlformats.org/presentationml/2006/ole">
            <mc:AlternateContent xmlns:mc="http://schemas.openxmlformats.org/markup-compatibility/2006">
              <mc:Choice xmlns:v="urn:schemas-microsoft-com:vml" Requires="v">
                <p:oleObj spid="_x0000_s39960" name="Document" r:id="rId3" imgW="6120857" imgH="2967175" progId="Word.Document.12">
                  <p:embed/>
                </p:oleObj>
              </mc:Choice>
              <mc:Fallback>
                <p:oleObj name="Document" r:id="rId3" imgW="6120857" imgH="2967175" progId="Word.Document.12">
                  <p:embed/>
                  <p:pic>
                    <p:nvPicPr>
                      <p:cNvPr id="6" name="Object 5">
                        <a:extLst>
                          <a:ext uri="{FF2B5EF4-FFF2-40B4-BE49-F238E27FC236}">
                            <a16:creationId xmlns:a16="http://schemas.microsoft.com/office/drawing/2014/main" id="{77F1EAD7-5204-4513-85DC-C73A2F23D84C}"/>
                          </a:ext>
                        </a:extLst>
                      </p:cNvPr>
                      <p:cNvPicPr/>
                      <p:nvPr/>
                    </p:nvPicPr>
                    <p:blipFill>
                      <a:blip r:embed="rId4"/>
                      <a:stretch>
                        <a:fillRect/>
                      </a:stretch>
                    </p:blipFill>
                    <p:spPr>
                      <a:xfrm>
                        <a:off x="258763" y="1130300"/>
                        <a:ext cx="10779125" cy="5216525"/>
                      </a:xfrm>
                      <a:prstGeom prst="rect">
                        <a:avLst/>
                      </a:prstGeom>
                    </p:spPr>
                  </p:pic>
                </p:oleObj>
              </mc:Fallback>
            </mc:AlternateContent>
          </a:graphicData>
        </a:graphic>
      </p:graphicFrame>
    </p:spTree>
    <p:extLst>
      <p:ext uri="{BB962C8B-B14F-4D97-AF65-F5344CB8AC3E}">
        <p14:creationId xmlns:p14="http://schemas.microsoft.com/office/powerpoint/2010/main" val="262161654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Assumption</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6</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413065647"/>
              </p:ext>
            </p:extLst>
          </p:nvPr>
        </p:nvGraphicFramePr>
        <p:xfrm>
          <a:off x="388827" y="1087438"/>
          <a:ext cx="9498013" cy="5464175"/>
        </p:xfrm>
        <a:graphic>
          <a:graphicData uri="http://schemas.openxmlformats.org/presentationml/2006/ole">
            <mc:AlternateContent xmlns:mc="http://schemas.openxmlformats.org/markup-compatibility/2006">
              <mc:Choice xmlns:v="urn:schemas-microsoft-com:vml" Requires="v">
                <p:oleObj spid="_x0000_s20566" name="Document" r:id="rId3" imgW="5985325" imgH="3450605" progId="Word.Document.12">
                  <p:embed/>
                </p:oleObj>
              </mc:Choice>
              <mc:Fallback>
                <p:oleObj name="Document" r:id="rId3" imgW="5985325" imgH="3450605" progId="Word.Document.12">
                  <p:embed/>
                  <p:pic>
                    <p:nvPicPr>
                      <p:cNvPr id="0" name=""/>
                      <p:cNvPicPr/>
                      <p:nvPr/>
                    </p:nvPicPr>
                    <p:blipFill>
                      <a:blip r:embed="rId4"/>
                      <a:stretch>
                        <a:fillRect/>
                      </a:stretch>
                    </p:blipFill>
                    <p:spPr>
                      <a:xfrm>
                        <a:off x="388827" y="1087438"/>
                        <a:ext cx="9498013" cy="5464175"/>
                      </a:xfrm>
                      <a:prstGeom prst="rect">
                        <a:avLst/>
                      </a:prstGeom>
                    </p:spPr>
                  </p:pic>
                </p:oleObj>
              </mc:Fallback>
            </mc:AlternateContent>
          </a:graphicData>
        </a:graphic>
      </p:graphicFrame>
    </p:spTree>
    <p:extLst>
      <p:ext uri="{BB962C8B-B14F-4D97-AF65-F5344CB8AC3E}">
        <p14:creationId xmlns:p14="http://schemas.microsoft.com/office/powerpoint/2010/main" val="3413646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Registration – Importer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7</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a:extLst>
              <a:ext uri="{FF2B5EF4-FFF2-40B4-BE49-F238E27FC236}">
                <a16:creationId xmlns:a16="http://schemas.microsoft.com/office/drawing/2014/main" id="{DDBF7BC6-5414-4968-A2BE-F285EDD82FA4}"/>
              </a:ext>
            </a:extLst>
          </p:cNvPr>
          <p:cNvGraphicFramePr>
            <a:graphicFrameLocks noChangeAspect="1"/>
          </p:cNvGraphicFramePr>
          <p:nvPr>
            <p:extLst>
              <p:ext uri="{D42A27DB-BD31-4B8C-83A1-F6EECF244321}">
                <p14:modId xmlns:p14="http://schemas.microsoft.com/office/powerpoint/2010/main" val="4252583789"/>
              </p:ext>
            </p:extLst>
          </p:nvPr>
        </p:nvGraphicFramePr>
        <p:xfrm>
          <a:off x="633413" y="1212850"/>
          <a:ext cx="10258425" cy="5178425"/>
        </p:xfrm>
        <a:graphic>
          <a:graphicData uri="http://schemas.openxmlformats.org/presentationml/2006/ole">
            <mc:AlternateContent xmlns:mc="http://schemas.openxmlformats.org/markup-compatibility/2006">
              <mc:Choice xmlns:v="urn:schemas-microsoft-com:vml" Requires="v">
                <p:oleObj spid="_x0000_s30787" name="Document" r:id="rId3" imgW="7008624" imgH="3543961" progId="Word.Document.12">
                  <p:embed/>
                </p:oleObj>
              </mc:Choice>
              <mc:Fallback>
                <p:oleObj name="Document" r:id="rId3" imgW="7008624" imgH="3543961" progId="Word.Document.12">
                  <p:embed/>
                  <p:pic>
                    <p:nvPicPr>
                      <p:cNvPr id="6" name="Object 5">
                        <a:extLst>
                          <a:ext uri="{FF2B5EF4-FFF2-40B4-BE49-F238E27FC236}">
                            <a16:creationId xmlns:a16="http://schemas.microsoft.com/office/drawing/2014/main" id="{B6666821-0BEE-446D-B559-D5102D26D473}"/>
                          </a:ext>
                        </a:extLst>
                      </p:cNvPr>
                      <p:cNvPicPr/>
                      <p:nvPr/>
                    </p:nvPicPr>
                    <p:blipFill>
                      <a:blip r:embed="rId4"/>
                      <a:stretch>
                        <a:fillRect/>
                      </a:stretch>
                    </p:blipFill>
                    <p:spPr>
                      <a:xfrm>
                        <a:off x="633413" y="1212850"/>
                        <a:ext cx="10258425" cy="5178425"/>
                      </a:xfrm>
                      <a:prstGeom prst="rect">
                        <a:avLst/>
                      </a:prstGeom>
                    </p:spPr>
                  </p:pic>
                </p:oleObj>
              </mc:Fallback>
            </mc:AlternateContent>
          </a:graphicData>
        </a:graphic>
      </p:graphicFrame>
    </p:spTree>
    <p:extLst>
      <p:ext uri="{BB962C8B-B14F-4D97-AF65-F5344CB8AC3E}">
        <p14:creationId xmlns:p14="http://schemas.microsoft.com/office/powerpoint/2010/main" val="379209434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8B2A0-47E2-4767-AA20-1B12B258D70F}"/>
              </a:ext>
            </a:extLst>
          </p:cNvPr>
          <p:cNvSpPr>
            <a:spLocks noGrp="1"/>
          </p:cNvSpPr>
          <p:nvPr>
            <p:ph type="title"/>
          </p:nvPr>
        </p:nvSpPr>
        <p:spPr>
          <a:xfrm>
            <a:off x="84699" y="213332"/>
            <a:ext cx="9070253" cy="800554"/>
          </a:xfrm>
        </p:spPr>
        <p:txBody>
          <a:bodyPr/>
          <a:lstStyle/>
          <a:p>
            <a:r>
              <a:rPr lang="en-IN" dirty="0"/>
              <a:t>Registration – Importer (Form)</a:t>
            </a:r>
          </a:p>
        </p:txBody>
      </p:sp>
      <p:sp>
        <p:nvSpPr>
          <p:cNvPr id="4" name="Slide Number Placeholder 3">
            <a:extLst>
              <a:ext uri="{FF2B5EF4-FFF2-40B4-BE49-F238E27FC236}">
                <a16:creationId xmlns:a16="http://schemas.microsoft.com/office/drawing/2014/main" id="{63AA2DD4-92C5-4BC4-9EFA-86C3FEB03BAB}"/>
              </a:ext>
            </a:extLst>
          </p:cNvPr>
          <p:cNvSpPr>
            <a:spLocks noGrp="1"/>
          </p:cNvSpPr>
          <p:nvPr>
            <p:ph type="sldNum" sz="quarter" idx="2"/>
          </p:nvPr>
        </p:nvSpPr>
        <p:spPr/>
        <p:txBody>
          <a:bodyPr/>
          <a:lstStyle/>
          <a:p>
            <a:fld id="{86CB4B4D-7CA3-9044-876B-883B54F8677D}" type="slidenum">
              <a:rPr lang="en-IN" smtClean="0"/>
              <a:pPr/>
              <a:t>8</a:t>
            </a:fld>
            <a:endParaRPr lang="en-IN"/>
          </a:p>
        </p:txBody>
      </p:sp>
      <p:sp>
        <p:nvSpPr>
          <p:cNvPr id="5" name="Footer Placeholder 4">
            <a:extLst>
              <a:ext uri="{FF2B5EF4-FFF2-40B4-BE49-F238E27FC236}">
                <a16:creationId xmlns:a16="http://schemas.microsoft.com/office/drawing/2014/main" id="{EB2C9A49-0DDF-4938-9286-4E08A093C6D7}"/>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7">
            <a:extLst>
              <a:ext uri="{FF2B5EF4-FFF2-40B4-BE49-F238E27FC236}">
                <a16:creationId xmlns:a16="http://schemas.microsoft.com/office/drawing/2014/main" id="{78E0C29A-E774-483E-83C9-07A6B34E22B7}"/>
              </a:ext>
            </a:extLst>
          </p:cNvPr>
          <p:cNvPicPr>
            <a:picLocks noChangeAspect="1"/>
          </p:cNvPicPr>
          <p:nvPr/>
        </p:nvPicPr>
        <p:blipFill>
          <a:blip r:embed="rId2"/>
          <a:stretch>
            <a:fillRect/>
          </a:stretch>
        </p:blipFill>
        <p:spPr>
          <a:xfrm>
            <a:off x="0" y="883196"/>
            <a:ext cx="12192000" cy="5835246"/>
          </a:xfrm>
          <a:prstGeom prst="rect">
            <a:avLst/>
          </a:prstGeom>
        </p:spPr>
      </p:pic>
    </p:spTree>
    <p:extLst>
      <p:ext uri="{BB962C8B-B14F-4D97-AF65-F5344CB8AC3E}">
        <p14:creationId xmlns:p14="http://schemas.microsoft.com/office/powerpoint/2010/main" val="21176163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Dashboard – Importer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9</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a:extLst>
              <a:ext uri="{FF2B5EF4-FFF2-40B4-BE49-F238E27FC236}">
                <a16:creationId xmlns:a16="http://schemas.microsoft.com/office/drawing/2014/main" id="{A53DE1DE-CB07-4209-9A61-4F71B0F60DE4}"/>
              </a:ext>
            </a:extLst>
          </p:cNvPr>
          <p:cNvGraphicFramePr>
            <a:graphicFrameLocks noChangeAspect="1"/>
          </p:cNvGraphicFramePr>
          <p:nvPr>
            <p:extLst>
              <p:ext uri="{D42A27DB-BD31-4B8C-83A1-F6EECF244321}">
                <p14:modId xmlns:p14="http://schemas.microsoft.com/office/powerpoint/2010/main" val="3455936625"/>
              </p:ext>
            </p:extLst>
          </p:nvPr>
        </p:nvGraphicFramePr>
        <p:xfrm>
          <a:off x="461963" y="1022350"/>
          <a:ext cx="10701337" cy="6038850"/>
        </p:xfrm>
        <a:graphic>
          <a:graphicData uri="http://schemas.openxmlformats.org/presentationml/2006/ole">
            <mc:AlternateContent xmlns:mc="http://schemas.openxmlformats.org/markup-compatibility/2006">
              <mc:Choice xmlns:v="urn:schemas-microsoft-com:vml" Requires="v">
                <p:oleObj spid="_x0000_s31810" name="Document" r:id="rId3" imgW="6120857" imgH="3455956" progId="Word.Document.12">
                  <p:embed/>
                </p:oleObj>
              </mc:Choice>
              <mc:Fallback>
                <p:oleObj name="Document" r:id="rId3" imgW="6120857" imgH="3455956" progId="Word.Document.12">
                  <p:embed/>
                  <p:pic>
                    <p:nvPicPr>
                      <p:cNvPr id="6" name="Object 5">
                        <a:extLst>
                          <a:ext uri="{FF2B5EF4-FFF2-40B4-BE49-F238E27FC236}">
                            <a16:creationId xmlns:a16="http://schemas.microsoft.com/office/drawing/2014/main" id="{B6666821-0BEE-446D-B559-D5102D26D473}"/>
                          </a:ext>
                        </a:extLst>
                      </p:cNvPr>
                      <p:cNvPicPr/>
                      <p:nvPr/>
                    </p:nvPicPr>
                    <p:blipFill>
                      <a:blip r:embed="rId4"/>
                      <a:stretch>
                        <a:fillRect/>
                      </a:stretch>
                    </p:blipFill>
                    <p:spPr>
                      <a:xfrm>
                        <a:off x="461963" y="1022350"/>
                        <a:ext cx="10701337" cy="6038850"/>
                      </a:xfrm>
                      <a:prstGeom prst="rect">
                        <a:avLst/>
                      </a:prstGeom>
                    </p:spPr>
                  </p:pic>
                </p:oleObj>
              </mc:Fallback>
            </mc:AlternateContent>
          </a:graphicData>
        </a:graphic>
      </p:graphicFrame>
    </p:spTree>
    <p:extLst>
      <p:ext uri="{BB962C8B-B14F-4D97-AF65-F5344CB8AC3E}">
        <p14:creationId xmlns:p14="http://schemas.microsoft.com/office/powerpoint/2010/main" val="3442233544"/>
      </p:ext>
    </p:extLst>
  </p:cSld>
  <p:clrMapOvr>
    <a:masterClrMapping/>
  </p:clrMapOvr>
  <p:transition spd="med"/>
</p:sld>
</file>

<file path=ppt/theme/theme1.xml><?xml version="1.0" encoding="utf-8"?>
<a:theme xmlns:a="http://schemas.openxmlformats.org/drawingml/2006/main" name="Whit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dirty="0" err="1" smtClean="0">
            <a:ln>
              <a:noFill/>
            </a:ln>
            <a:solidFill>
              <a:srgbClr val="000000"/>
            </a:solidFill>
            <a:effectLst/>
            <a:uFillTx/>
            <a:latin typeface="+mn-lt"/>
            <a:ea typeface="+mn-ea"/>
            <a:cs typeface="+mn-cs"/>
            <a:sym typeface="Calibri"/>
          </a:defRPr>
        </a:def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STL_template_new" id="{B63B2276-EC30-1F43-9C76-09EB8FBB2A52}" vid="{7CAE3B39-EFA4-B24F-A453-4650E745A60D}"/>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White Theme</Template>
  <TotalTime>16222</TotalTime>
  <Words>371</Words>
  <Application>Microsoft Office PowerPoint</Application>
  <PresentationFormat>Widescreen</PresentationFormat>
  <Paragraphs>117</Paragraphs>
  <Slides>22</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22</vt:i4>
      </vt:variant>
    </vt:vector>
  </HeadingPairs>
  <TitlesOfParts>
    <vt:vector size="29" baseType="lpstr">
      <vt:lpstr>Arial</vt:lpstr>
      <vt:lpstr>Calibri</vt:lpstr>
      <vt:lpstr>Calibri Light</vt:lpstr>
      <vt:lpstr>Wingdings</vt:lpstr>
      <vt:lpstr>White Theme</vt:lpstr>
      <vt:lpstr>Document</vt:lpstr>
      <vt:lpstr>Microsoft Word Document</vt:lpstr>
      <vt:lpstr>CEIR   Importer Training Manual</vt:lpstr>
      <vt:lpstr>PowerPoint Presentation</vt:lpstr>
      <vt:lpstr>Importer - Definition</vt:lpstr>
      <vt:lpstr>Overview</vt:lpstr>
      <vt:lpstr>Importer – Roles </vt:lpstr>
      <vt:lpstr>Assumption</vt:lpstr>
      <vt:lpstr>Registration – Importer</vt:lpstr>
      <vt:lpstr>Registration – Importer (Form)</vt:lpstr>
      <vt:lpstr>Dashboard – Importer</vt:lpstr>
      <vt:lpstr>Dashboard – Importer</vt:lpstr>
      <vt:lpstr>Type Approved – Importer</vt:lpstr>
      <vt:lpstr>Type Approval – Importer</vt:lpstr>
      <vt:lpstr>Consignment – Importer</vt:lpstr>
      <vt:lpstr>Consignment – Importer</vt:lpstr>
      <vt:lpstr>Stock Management – Importer</vt:lpstr>
      <vt:lpstr>Stock Management – Importer</vt:lpstr>
      <vt:lpstr>Grievance – Importer</vt:lpstr>
      <vt:lpstr>Grievance – Importer</vt:lpstr>
      <vt:lpstr>Profile Management – Importer</vt:lpstr>
      <vt:lpstr>Queries</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dc:title>
  <dc:creator>Naveen Verma</dc:creator>
  <cp:lastModifiedBy>gaurav</cp:lastModifiedBy>
  <cp:revision>425</cp:revision>
  <dcterms:created xsi:type="dcterms:W3CDTF">2019-04-20T15:44:52Z</dcterms:created>
  <dcterms:modified xsi:type="dcterms:W3CDTF">2020-04-14T06:36:17Z</dcterms:modified>
</cp:coreProperties>
</file>