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9" r:id="rId6"/>
    <p:sldId id="308" r:id="rId7"/>
    <p:sldId id="301" r:id="rId8"/>
    <p:sldId id="368" r:id="rId9"/>
    <p:sldId id="363" r:id="rId10"/>
    <p:sldId id="377" r:id="rId11"/>
    <p:sldId id="370" r:id="rId12"/>
    <p:sldId id="376" r:id="rId13"/>
    <p:sldId id="364" r:id="rId14"/>
    <p:sldId id="373" r:id="rId15"/>
    <p:sldId id="365" r:id="rId16"/>
    <p:sldId id="366" r:id="rId17"/>
    <p:sldId id="374"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5" autoAdjust="0"/>
    <p:restoredTop sz="86436"/>
  </p:normalViewPr>
  <p:slideViewPr>
    <p:cSldViewPr snapToGrid="0" snapToObjects="1">
      <p:cViewPr varScale="1">
        <p:scale>
          <a:sx n="109" d="100"/>
          <a:sy n="109" d="100"/>
        </p:scale>
        <p:origin x="8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5 April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5 April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Word_Document5.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Word_Document6.docx"/><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7.docx"/><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Word_Document8.docx"/><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3.doc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4.docx"/><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Importer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A766C44-2DD3-4556-B50E-39B828B18EC4}"/>
              </a:ext>
            </a:extLst>
          </p:cNvPr>
          <p:cNvPicPr>
            <a:picLocks noChangeAspect="1"/>
          </p:cNvPicPr>
          <p:nvPr/>
        </p:nvPicPr>
        <p:blipFill>
          <a:blip r:embed="rId2"/>
          <a:stretch>
            <a:fillRect/>
          </a:stretch>
        </p:blipFill>
        <p:spPr>
          <a:xfrm>
            <a:off x="640248" y="1753005"/>
            <a:ext cx="10439258" cy="4463871"/>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7892663" y="952451"/>
            <a:ext cx="1761851" cy="735744"/>
          </a:xfrm>
          <a:prstGeom prst="wedgeEllipseCallout">
            <a:avLst>
              <a:gd name="adj1" fmla="val 57444"/>
              <a:gd name="adj2" fmla="val 7649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753687" y="2632317"/>
            <a:ext cx="1389240" cy="908861"/>
          </a:xfrm>
          <a:prstGeom prst="wedgeEllipseCallout">
            <a:avLst>
              <a:gd name="adj1" fmla="val -4342"/>
              <a:gd name="adj2" fmla="val -11781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1079506" y="2192661"/>
            <a:ext cx="1063060" cy="908861"/>
          </a:xfrm>
          <a:prstGeom prst="wedgeEllipseCallout">
            <a:avLst>
              <a:gd name="adj1" fmla="val -64129"/>
              <a:gd name="adj2" fmla="val -7358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22746" y="4462908"/>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5130112" y="1156577"/>
            <a:ext cx="1699491"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a:t>
            </a:r>
            <a:r>
              <a:rPr kumimoji="0" lang="en-US" sz="1800" i="0" u="none" strike="noStrike" cap="none" spc="0" normalizeH="0" baseline="0" dirty="0">
                <a:ln>
                  <a:noFill/>
                </a:ln>
                <a:solidFill>
                  <a:srgbClr val="000000"/>
                </a:solidFill>
                <a:effectLst/>
                <a:uFillTx/>
                <a:latin typeface="+mn-lt"/>
                <a:ea typeface="+mn-ea"/>
                <a:cs typeface="+mn-cs"/>
                <a:sym typeface="Calibri"/>
              </a:rPr>
              <a:t>r</a:t>
            </a:r>
            <a:r>
              <a:rPr kumimoji="0" lang="en-US" sz="1800" b="0" i="0" u="none" strike="noStrike" cap="none" spc="0" normalizeH="0" baseline="0" dirty="0">
                <a:ln>
                  <a:noFill/>
                </a:ln>
                <a:solidFill>
                  <a:srgbClr val="000000"/>
                </a:solidFill>
                <a:effectLst/>
                <a:uFillTx/>
                <a:latin typeface="+mn-lt"/>
                <a:ea typeface="+mn-ea"/>
                <a:cs typeface="+mn-cs"/>
                <a:sym typeface="Calibri"/>
              </a:rPr>
              <a:t>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22746" y="1140402"/>
            <a:ext cx="1035005" cy="908861"/>
          </a:xfrm>
          <a:prstGeom prst="wedgeEllipseCallout">
            <a:avLst>
              <a:gd name="adj1" fmla="val 28540"/>
              <a:gd name="adj2" fmla="val 15626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815137" y="1187030"/>
            <a:ext cx="1568161" cy="519348"/>
          </a:xfrm>
          <a:prstGeom prst="wedgeEllipseCallout">
            <a:avLst>
              <a:gd name="adj1" fmla="val -22351"/>
              <a:gd name="adj2" fmla="val 1928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127692" y="4060565"/>
            <a:ext cx="2512262" cy="735744"/>
          </a:xfrm>
          <a:prstGeom prst="wedgeEllipseCallout">
            <a:avLst>
              <a:gd name="adj1" fmla="val -46111"/>
              <a:gd name="adj2" fmla="val -10944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Approved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52E403D-9E76-49C2-AF04-90BD13290B98}"/>
              </a:ext>
            </a:extLst>
          </p:cNvPr>
          <p:cNvGraphicFramePr>
            <a:graphicFrameLocks noChangeAspect="1"/>
          </p:cNvGraphicFramePr>
          <p:nvPr>
            <p:extLst>
              <p:ext uri="{D42A27DB-BD31-4B8C-83A1-F6EECF244321}">
                <p14:modId xmlns:p14="http://schemas.microsoft.com/office/powerpoint/2010/main" val="3305760240"/>
              </p:ext>
            </p:extLst>
          </p:nvPr>
        </p:nvGraphicFramePr>
        <p:xfrm>
          <a:off x="461963" y="1068388"/>
          <a:ext cx="10691812" cy="5259387"/>
        </p:xfrm>
        <a:graphic>
          <a:graphicData uri="http://schemas.openxmlformats.org/presentationml/2006/ole">
            <mc:AlternateContent xmlns:mc="http://schemas.openxmlformats.org/markup-compatibility/2006">
              <mc:Choice xmlns:v="urn:schemas-microsoft-com:vml" Requires="v">
                <p:oleObj name="Document" r:id="rId2" imgW="6944113" imgH="3418495" progId="Word.Document.12">
                  <p:embed/>
                </p:oleObj>
              </mc:Choice>
              <mc:Fallback>
                <p:oleObj name="Document" r:id="rId2" imgW="6944113" imgH="3418495" progId="Word.Document.12">
                  <p:embed/>
                  <p:pic>
                    <p:nvPicPr>
                      <p:cNvPr id="6" name="Object 5">
                        <a:extLst>
                          <a:ext uri="{FF2B5EF4-FFF2-40B4-BE49-F238E27FC236}">
                            <a16:creationId xmlns:a16="http://schemas.microsoft.com/office/drawing/2014/main" id="{D52E403D-9E76-49C2-AF04-90BD13290B98}"/>
                          </a:ext>
                        </a:extLst>
                      </p:cNvPr>
                      <p:cNvPicPr/>
                      <p:nvPr/>
                    </p:nvPicPr>
                    <p:blipFill>
                      <a:blip r:embed="rId3"/>
                      <a:stretch>
                        <a:fillRect/>
                      </a:stretch>
                    </p:blipFill>
                    <p:spPr>
                      <a:xfrm>
                        <a:off x="461963" y="1068388"/>
                        <a:ext cx="10691812" cy="5259387"/>
                      </a:xfrm>
                      <a:prstGeom prst="rect">
                        <a:avLst/>
                      </a:prstGeom>
                    </p:spPr>
                  </p:pic>
                </p:oleObj>
              </mc:Fallback>
            </mc:AlternateContent>
          </a:graphicData>
        </a:graphic>
      </p:graphicFrame>
    </p:spTree>
    <p:extLst>
      <p:ext uri="{BB962C8B-B14F-4D97-AF65-F5344CB8AC3E}">
        <p14:creationId xmlns:p14="http://schemas.microsoft.com/office/powerpoint/2010/main" val="32454328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C8888B-694A-406C-835C-1808ED969A1A}"/>
              </a:ext>
            </a:extLst>
          </p:cNvPr>
          <p:cNvPicPr>
            <a:picLocks noChangeAspect="1"/>
          </p:cNvPicPr>
          <p:nvPr/>
        </p:nvPicPr>
        <p:blipFill>
          <a:blip r:embed="rId2"/>
          <a:stretch>
            <a:fillRect/>
          </a:stretch>
        </p:blipFill>
        <p:spPr>
          <a:xfrm>
            <a:off x="542622" y="1133167"/>
            <a:ext cx="10438539" cy="526622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Oval Callout 7">
            <a:extLst>
              <a:ext uri="{FF2B5EF4-FFF2-40B4-BE49-F238E27FC236}">
                <a16:creationId xmlns:a16="http://schemas.microsoft.com/office/drawing/2014/main" id="{D8870CE6-B2A6-4014-88FF-523085D41081}"/>
              </a:ext>
            </a:extLst>
          </p:cNvPr>
          <p:cNvSpPr/>
          <p:nvPr/>
        </p:nvSpPr>
        <p:spPr>
          <a:xfrm>
            <a:off x="5210491" y="1035418"/>
            <a:ext cx="1261108" cy="519348"/>
          </a:xfrm>
          <a:prstGeom prst="wedgeEllipseCallout">
            <a:avLst>
              <a:gd name="adj1" fmla="val -108950"/>
              <a:gd name="adj2" fmla="val 12852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7">
            <a:extLst>
              <a:ext uri="{FF2B5EF4-FFF2-40B4-BE49-F238E27FC236}">
                <a16:creationId xmlns:a16="http://schemas.microsoft.com/office/drawing/2014/main" id="{86820BFD-2B61-45E3-8C44-14BE311987AA}"/>
              </a:ext>
            </a:extLst>
          </p:cNvPr>
          <p:cNvSpPr/>
          <p:nvPr/>
        </p:nvSpPr>
        <p:spPr>
          <a:xfrm>
            <a:off x="7365562" y="2810856"/>
            <a:ext cx="1261108" cy="519348"/>
          </a:xfrm>
          <a:prstGeom prst="wedgeEllipseCallout">
            <a:avLst>
              <a:gd name="adj1" fmla="val -146713"/>
              <a:gd name="adj2" fmla="val 296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7">
            <a:extLst>
              <a:ext uri="{FF2B5EF4-FFF2-40B4-BE49-F238E27FC236}">
                <a16:creationId xmlns:a16="http://schemas.microsoft.com/office/drawing/2014/main" id="{D402C79E-6D19-4A6E-8F69-6F3822AD4B3A}"/>
              </a:ext>
            </a:extLst>
          </p:cNvPr>
          <p:cNvSpPr/>
          <p:nvPr/>
        </p:nvSpPr>
        <p:spPr>
          <a:xfrm>
            <a:off x="10573774" y="1465006"/>
            <a:ext cx="1261109" cy="1038698"/>
          </a:xfrm>
          <a:prstGeom prst="wedgeEllipseCallout">
            <a:avLst>
              <a:gd name="adj1" fmla="val -97278"/>
              <a:gd name="adj2" fmla="val -4959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Request Type Approval</a:t>
            </a:r>
          </a:p>
        </p:txBody>
      </p:sp>
      <p:sp>
        <p:nvSpPr>
          <p:cNvPr id="12" name="Oval Callout 7">
            <a:extLst>
              <a:ext uri="{FF2B5EF4-FFF2-40B4-BE49-F238E27FC236}">
                <a16:creationId xmlns:a16="http://schemas.microsoft.com/office/drawing/2014/main" id="{25E3AC19-6CF8-4F1D-AF2D-C0F1CBC6D344}"/>
              </a:ext>
            </a:extLst>
          </p:cNvPr>
          <p:cNvSpPr/>
          <p:nvPr/>
        </p:nvSpPr>
        <p:spPr>
          <a:xfrm>
            <a:off x="10573774" y="4743807"/>
            <a:ext cx="1685427" cy="1298374"/>
          </a:xfrm>
          <a:prstGeom prst="wedgeEllipseCallout">
            <a:avLst>
              <a:gd name="adj1" fmla="val -94036"/>
              <a:gd name="adj2" fmla="val -6881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 Edit &amp; Delete</a:t>
            </a:r>
          </a:p>
        </p:txBody>
      </p:sp>
      <p:sp>
        <p:nvSpPr>
          <p:cNvPr id="13" name="Oval Callout 7">
            <a:extLst>
              <a:ext uri="{FF2B5EF4-FFF2-40B4-BE49-F238E27FC236}">
                <a16:creationId xmlns:a16="http://schemas.microsoft.com/office/drawing/2014/main" id="{D79E7952-E80A-491D-98BB-4DD44AEA5FF8}"/>
              </a:ext>
            </a:extLst>
          </p:cNvPr>
          <p:cNvSpPr/>
          <p:nvPr/>
        </p:nvSpPr>
        <p:spPr>
          <a:xfrm>
            <a:off x="4324983" y="5490526"/>
            <a:ext cx="1771017" cy="908861"/>
          </a:xfrm>
          <a:prstGeom prst="wedgeEllipseCallout">
            <a:avLst>
              <a:gd name="adj1" fmla="val 26966"/>
              <a:gd name="adj2" fmla="val -15077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View All requests</a:t>
            </a:r>
          </a:p>
        </p:txBody>
      </p:sp>
    </p:spTree>
    <p:extLst>
      <p:ext uri="{BB962C8B-B14F-4D97-AF65-F5344CB8AC3E}">
        <p14:creationId xmlns:p14="http://schemas.microsoft.com/office/powerpoint/2010/main" val="4003728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52E403D-9E76-49C2-AF04-90BD13290B98}"/>
              </a:ext>
            </a:extLst>
          </p:cNvPr>
          <p:cNvGraphicFramePr>
            <a:graphicFrameLocks noChangeAspect="1"/>
          </p:cNvGraphicFramePr>
          <p:nvPr>
            <p:extLst>
              <p:ext uri="{D42A27DB-BD31-4B8C-83A1-F6EECF244321}">
                <p14:modId xmlns:p14="http://schemas.microsoft.com/office/powerpoint/2010/main" val="706752514"/>
              </p:ext>
            </p:extLst>
          </p:nvPr>
        </p:nvGraphicFramePr>
        <p:xfrm>
          <a:off x="461963" y="1068388"/>
          <a:ext cx="10737850" cy="5368925"/>
        </p:xfrm>
        <a:graphic>
          <a:graphicData uri="http://schemas.openxmlformats.org/presentationml/2006/ole">
            <mc:AlternateContent xmlns:mc="http://schemas.openxmlformats.org/markup-compatibility/2006">
              <mc:Choice xmlns:v="urn:schemas-microsoft-com:vml" Requires="v">
                <p:oleObj name="Document" r:id="rId2" imgW="6847051" imgH="3427414" progId="Word.Document.12">
                  <p:embed/>
                </p:oleObj>
              </mc:Choice>
              <mc:Fallback>
                <p:oleObj name="Document" r:id="rId2" imgW="6847051" imgH="3427414"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461963" y="1068388"/>
                        <a:ext cx="10737850" cy="5368925"/>
                      </a:xfrm>
                      <a:prstGeom prst="rect">
                        <a:avLst/>
                      </a:prstGeom>
                    </p:spPr>
                  </p:pic>
                </p:oleObj>
              </mc:Fallback>
            </mc:AlternateContent>
          </a:graphicData>
        </a:graphic>
      </p:graphicFrame>
    </p:spTree>
    <p:extLst>
      <p:ext uri="{BB962C8B-B14F-4D97-AF65-F5344CB8AC3E}">
        <p14:creationId xmlns:p14="http://schemas.microsoft.com/office/powerpoint/2010/main" val="13549627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1AEFA58-88C0-4CF2-8BF2-D0A0BA2FCAF8}"/>
              </a:ext>
            </a:extLst>
          </p:cNvPr>
          <p:cNvPicPr>
            <a:picLocks noChangeAspect="1"/>
          </p:cNvPicPr>
          <p:nvPr/>
        </p:nvPicPr>
        <p:blipFill>
          <a:blip r:embed="rId2"/>
          <a:stretch>
            <a:fillRect/>
          </a:stretch>
        </p:blipFill>
        <p:spPr>
          <a:xfrm>
            <a:off x="871704" y="1386630"/>
            <a:ext cx="10245392" cy="4846213"/>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14</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2" name="Oval Callout 5">
            <a:extLst>
              <a:ext uri="{FF2B5EF4-FFF2-40B4-BE49-F238E27FC236}">
                <a16:creationId xmlns:a16="http://schemas.microsoft.com/office/drawing/2014/main" id="{CE509322-159C-4071-8FD4-CE00F22DB370}"/>
              </a:ext>
            </a:extLst>
          </p:cNvPr>
          <p:cNvSpPr/>
          <p:nvPr/>
        </p:nvSpPr>
        <p:spPr>
          <a:xfrm>
            <a:off x="9002945" y="590235"/>
            <a:ext cx="1261108" cy="519348"/>
          </a:xfrm>
          <a:prstGeom prst="wedgeEllipseCallout">
            <a:avLst>
              <a:gd name="adj1" fmla="val 51675"/>
              <a:gd name="adj2" fmla="val 1251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a:t>
            </a:r>
          </a:p>
        </p:txBody>
      </p:sp>
      <p:sp>
        <p:nvSpPr>
          <p:cNvPr id="13" name="Oval Callout 7">
            <a:extLst>
              <a:ext uri="{FF2B5EF4-FFF2-40B4-BE49-F238E27FC236}">
                <a16:creationId xmlns:a16="http://schemas.microsoft.com/office/drawing/2014/main" id="{58EDDD8F-1BE7-4240-8283-EA616D515AF5}"/>
              </a:ext>
            </a:extLst>
          </p:cNvPr>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3562233" y="2714252"/>
            <a:ext cx="1261108" cy="519348"/>
          </a:xfrm>
          <a:prstGeom prst="wedgeEllipseCallout">
            <a:avLst>
              <a:gd name="adj1" fmla="val -109918"/>
              <a:gd name="adj2" fmla="val -747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4823341" y="5850335"/>
            <a:ext cx="1882918" cy="908861"/>
          </a:xfrm>
          <a:prstGeom prst="wedgeEllipseCallout">
            <a:avLst>
              <a:gd name="adj1" fmla="val -46173"/>
              <a:gd name="adj2" fmla="val -11872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10780679" y="4944327"/>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4108097749"/>
              </p:ext>
            </p:extLst>
          </p:nvPr>
        </p:nvGraphicFramePr>
        <p:xfrm>
          <a:off x="461963" y="1122363"/>
          <a:ext cx="10347325" cy="5287962"/>
        </p:xfrm>
        <a:graphic>
          <a:graphicData uri="http://schemas.openxmlformats.org/presentationml/2006/ole">
            <mc:AlternateContent xmlns:mc="http://schemas.openxmlformats.org/markup-compatibility/2006">
              <mc:Choice xmlns:v="urn:schemas-microsoft-com:vml" Requires="v">
                <p:oleObj name="Document" r:id="rId2" imgW="6120857" imgH="3130697" progId="Word.Document.12">
                  <p:embed/>
                </p:oleObj>
              </mc:Choice>
              <mc:Fallback>
                <p:oleObj name="Document" r:id="rId2" imgW="6120857" imgH="3130697"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461963" y="1122363"/>
                        <a:ext cx="10347325" cy="5287962"/>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97F96D-97EF-48F7-B11A-546B8AA8495F}"/>
              </a:ext>
            </a:extLst>
          </p:cNvPr>
          <p:cNvPicPr>
            <a:picLocks noChangeAspect="1"/>
          </p:cNvPicPr>
          <p:nvPr/>
        </p:nvPicPr>
        <p:blipFill>
          <a:blip r:embed="rId2"/>
          <a:stretch>
            <a:fillRect/>
          </a:stretch>
        </p:blipFill>
        <p:spPr>
          <a:xfrm>
            <a:off x="551562" y="1379020"/>
            <a:ext cx="10110254" cy="452444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842998" y="129509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785935" y="1469192"/>
            <a:ext cx="1261108" cy="519348"/>
          </a:xfrm>
          <a:prstGeom prst="wedgeEllipseCallout">
            <a:avLst>
              <a:gd name="adj1" fmla="val -80094"/>
              <a:gd name="adj2" fmla="val -3569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8449282" y="920844"/>
            <a:ext cx="1152725" cy="519348"/>
          </a:xfrm>
          <a:prstGeom prst="wedgeEllipseCallout">
            <a:avLst>
              <a:gd name="adj1" fmla="val 56616"/>
              <a:gd name="adj2" fmla="val 19398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4354528" y="5778828"/>
            <a:ext cx="1348594" cy="908861"/>
          </a:xfrm>
          <a:prstGeom prst="wedgeEllipseCallout">
            <a:avLst>
              <a:gd name="adj1" fmla="val -26561"/>
              <a:gd name="adj2" fmla="val -13323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785935" y="4869461"/>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898442249"/>
              </p:ext>
            </p:extLst>
          </p:nvPr>
        </p:nvGraphicFramePr>
        <p:xfrm>
          <a:off x="588963" y="1287162"/>
          <a:ext cx="11252200" cy="3230563"/>
        </p:xfrm>
        <a:graphic>
          <a:graphicData uri="http://schemas.openxmlformats.org/presentationml/2006/ole">
            <mc:AlternateContent xmlns:mc="http://schemas.openxmlformats.org/markup-compatibility/2006">
              <mc:Choice xmlns:v="urn:schemas-microsoft-com:vml" Requires="v">
                <p:oleObj name="Document" r:id="rId2" imgW="6729274" imgH="1933718" progId="Word.Document.12">
                  <p:embed/>
                </p:oleObj>
              </mc:Choice>
              <mc:Fallback>
                <p:oleObj name="Document" r:id="rId2" imgW="6729274" imgH="1933718"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588963" y="1287162"/>
                        <a:ext cx="11252200" cy="3230563"/>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70ED355-124A-42E2-AD87-3D79C6554D86}"/>
              </a:ext>
            </a:extLst>
          </p:cNvPr>
          <p:cNvPicPr>
            <a:picLocks noChangeAspect="1"/>
          </p:cNvPicPr>
          <p:nvPr/>
        </p:nvPicPr>
        <p:blipFill>
          <a:blip r:embed="rId2"/>
          <a:stretch>
            <a:fillRect/>
          </a:stretch>
        </p:blipFill>
        <p:spPr>
          <a:xfrm>
            <a:off x="467108" y="1206429"/>
            <a:ext cx="10829417" cy="4647679"/>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F7B7BB37-BC45-4C6F-AF0D-BBE777FE343D}"/>
              </a:ext>
            </a:extLst>
          </p:cNvPr>
          <p:cNvSpPr/>
          <p:nvPr/>
        </p:nvSpPr>
        <p:spPr>
          <a:xfrm>
            <a:off x="4842997" y="807834"/>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5881816" y="2237146"/>
            <a:ext cx="1152725" cy="519348"/>
          </a:xfrm>
          <a:prstGeom prst="wedgeEllipseCallout">
            <a:avLst>
              <a:gd name="adj1" fmla="val -99746"/>
              <a:gd name="adj2" fmla="val -2948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9230751" y="601781"/>
            <a:ext cx="1261108" cy="519348"/>
          </a:xfrm>
          <a:prstGeom prst="wedgeEllipseCallout">
            <a:avLst>
              <a:gd name="adj1" fmla="val 41914"/>
              <a:gd name="adj2" fmla="val 7773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3882536" y="5651571"/>
            <a:ext cx="1618489" cy="908861"/>
          </a:xfrm>
          <a:prstGeom prst="wedgeEllipseCallout">
            <a:avLst>
              <a:gd name="adj1" fmla="val -61658"/>
              <a:gd name="adj2" fmla="val -21546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11206393" y="4109228"/>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6232DB-9591-4EF5-A7D9-A27ED86D4C66}"/>
              </a:ext>
            </a:extLst>
          </p:cNvPr>
          <p:cNvPicPr>
            <a:picLocks noChangeAspect="1"/>
          </p:cNvPicPr>
          <p:nvPr/>
        </p:nvPicPr>
        <p:blipFill>
          <a:blip r:embed="rId2"/>
          <a:stretch>
            <a:fillRect/>
          </a:stretch>
        </p:blipFill>
        <p:spPr>
          <a:xfrm>
            <a:off x="6647898" y="1350021"/>
            <a:ext cx="4339431" cy="341169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1948570466"/>
              </p:ext>
            </p:extLst>
          </p:nvPr>
        </p:nvGraphicFramePr>
        <p:xfrm>
          <a:off x="606425" y="1150148"/>
          <a:ext cx="7361238" cy="3611563"/>
        </p:xfrm>
        <a:graphic>
          <a:graphicData uri="http://schemas.openxmlformats.org/presentationml/2006/ole">
            <mc:AlternateContent xmlns:mc="http://schemas.openxmlformats.org/markup-compatibility/2006">
              <mc:Choice xmlns:v="urn:schemas-microsoft-com:vml" Requires="v">
                <p:oleObj name="Document" r:id="rId3" imgW="4753826" imgH="2334688" progId="Word.Document.12">
                  <p:embed/>
                </p:oleObj>
              </mc:Choice>
              <mc:Fallback>
                <p:oleObj name="Document" r:id="rId3" imgW="4753826" imgH="2334688"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4"/>
                      <a:stretch>
                        <a:fillRect/>
                      </a:stretch>
                    </p:blipFill>
                    <p:spPr>
                      <a:xfrm>
                        <a:off x="606425" y="1150148"/>
                        <a:ext cx="7361238" cy="3611563"/>
                      </a:xfrm>
                      <a:prstGeom prst="rect">
                        <a:avLst/>
                      </a:prstGeom>
                      <a:ln>
                        <a:solidFill>
                          <a:schemeClr val="bg1"/>
                        </a:solidFill>
                      </a:ln>
                    </p:spPr>
                  </p:pic>
                </p:oleObj>
              </mc:Fallback>
            </mc:AlternateContent>
          </a:graphicData>
        </a:graphic>
      </p:graphicFrame>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3883209" y="1794721"/>
            <a:ext cx="3660591"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438045" y="3633734"/>
            <a:ext cx="4448655" cy="2790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a:off x="4287044" y="3085206"/>
            <a:ext cx="3599656" cy="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a:off x="2121980" y="4114194"/>
            <a:ext cx="5867654" cy="2230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a:cxnSpLocks/>
          </p:cNvCxnSpPr>
          <p:nvPr/>
        </p:nvCxnSpPr>
        <p:spPr>
          <a:xfrm flipV="1">
            <a:off x="3096067" y="2572252"/>
            <a:ext cx="4790633" cy="12079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E48E35AC-A9DE-437E-A073-E84B613CACCA}"/>
              </a:ext>
            </a:extLst>
          </p:cNvPr>
          <p:cNvCxnSpPr>
            <a:cxnSpLocks/>
          </p:cNvCxnSpPr>
          <p:nvPr/>
        </p:nvCxnSpPr>
        <p:spPr>
          <a:xfrm flipV="1">
            <a:off x="3447067" y="2016383"/>
            <a:ext cx="4932232" cy="29269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894298"/>
            <a:ext cx="6929080" cy="5369198"/>
          </a:xfrm>
        </p:spPr>
        <p:txBody>
          <a:bodyPr>
            <a:normAutofit fontScale="92500" lnSpcReduction="10000"/>
          </a:bodyPr>
          <a:lstStyle/>
          <a:p>
            <a:pPr marL="285750" indent="-285750">
              <a:buFont typeface="Wingdings" panose="05000000000000000000" pitchFamily="2" charset="2"/>
              <a:buChar char="§"/>
            </a:pPr>
            <a:r>
              <a:rPr lang="en-US" sz="2800" b="1" dirty="0">
                <a:effectLst/>
              </a:rPr>
              <a:t>Agenda</a:t>
            </a:r>
          </a:p>
          <a:p>
            <a:pPr marL="285750"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2400" b="1" dirty="0">
                <a:effectLst/>
              </a:rPr>
              <a:t>Importer Definition and Overview</a:t>
            </a:r>
          </a:p>
          <a:p>
            <a:pPr marL="781050" lvl="1" indent="-285750">
              <a:buFont typeface="Wingdings" panose="05000000000000000000" pitchFamily="2" charset="2"/>
              <a:buChar char="§"/>
            </a:pPr>
            <a:r>
              <a:rPr lang="en-US" sz="2400" b="1" dirty="0">
                <a:effectLst/>
              </a:rPr>
              <a:t>Assumptions </a:t>
            </a:r>
          </a:p>
          <a:p>
            <a:pPr marL="781050" lvl="1" indent="-285750">
              <a:buFont typeface="Wingdings" panose="05000000000000000000" pitchFamily="2" charset="2"/>
              <a:buChar char="§"/>
            </a:pPr>
            <a:r>
              <a:rPr lang="en-US" sz="2400" b="1" dirty="0">
                <a:effectLst/>
              </a:rPr>
              <a:t>Features</a:t>
            </a:r>
          </a:p>
          <a:p>
            <a:pPr marL="1291589" lvl="2" indent="-285750">
              <a:buFont typeface="Wingdings" panose="05000000000000000000" pitchFamily="2" charset="2"/>
              <a:buChar char="§"/>
            </a:pPr>
            <a:r>
              <a:rPr lang="en-US" sz="2400" b="1" dirty="0">
                <a:effectLst/>
              </a:rPr>
              <a:t>Registration</a:t>
            </a:r>
          </a:p>
          <a:p>
            <a:pPr marL="1291589" lvl="2" indent="-285750">
              <a:buFont typeface="Wingdings" panose="05000000000000000000" pitchFamily="2" charset="2"/>
              <a:buChar char="§"/>
            </a:pPr>
            <a:r>
              <a:rPr lang="en-US" sz="2400" b="1" dirty="0">
                <a:effectLst/>
              </a:rPr>
              <a:t>Dashboard</a:t>
            </a:r>
          </a:p>
          <a:p>
            <a:pPr marL="1291589" lvl="2" indent="-285750">
              <a:buFont typeface="Wingdings" panose="05000000000000000000" pitchFamily="2" charset="2"/>
              <a:buChar char="§"/>
            </a:pPr>
            <a:r>
              <a:rPr lang="en-US" sz="2400" b="1" dirty="0">
                <a:effectLst/>
              </a:rPr>
              <a:t>Type Approval Request</a:t>
            </a:r>
          </a:p>
          <a:p>
            <a:pPr marL="1291589" lvl="2" indent="-285750">
              <a:buFont typeface="Wingdings" panose="05000000000000000000" pitchFamily="2" charset="2"/>
              <a:buChar char="§"/>
            </a:pPr>
            <a:r>
              <a:rPr lang="en-US" sz="2400" b="1" dirty="0">
                <a:effectLst/>
              </a:rPr>
              <a:t>Consignment</a:t>
            </a:r>
          </a:p>
          <a:p>
            <a:pPr marL="1291589" lvl="2" indent="-285750">
              <a:buFont typeface="Wingdings" panose="05000000000000000000" pitchFamily="2" charset="2"/>
              <a:buChar char="§"/>
            </a:pPr>
            <a:r>
              <a:rPr lang="en-US" sz="2400" b="1" dirty="0">
                <a:effectLst/>
              </a:rPr>
              <a:t>Stock Management</a:t>
            </a:r>
          </a:p>
          <a:p>
            <a:pPr marL="1291589" lvl="2" indent="-285750">
              <a:buFont typeface="Wingdings" panose="05000000000000000000" pitchFamily="2" charset="2"/>
              <a:buChar char="§"/>
            </a:pPr>
            <a:r>
              <a:rPr lang="en-US" sz="2400" b="1" dirty="0">
                <a:effectLst/>
              </a:rPr>
              <a:t>Grievance</a:t>
            </a:r>
          </a:p>
          <a:p>
            <a:pPr marL="1291589" lvl="2" indent="-285750">
              <a:buFont typeface="Wingdings" panose="05000000000000000000" pitchFamily="2" charset="2"/>
              <a:buChar char="§"/>
            </a:pPr>
            <a:r>
              <a:rPr lang="en-US" sz="24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658476" y="1446358"/>
            <a:ext cx="10186284" cy="2308324"/>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An entity who interact with suppliers of Mobile devices or any SIM based devices and have business agreement with such suppliers to bring the SIM based devices in Cambodia for Cambodia based users to use. </a:t>
            </a:r>
          </a:p>
          <a:p>
            <a:pPr algn="just"/>
            <a:r>
              <a:rPr lang="en-IN" dirty="0">
                <a:latin typeface="Arial" panose="020B0604020202020204" pitchFamily="34" charset="0"/>
                <a:cs typeface="Arial" panose="020B0604020202020204" pitchFamily="34" charset="0"/>
              </a:rPr>
              <a:t> </a:t>
            </a:r>
          </a:p>
          <a:p>
            <a:pPr algn="just"/>
            <a:r>
              <a:rPr lang="en-IN" dirty="0">
                <a:latin typeface="Arial" panose="020B0604020202020204" pitchFamily="34" charset="0"/>
                <a:cs typeface="Arial" panose="020B0604020202020204" pitchFamily="34" charset="0"/>
              </a:rPr>
              <a:t>Importer is responsible for paying the Import duty to Cambodian customs. </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Importer can be Distributor or Retailer as well or both.</a:t>
            </a:r>
          </a:p>
          <a:p>
            <a:pPr algn="just"/>
            <a:r>
              <a:rPr lang="en-I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a:extLst>
              <a:ext uri="{FF2B5EF4-FFF2-40B4-BE49-F238E27FC236}">
                <a16:creationId xmlns:a16="http://schemas.microsoft.com/office/drawing/2014/main" id="{1668E076-0A97-40EA-9E78-7D9C66C24CFD}"/>
              </a:ext>
            </a:extLst>
          </p:cNvPr>
          <p:cNvGraphicFramePr>
            <a:graphicFrameLocks noChangeAspect="1"/>
          </p:cNvGraphicFramePr>
          <p:nvPr>
            <p:extLst>
              <p:ext uri="{D42A27DB-BD31-4B8C-83A1-F6EECF244321}">
                <p14:modId xmlns:p14="http://schemas.microsoft.com/office/powerpoint/2010/main" val="1917298931"/>
              </p:ext>
            </p:extLst>
          </p:nvPr>
        </p:nvGraphicFramePr>
        <p:xfrm>
          <a:off x="217566" y="1096224"/>
          <a:ext cx="10755313" cy="5946775"/>
        </p:xfrm>
        <a:graphic>
          <a:graphicData uri="http://schemas.openxmlformats.org/presentationml/2006/ole">
            <mc:AlternateContent xmlns:mc="http://schemas.openxmlformats.org/markup-compatibility/2006">
              <mc:Choice xmlns:v="urn:schemas-microsoft-com:vml" Requires="v">
                <p:oleObj name="Document" r:id="rId2" imgW="6120857" imgH="3382818" progId="Word.Document.12">
                  <p:embed/>
                </p:oleObj>
              </mc:Choice>
              <mc:Fallback>
                <p:oleObj name="Document" r:id="rId2" imgW="6120857" imgH="3382818" progId="Word.Document.12">
                  <p:embed/>
                  <p:pic>
                    <p:nvPicPr>
                      <p:cNvPr id="3" name="Object 2"/>
                      <p:cNvPicPr/>
                      <p:nvPr/>
                    </p:nvPicPr>
                    <p:blipFill>
                      <a:blip r:embed="rId3"/>
                      <a:stretch>
                        <a:fillRect/>
                      </a:stretch>
                    </p:blipFill>
                    <p:spPr>
                      <a:xfrm>
                        <a:off x="217566" y="1096224"/>
                        <a:ext cx="10755313" cy="5946775"/>
                      </a:xfrm>
                      <a:prstGeom prst="rect">
                        <a:avLst/>
                      </a:prstGeom>
                    </p:spPr>
                  </p:pic>
                </p:oleObj>
              </mc:Fallback>
            </mc:AlternateContent>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Roles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Speech Bubble: Oval 6">
            <a:extLst>
              <a:ext uri="{FF2B5EF4-FFF2-40B4-BE49-F238E27FC236}">
                <a16:creationId xmlns:a16="http://schemas.microsoft.com/office/drawing/2014/main" id="{E4C2775B-3C14-4F27-956C-4423995B66AB}"/>
              </a:ext>
            </a:extLst>
          </p:cNvPr>
          <p:cNvSpPr/>
          <p:nvPr/>
        </p:nvSpPr>
        <p:spPr>
          <a:xfrm>
            <a:off x="8736125" y="1194516"/>
            <a:ext cx="3188043" cy="1687887"/>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Pls note Buying and selling of devices are done outside the scope of CEIR system.</a:t>
            </a:r>
          </a:p>
        </p:txBody>
      </p:sp>
      <p:graphicFrame>
        <p:nvGraphicFramePr>
          <p:cNvPr id="8" name="Object 7">
            <a:extLst>
              <a:ext uri="{FF2B5EF4-FFF2-40B4-BE49-F238E27FC236}">
                <a16:creationId xmlns:a16="http://schemas.microsoft.com/office/drawing/2014/main" id="{61148338-37B4-4EE7-B4C8-3609E5C1CBB4}"/>
              </a:ext>
            </a:extLst>
          </p:cNvPr>
          <p:cNvGraphicFramePr>
            <a:graphicFrameLocks noChangeAspect="1"/>
          </p:cNvGraphicFramePr>
          <p:nvPr>
            <p:extLst>
              <p:ext uri="{D42A27DB-BD31-4B8C-83A1-F6EECF244321}">
                <p14:modId xmlns:p14="http://schemas.microsoft.com/office/powerpoint/2010/main" val="3135133817"/>
              </p:ext>
            </p:extLst>
          </p:nvPr>
        </p:nvGraphicFramePr>
        <p:xfrm>
          <a:off x="258763" y="1130300"/>
          <a:ext cx="10779125" cy="5216525"/>
        </p:xfrm>
        <a:graphic>
          <a:graphicData uri="http://schemas.openxmlformats.org/presentationml/2006/ole">
            <mc:AlternateContent xmlns:mc="http://schemas.openxmlformats.org/markup-compatibility/2006">
              <mc:Choice xmlns:v="urn:schemas-microsoft-com:vml" Requires="v">
                <p:oleObj name="Document" r:id="rId2" imgW="6120857" imgH="2967175" progId="Word.Document.12">
                  <p:embed/>
                </p:oleObj>
              </mc:Choice>
              <mc:Fallback>
                <p:oleObj name="Document" r:id="rId2" imgW="6120857" imgH="2967175" progId="Word.Document.12">
                  <p:embed/>
                  <p:pic>
                    <p:nvPicPr>
                      <p:cNvPr id="6" name="Object 5">
                        <a:extLst>
                          <a:ext uri="{FF2B5EF4-FFF2-40B4-BE49-F238E27FC236}">
                            <a16:creationId xmlns:a16="http://schemas.microsoft.com/office/drawing/2014/main" id="{77F1EAD7-5204-4513-85DC-C73A2F23D84C}"/>
                          </a:ext>
                        </a:extLst>
                      </p:cNvPr>
                      <p:cNvPicPr/>
                      <p:nvPr/>
                    </p:nvPicPr>
                    <p:blipFill>
                      <a:blip r:embed="rId3"/>
                      <a:stretch>
                        <a:fillRect/>
                      </a:stretch>
                    </p:blipFill>
                    <p:spPr>
                      <a:xfrm>
                        <a:off x="258763" y="1130300"/>
                        <a:ext cx="10779125" cy="5216525"/>
                      </a:xfrm>
                      <a:prstGeom prst="rect">
                        <a:avLst/>
                      </a:prstGeom>
                    </p:spPr>
                  </p:pic>
                </p:oleObj>
              </mc:Fallback>
            </mc:AlternateContent>
          </a:graphicData>
        </a:graphic>
      </p:graphicFrame>
    </p:spTree>
    <p:extLst>
      <p:ext uri="{BB962C8B-B14F-4D97-AF65-F5344CB8AC3E}">
        <p14:creationId xmlns:p14="http://schemas.microsoft.com/office/powerpoint/2010/main" val="26216165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Assumption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13065647"/>
              </p:ext>
            </p:extLst>
          </p:nvPr>
        </p:nvGraphicFramePr>
        <p:xfrm>
          <a:off x="388827" y="1087438"/>
          <a:ext cx="9498013" cy="5464175"/>
        </p:xfrm>
        <a:graphic>
          <a:graphicData uri="http://schemas.openxmlformats.org/presentationml/2006/ole">
            <mc:AlternateContent xmlns:mc="http://schemas.openxmlformats.org/markup-compatibility/2006">
              <mc:Choice xmlns:v="urn:schemas-microsoft-com:vml" Requires="v">
                <p:oleObj name="Document" r:id="rId2" imgW="5985325" imgH="3450605" progId="Word.Document.12">
                  <p:embed/>
                </p:oleObj>
              </mc:Choice>
              <mc:Fallback>
                <p:oleObj name="Document" r:id="rId2" imgW="5985325" imgH="3450605" progId="Word.Document.12">
                  <p:embed/>
                  <p:pic>
                    <p:nvPicPr>
                      <p:cNvPr id="0" name=""/>
                      <p:cNvPicPr/>
                      <p:nvPr/>
                    </p:nvPicPr>
                    <p:blipFill>
                      <a:blip r:embed="rId3"/>
                      <a:stretch>
                        <a:fillRect/>
                      </a:stretch>
                    </p:blipFill>
                    <p:spPr>
                      <a:xfrm>
                        <a:off x="388827" y="1087438"/>
                        <a:ext cx="9498013" cy="5464175"/>
                      </a:xfrm>
                      <a:prstGeom prst="rect">
                        <a:avLst/>
                      </a:prstGeom>
                    </p:spPr>
                  </p:pic>
                </p:oleObj>
              </mc:Fallback>
            </mc:AlternateContent>
          </a:graphicData>
        </a:graphic>
      </p:graphicFrame>
    </p:spTree>
    <p:extLst>
      <p:ext uri="{BB962C8B-B14F-4D97-AF65-F5344CB8AC3E}">
        <p14:creationId xmlns:p14="http://schemas.microsoft.com/office/powerpoint/2010/main" val="341364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DBF7BC6-5414-4968-A2BE-F285EDD82FA4}"/>
              </a:ext>
            </a:extLst>
          </p:cNvPr>
          <p:cNvGraphicFramePr>
            <a:graphicFrameLocks noChangeAspect="1"/>
          </p:cNvGraphicFramePr>
          <p:nvPr>
            <p:extLst>
              <p:ext uri="{D42A27DB-BD31-4B8C-83A1-F6EECF244321}">
                <p14:modId xmlns:p14="http://schemas.microsoft.com/office/powerpoint/2010/main" val="4252583789"/>
              </p:ext>
            </p:extLst>
          </p:nvPr>
        </p:nvGraphicFramePr>
        <p:xfrm>
          <a:off x="633413" y="1212850"/>
          <a:ext cx="10258425" cy="5178425"/>
        </p:xfrm>
        <a:graphic>
          <a:graphicData uri="http://schemas.openxmlformats.org/presentationml/2006/ole">
            <mc:AlternateContent xmlns:mc="http://schemas.openxmlformats.org/markup-compatibility/2006">
              <mc:Choice xmlns:v="urn:schemas-microsoft-com:vml" Requires="v">
                <p:oleObj name="Document" r:id="rId2" imgW="7008624" imgH="3543961" progId="Word.Document.12">
                  <p:embed/>
                </p:oleObj>
              </mc:Choice>
              <mc:Fallback>
                <p:oleObj name="Document" r:id="rId2" imgW="7008624" imgH="3543961"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633413" y="1212850"/>
                        <a:ext cx="10258425" cy="5178425"/>
                      </a:xfrm>
                      <a:prstGeom prst="rect">
                        <a:avLst/>
                      </a:prstGeom>
                    </p:spPr>
                  </p:pic>
                </p:oleObj>
              </mc:Fallback>
            </mc:AlternateContent>
          </a:graphicData>
        </a:graphic>
      </p:graphicFrame>
    </p:spTree>
    <p:extLst>
      <p:ext uri="{BB962C8B-B14F-4D97-AF65-F5344CB8AC3E}">
        <p14:creationId xmlns:p14="http://schemas.microsoft.com/office/powerpoint/2010/main" val="37920943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Importer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9" name="Picture 8">
            <a:extLst>
              <a:ext uri="{FF2B5EF4-FFF2-40B4-BE49-F238E27FC236}">
                <a16:creationId xmlns:a16="http://schemas.microsoft.com/office/drawing/2014/main" id="{609740CC-4A9C-4A64-AE08-9FFA2AFD9872}"/>
              </a:ext>
            </a:extLst>
          </p:cNvPr>
          <p:cNvPicPr>
            <a:picLocks noChangeAspect="1"/>
          </p:cNvPicPr>
          <p:nvPr/>
        </p:nvPicPr>
        <p:blipFill>
          <a:blip r:embed="rId2"/>
          <a:stretch>
            <a:fillRect/>
          </a:stretch>
        </p:blipFill>
        <p:spPr>
          <a:xfrm>
            <a:off x="545811" y="1066266"/>
            <a:ext cx="9626889" cy="5652176"/>
          </a:xfrm>
          <a:prstGeom prst="rect">
            <a:avLst/>
          </a:prstGeom>
        </p:spPr>
      </p:pic>
    </p:spTree>
    <p:extLst>
      <p:ext uri="{BB962C8B-B14F-4D97-AF65-F5344CB8AC3E}">
        <p14:creationId xmlns:p14="http://schemas.microsoft.com/office/powerpoint/2010/main" val="211761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A53DE1DE-CB07-4209-9A61-4F71B0F60DE4}"/>
              </a:ext>
            </a:extLst>
          </p:cNvPr>
          <p:cNvGraphicFramePr>
            <a:graphicFrameLocks noChangeAspect="1"/>
          </p:cNvGraphicFramePr>
          <p:nvPr>
            <p:extLst>
              <p:ext uri="{D42A27DB-BD31-4B8C-83A1-F6EECF244321}">
                <p14:modId xmlns:p14="http://schemas.microsoft.com/office/powerpoint/2010/main" val="3455936625"/>
              </p:ext>
            </p:extLst>
          </p:nvPr>
        </p:nvGraphicFramePr>
        <p:xfrm>
          <a:off x="461963" y="1022350"/>
          <a:ext cx="10701337" cy="6038850"/>
        </p:xfrm>
        <a:graphic>
          <a:graphicData uri="http://schemas.openxmlformats.org/presentationml/2006/ole">
            <mc:AlternateContent xmlns:mc="http://schemas.openxmlformats.org/markup-compatibility/2006">
              <mc:Choice xmlns:v="urn:schemas-microsoft-com:vml" Requires="v">
                <p:oleObj name="Document" r:id="rId2" imgW="6120857" imgH="3455956" progId="Word.Document.12">
                  <p:embed/>
                </p:oleObj>
              </mc:Choice>
              <mc:Fallback>
                <p:oleObj name="Document" r:id="rId2" imgW="6120857" imgH="3455956"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3"/>
                      <a:stretch>
                        <a:fillRect/>
                      </a:stretch>
                    </p:blipFill>
                    <p:spPr>
                      <a:xfrm>
                        <a:off x="461963" y="1022350"/>
                        <a:ext cx="10701337" cy="6038850"/>
                      </a:xfrm>
                      <a:prstGeom prst="rect">
                        <a:avLst/>
                      </a:prstGeom>
                    </p:spPr>
                  </p:pic>
                </p:oleObj>
              </mc:Fallback>
            </mc:AlternateContent>
          </a:graphicData>
        </a:graphic>
      </p:graphicFrame>
    </p:spTree>
    <p:extLst>
      <p:ext uri="{BB962C8B-B14F-4D97-AF65-F5344CB8AC3E}">
        <p14:creationId xmlns:p14="http://schemas.microsoft.com/office/powerpoint/2010/main" val="344223354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17230</TotalTime>
  <Words>368</Words>
  <Application>Microsoft Office PowerPoint</Application>
  <PresentationFormat>Widescreen</PresentationFormat>
  <Paragraphs>116</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Arial</vt:lpstr>
      <vt:lpstr>Calibri</vt:lpstr>
      <vt:lpstr>Calibri Light</vt:lpstr>
      <vt:lpstr>Wingdings</vt:lpstr>
      <vt:lpstr>White Theme</vt:lpstr>
      <vt:lpstr>Document</vt:lpstr>
      <vt:lpstr>Microsoft Word Document</vt:lpstr>
      <vt:lpstr>CEIR   Importer Training Manual</vt:lpstr>
      <vt:lpstr>PowerPoint Presentation</vt:lpstr>
      <vt:lpstr>Importer - Definition</vt:lpstr>
      <vt:lpstr>Overview</vt:lpstr>
      <vt:lpstr>Importer – Roles </vt:lpstr>
      <vt:lpstr>Assumption</vt:lpstr>
      <vt:lpstr>Registration – Importer</vt:lpstr>
      <vt:lpstr>Registration – Importer (Form)</vt:lpstr>
      <vt:lpstr>Dashboard – Importer</vt:lpstr>
      <vt:lpstr>Dashboard – Importer</vt:lpstr>
      <vt:lpstr>Type Approved – Importer</vt:lpstr>
      <vt:lpstr>Type Approval – Importer</vt:lpstr>
      <vt:lpstr>Consignment – Importer</vt:lpstr>
      <vt:lpstr>Consignment – Importer</vt:lpstr>
      <vt:lpstr>Stock Management – Importer</vt:lpstr>
      <vt:lpstr>Stock Management – Importer</vt:lpstr>
      <vt:lpstr>Grievance – Importer</vt:lpstr>
      <vt:lpstr>Grievance – Importer</vt:lpstr>
      <vt:lpstr>Profile Management – Importer</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440</cp:revision>
  <dcterms:created xsi:type="dcterms:W3CDTF">2019-04-20T15:44:52Z</dcterms:created>
  <dcterms:modified xsi:type="dcterms:W3CDTF">2021-04-06T06:50:04Z</dcterms:modified>
</cp:coreProperties>
</file>