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9"/>
  </p:notesMasterIdLst>
  <p:sldIdLst>
    <p:sldId id="327" r:id="rId2"/>
    <p:sldId id="328" r:id="rId3"/>
    <p:sldId id="307" r:id="rId4"/>
    <p:sldId id="362" r:id="rId5"/>
    <p:sldId id="308" r:id="rId6"/>
    <p:sldId id="301" r:id="rId7"/>
    <p:sldId id="384" r:id="rId8"/>
    <p:sldId id="385" r:id="rId9"/>
    <p:sldId id="386" r:id="rId10"/>
    <p:sldId id="378" r:id="rId11"/>
    <p:sldId id="370" r:id="rId12"/>
    <p:sldId id="387" r:id="rId13"/>
    <p:sldId id="388" r:id="rId14"/>
    <p:sldId id="389" r:id="rId15"/>
    <p:sldId id="382" r:id="rId16"/>
    <p:sldId id="371" r:id="rId17"/>
    <p:sldId id="28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6" d="100"/>
          <a:sy n="116" d="100"/>
        </p:scale>
        <p:origin x="9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19 March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19 March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Lawful Agency -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Lawful Agency – CEIR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78471"/>
              </p:ext>
            </p:extLst>
          </p:nvPr>
        </p:nvGraphicFramePr>
        <p:xfrm>
          <a:off x="463550" y="1008063"/>
          <a:ext cx="1102995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5829300" imgH="2844800" progId="Word.Document.12">
                  <p:embed/>
                </p:oleObj>
              </mc:Choice>
              <mc:Fallback>
                <p:oleObj name="Document" r:id="rId3" imgW="5829300" imgH="284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550" y="1008063"/>
                        <a:ext cx="11029950" cy="538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5711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Stolen/ Recovered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A7205-C5C2-4881-AD60-AFED5EAA491B}"/>
              </a:ext>
            </a:extLst>
          </p:cNvPr>
          <p:cNvSpPr/>
          <p:nvPr/>
        </p:nvSpPr>
        <p:spPr>
          <a:xfrm>
            <a:off x="463639" y="1118644"/>
            <a:ext cx="9734804" cy="268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 Cases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 Device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Bulk Device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reporting stolen cases, the following information is required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Information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 Information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Place of Stolen/Recovery Devices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328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DEF8B-545C-4466-8DBC-3046B40644F6}"/>
              </a:ext>
            </a:extLst>
          </p:cNvPr>
          <p:cNvSpPr/>
          <p:nvPr/>
        </p:nvSpPr>
        <p:spPr>
          <a:xfrm>
            <a:off x="395416" y="1149826"/>
            <a:ext cx="9967784" cy="3113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an operator, you can register grievances when there is a problem in the CEIR system.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downloading grey list file from CEIR portal.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Authority.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</p:txBody>
      </p:sp>
    </p:spTree>
    <p:extLst>
      <p:ext uri="{BB962C8B-B14F-4D97-AF65-F5344CB8AC3E}">
        <p14:creationId xmlns:p14="http://schemas.microsoft.com/office/powerpoint/2010/main" val="32901749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D982B5-7E3A-4284-BCD2-A5FCF8D2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3" y="1379242"/>
            <a:ext cx="9490688" cy="4644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5325235" y="1013886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327069" y="1345020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7736097" y="723626"/>
            <a:ext cx="1261108" cy="519348"/>
          </a:xfrm>
          <a:prstGeom prst="wedgeEllipseCallout">
            <a:avLst>
              <a:gd name="adj1" fmla="val 48653"/>
              <a:gd name="adj2" fmla="val 11140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9861305" y="2503238"/>
            <a:ext cx="1618489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286430" y="4050969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8583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 flipV="1">
            <a:off x="3962400" y="1968843"/>
            <a:ext cx="3546560" cy="13180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585172" y="3000632"/>
            <a:ext cx="5090005" cy="4032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 flipV="1">
            <a:off x="4581053" y="3454121"/>
            <a:ext cx="4094124" cy="3879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 flipV="1">
            <a:off x="2145671" y="3967392"/>
            <a:ext cx="6617329" cy="39454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B636C-B01E-4A45-B580-CA2CC5ACBB23}"/>
              </a:ext>
            </a:extLst>
          </p:cNvPr>
          <p:cNvCxnSpPr>
            <a:cxnSpLocks/>
          </p:cNvCxnSpPr>
          <p:nvPr/>
        </p:nvCxnSpPr>
        <p:spPr>
          <a:xfrm flipV="1">
            <a:off x="3435178" y="2193240"/>
            <a:ext cx="5084133" cy="35521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/>
          <p:nvPr/>
        </p:nvCxnSpPr>
        <p:spPr>
          <a:xfrm flipV="1">
            <a:off x="3123446" y="2575511"/>
            <a:ext cx="5551731" cy="3710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821B61-0F79-45EB-87A6-9B12F7E92133}"/>
              </a:ext>
            </a:extLst>
          </p:cNvPr>
          <p:cNvSpPr/>
          <p:nvPr/>
        </p:nvSpPr>
        <p:spPr>
          <a:xfrm>
            <a:off x="445170" y="1139090"/>
            <a:ext cx="7562008" cy="331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 can be used to perform the following activities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 User Manual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Change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 Information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 Password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Enable/ Disable/ De-activate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Logout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4285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518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3671" y="899434"/>
            <a:ext cx="5825416" cy="477643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80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Product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Lawful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Stolen 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Single Device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Bulk Device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Recovery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Single Device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Bulk Device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Grievance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Lawful Agency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243786"/>
            <a:ext cx="1018628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Lawful agency is a government department of Cambodia to manage stolen devices list on the CEIR system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Any end user or stakeholder who wish to report stolen / recovery cases should visit lawful agency office and intimate them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45494-DDAA-46AF-8E34-5BFCDA9854E2}"/>
              </a:ext>
            </a:extLst>
          </p:cNvPr>
          <p:cNvSpPr/>
          <p:nvPr/>
        </p:nvSpPr>
        <p:spPr>
          <a:xfrm>
            <a:off x="463639" y="1148134"/>
            <a:ext cx="10635048" cy="418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Lawful Agency has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Lawful Agency will receive the username and password which can be then used to login to the CEIR Portal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logged into the CEIR portal, Lawful Agency can use following features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Stolen Device</a:t>
            </a: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Recovered Devices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Lawful Agency  can see the status of ongoing activity through the Dashboard feature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CFEC0-286A-4B0B-B0E1-3274E9D676D8}"/>
              </a:ext>
            </a:extLst>
          </p:cNvPr>
          <p:cNvSpPr/>
          <p:nvPr/>
        </p:nvSpPr>
        <p:spPr>
          <a:xfrm>
            <a:off x="463638" y="1105708"/>
            <a:ext cx="10904577" cy="1488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Lawful Agency has the right to mark the devices as stolen /recovered with due verification and upload on the CEIR portal.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end user or stakeholder who wish to report stolen / recovery cases should visit lawful agency office and intimate them</a:t>
            </a: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82">
            <a:extLst>
              <a:ext uri="{FF2B5EF4-FFF2-40B4-BE49-F238E27FC236}">
                <a16:creationId xmlns:a16="http://schemas.microsoft.com/office/drawing/2014/main" id="{28BC1ECF-4305-4F08-8C7D-ABF94D83B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234496"/>
            <a:ext cx="1036911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Lawful Agency has to be a Government Company.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Employee from lawful agency organization will register on the CEIR portal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During registration, employee has to share the details of the reporting manager.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Lawful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2AA9E-DCE7-4DDD-8A83-1D8BF1C4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0" y="1013886"/>
            <a:ext cx="7940263" cy="56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329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C7ADF-11F1-43A7-954E-F98AA4660114}"/>
              </a:ext>
            </a:extLst>
          </p:cNvPr>
          <p:cNvSpPr/>
          <p:nvPr/>
        </p:nvSpPr>
        <p:spPr>
          <a:xfrm>
            <a:off x="463639" y="1171610"/>
            <a:ext cx="8919258" cy="1828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stolen/recovery request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devices stolen/recovered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 by the Lawful Agency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Notifications on feature requests raised by the Lawful Agency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784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B1F08F-AA2B-4743-B4C9-A6B84B4F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7" y="2057543"/>
            <a:ext cx="10353675" cy="4660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105263" y="841613"/>
            <a:ext cx="1761851" cy="735744"/>
          </a:xfrm>
          <a:prstGeom prst="wedgeEllipseCallout">
            <a:avLst>
              <a:gd name="adj1" fmla="val 26504"/>
              <a:gd name="adj2" fmla="val 13625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B229E133-6134-404C-97C9-4A4EAE3E3532}"/>
              </a:ext>
            </a:extLst>
          </p:cNvPr>
          <p:cNvSpPr/>
          <p:nvPr/>
        </p:nvSpPr>
        <p:spPr>
          <a:xfrm>
            <a:off x="10359989" y="1010565"/>
            <a:ext cx="941254" cy="1038698"/>
          </a:xfrm>
          <a:prstGeom prst="wedgeEllipseCallout">
            <a:avLst>
              <a:gd name="adj1" fmla="val -99092"/>
              <a:gd name="adj2" fmla="val 6165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DMC Home portal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8434813" y="2974569"/>
            <a:ext cx="1389240" cy="908861"/>
          </a:xfrm>
          <a:prstGeom prst="wedgeEllipseCallout">
            <a:avLst>
              <a:gd name="adj1" fmla="val -4342"/>
              <a:gd name="adj2" fmla="val -1178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0491663" y="2520138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122746" y="4462908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299337" y="1315114"/>
            <a:ext cx="2015737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122746" y="1140402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394379" y="1861944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204869" y="4722582"/>
            <a:ext cx="2512262" cy="735744"/>
          </a:xfrm>
          <a:prstGeom prst="wedgeEllipseCallout">
            <a:avLst>
              <a:gd name="adj1" fmla="val -46111"/>
              <a:gd name="adj2" fmla="val -1094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29744437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17038</TotalTime>
  <Words>588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Wingdings</vt:lpstr>
      <vt:lpstr>White Theme</vt:lpstr>
      <vt:lpstr>Document</vt:lpstr>
      <vt:lpstr>CEIR   Lawful Agency - Training Manual</vt:lpstr>
      <vt:lpstr>PowerPoint Presentation</vt:lpstr>
      <vt:lpstr>Lawful Agency - Definition</vt:lpstr>
      <vt:lpstr>Overview</vt:lpstr>
      <vt:lpstr>Assumption</vt:lpstr>
      <vt:lpstr>Registration – Lawful Agency</vt:lpstr>
      <vt:lpstr>Registration – Lawful (Form)</vt:lpstr>
      <vt:lpstr>Dashboard – Lawful Agency</vt:lpstr>
      <vt:lpstr>Dashboard – Lawful Agency</vt:lpstr>
      <vt:lpstr> Lawful Agency – CEIR Interface</vt:lpstr>
      <vt:lpstr>Stolen/ Recovered Device</vt:lpstr>
      <vt:lpstr>Grievance – Lawful Agency</vt:lpstr>
      <vt:lpstr>Grievance – Lawful Agency</vt:lpstr>
      <vt:lpstr>Profile Management 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447</cp:revision>
  <dcterms:created xsi:type="dcterms:W3CDTF">2019-04-20T15:44:52Z</dcterms:created>
  <dcterms:modified xsi:type="dcterms:W3CDTF">2020-03-19T14:45:57Z</dcterms:modified>
</cp:coreProperties>
</file>