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0"/>
  </p:notesMasterIdLst>
  <p:sldIdLst>
    <p:sldId id="327" r:id="rId2"/>
    <p:sldId id="328" r:id="rId3"/>
    <p:sldId id="307" r:id="rId4"/>
    <p:sldId id="362" r:id="rId5"/>
    <p:sldId id="308" r:id="rId6"/>
    <p:sldId id="301" r:id="rId7"/>
    <p:sldId id="384" r:id="rId8"/>
    <p:sldId id="385" r:id="rId9"/>
    <p:sldId id="386" r:id="rId10"/>
    <p:sldId id="378" r:id="rId11"/>
    <p:sldId id="370" r:id="rId12"/>
    <p:sldId id="389" r:id="rId13"/>
    <p:sldId id="387" r:id="rId14"/>
    <p:sldId id="388" r:id="rId15"/>
    <p:sldId id="367" r:id="rId16"/>
    <p:sldId id="382" r:id="rId17"/>
    <p:sldId id="371" r:id="rId18"/>
    <p:sldId id="281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26 May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26 May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Lawful Agency -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Lawful Agency – CEIR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78471"/>
              </p:ext>
            </p:extLst>
          </p:nvPr>
        </p:nvGraphicFramePr>
        <p:xfrm>
          <a:off x="463550" y="1008063"/>
          <a:ext cx="1102995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29300" imgH="2844800" progId="Word.Document.12">
                  <p:embed/>
                </p:oleObj>
              </mc:Choice>
              <mc:Fallback>
                <p:oleObj name="Document" r:id="rId2" imgW="5829300" imgH="284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3550" y="1008063"/>
                        <a:ext cx="11029950" cy="538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5711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Stolen/ Recovered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A7205-C5C2-4881-AD60-AFED5EAA491B}"/>
              </a:ext>
            </a:extLst>
          </p:cNvPr>
          <p:cNvSpPr/>
          <p:nvPr/>
        </p:nvSpPr>
        <p:spPr>
          <a:xfrm>
            <a:off x="463639" y="1118644"/>
            <a:ext cx="9734804" cy="268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 Cases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 Device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Bulk Device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reporting stolen cases, the following information is required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Information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 Information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Place of Stolen/Recovery Devices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0391-29AF-4A30-8ECE-A2179E9C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Stolen/Recovery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BA0D8-5BF1-4FA6-B73A-4932E55787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956F-43CA-424D-B99E-F9275D152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5AB3D-D6F2-43CF-BCE8-B057AAE2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0" y="1296863"/>
            <a:ext cx="10427522" cy="4760067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60FC5CCA-D445-4A5E-8514-D4E04D8F885F}"/>
              </a:ext>
            </a:extLst>
          </p:cNvPr>
          <p:cNvSpPr/>
          <p:nvPr/>
        </p:nvSpPr>
        <p:spPr>
          <a:xfrm>
            <a:off x="5325235" y="1013886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146D4BFE-38EC-42AD-8697-A1EE9EFD4CAD}"/>
              </a:ext>
            </a:extLst>
          </p:cNvPr>
          <p:cNvSpPr/>
          <p:nvPr/>
        </p:nvSpPr>
        <p:spPr>
          <a:xfrm>
            <a:off x="6364054" y="2822128"/>
            <a:ext cx="1152725" cy="519348"/>
          </a:xfrm>
          <a:prstGeom prst="wedgeEllipseCallout">
            <a:avLst>
              <a:gd name="adj1" fmla="val -120340"/>
              <a:gd name="adj2" fmla="val -2101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0" name="Oval Callout 5">
            <a:extLst>
              <a:ext uri="{FF2B5EF4-FFF2-40B4-BE49-F238E27FC236}">
                <a16:creationId xmlns:a16="http://schemas.microsoft.com/office/drawing/2014/main" id="{E43E978C-C914-4829-A39E-E5755CDC6ED0}"/>
              </a:ext>
            </a:extLst>
          </p:cNvPr>
          <p:cNvSpPr/>
          <p:nvPr/>
        </p:nvSpPr>
        <p:spPr>
          <a:xfrm>
            <a:off x="7736097" y="723626"/>
            <a:ext cx="1261108" cy="519348"/>
          </a:xfrm>
          <a:prstGeom prst="wedgeEllipseCallout">
            <a:avLst>
              <a:gd name="adj1" fmla="val 48653"/>
              <a:gd name="adj2" fmla="val 11140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98DF14EF-90AD-4C13-B802-BDAD4172F15B}"/>
              </a:ext>
            </a:extLst>
          </p:cNvPr>
          <p:cNvSpPr/>
          <p:nvPr/>
        </p:nvSpPr>
        <p:spPr>
          <a:xfrm>
            <a:off x="6643320" y="5696727"/>
            <a:ext cx="1618489" cy="908861"/>
          </a:xfrm>
          <a:prstGeom prst="wedgeEllipseCallout">
            <a:avLst>
              <a:gd name="adj1" fmla="val -130650"/>
              <a:gd name="adj2" fmla="val -1032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requests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8ABE0A1-A290-437D-944D-7CEFEDD31481}"/>
              </a:ext>
            </a:extLst>
          </p:cNvPr>
          <p:cNvSpPr/>
          <p:nvPr/>
        </p:nvSpPr>
        <p:spPr>
          <a:xfrm>
            <a:off x="10756896" y="4573771"/>
            <a:ext cx="1375693" cy="164460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</a:t>
            </a:r>
            <a:r>
              <a:rPr lang="en-US" sz="1400" dirty="0"/>
              <a:t>D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ownload ,View,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dirty="0"/>
              <a:t>Edit, Delete, History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1951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DEF8B-545C-4466-8DBC-3046B40644F6}"/>
              </a:ext>
            </a:extLst>
          </p:cNvPr>
          <p:cNvSpPr/>
          <p:nvPr/>
        </p:nvSpPr>
        <p:spPr>
          <a:xfrm>
            <a:off x="395416" y="1149826"/>
            <a:ext cx="9967784" cy="3113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an operator, you can register grievances when there is a problem in the CEIR system.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downloading grey list file from CEIR portal.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Authority.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</p:txBody>
      </p:sp>
    </p:spTree>
    <p:extLst>
      <p:ext uri="{BB962C8B-B14F-4D97-AF65-F5344CB8AC3E}">
        <p14:creationId xmlns:p14="http://schemas.microsoft.com/office/powerpoint/2010/main" val="3290174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614455D-E5D9-4EA3-AF19-33A793E1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452563"/>
            <a:ext cx="10100587" cy="3348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5325235" y="1013886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6096000" y="2158265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366651" y="713877"/>
            <a:ext cx="1261108" cy="519348"/>
          </a:xfrm>
          <a:prstGeom prst="wedgeEllipseCallout">
            <a:avLst>
              <a:gd name="adj1" fmla="val 48653"/>
              <a:gd name="adj2" fmla="val 11140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9861305" y="2503238"/>
            <a:ext cx="1618489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286430" y="4050969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85834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6232DB-9591-4EF5-A7D9-A27ED86D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98" y="1350021"/>
            <a:ext cx="4339431" cy="3411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1150148"/>
          <a:ext cx="7361238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753826" imgH="2334688" progId="Word.Document.12">
                  <p:embed/>
                </p:oleObj>
              </mc:Choice>
              <mc:Fallback>
                <p:oleObj name="Document" r:id="rId3" imgW="4753826" imgH="2334688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A69E68-114D-4F9E-8810-ECA018BC84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425" y="1150148"/>
                        <a:ext cx="7361238" cy="36115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3883209" y="1794721"/>
            <a:ext cx="3660591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438045" y="3633734"/>
            <a:ext cx="4448655" cy="2790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4287044" y="3085206"/>
            <a:ext cx="3599656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2121980" y="4114194"/>
            <a:ext cx="5867654" cy="2230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>
            <a:cxnSpLocks/>
          </p:cNvCxnSpPr>
          <p:nvPr/>
        </p:nvCxnSpPr>
        <p:spPr>
          <a:xfrm flipV="1">
            <a:off x="3096067" y="2572252"/>
            <a:ext cx="4790633" cy="1207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E35AC-A9DE-437E-A073-E84B613CACCA}"/>
              </a:ext>
            </a:extLst>
          </p:cNvPr>
          <p:cNvCxnSpPr>
            <a:cxnSpLocks/>
          </p:cNvCxnSpPr>
          <p:nvPr/>
        </p:nvCxnSpPr>
        <p:spPr>
          <a:xfrm flipV="1">
            <a:off x="3447067" y="2016383"/>
            <a:ext cx="4932232" cy="29269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18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3671" y="899434"/>
            <a:ext cx="5825416" cy="477643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80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Product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Lawful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Stolen 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Single Device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Bulk Device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Recovery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Single Device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Bulk Device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Grievance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Lawful Agency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243786"/>
            <a:ext cx="1018628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Lawful agency is a government department of Cambodia to manage stolen devices list on the CEIR system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Any end user or stakeholder who wish to report stolen / recovery cases should visit lawful agency office and intimate them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45494-DDAA-46AF-8E34-5BFCDA9854E2}"/>
              </a:ext>
            </a:extLst>
          </p:cNvPr>
          <p:cNvSpPr/>
          <p:nvPr/>
        </p:nvSpPr>
        <p:spPr>
          <a:xfrm>
            <a:off x="463639" y="1148134"/>
            <a:ext cx="10635048" cy="418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Lawful Agency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Lawful Agency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Lawful Agency can use following features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Stolen Device</a:t>
            </a: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Recovered Devices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Lawful Agency 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CFEC0-286A-4B0B-B0E1-3274E9D676D8}"/>
              </a:ext>
            </a:extLst>
          </p:cNvPr>
          <p:cNvSpPr/>
          <p:nvPr/>
        </p:nvSpPr>
        <p:spPr>
          <a:xfrm>
            <a:off x="463638" y="1105708"/>
            <a:ext cx="10904577" cy="1488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Lawful Agency has the right to mark the devices as stolen /recovered with due verification and upload on the CEIR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end user or stakeholder who wish to report stolen / recovery cases should visit lawful agency office and intimate them</a:t>
            </a: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82">
            <a:extLst>
              <a:ext uri="{FF2B5EF4-FFF2-40B4-BE49-F238E27FC236}">
                <a16:creationId xmlns:a16="http://schemas.microsoft.com/office/drawing/2014/main" id="{28BC1ECF-4305-4F08-8C7D-ABF94D83B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234496"/>
            <a:ext cx="1036911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Lawful Agency has to be a Government Company.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Employee from lawful agency organization will register on the CEIR portal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During registration, employee has to share the details of the reporting manager.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Lawful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2F619-53F6-43D4-8EF8-D76CD243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5" y="1093463"/>
            <a:ext cx="8152667" cy="54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329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C7ADF-11F1-43A7-954E-F98AA4660114}"/>
              </a:ext>
            </a:extLst>
          </p:cNvPr>
          <p:cNvSpPr/>
          <p:nvPr/>
        </p:nvSpPr>
        <p:spPr>
          <a:xfrm>
            <a:off x="463639" y="1171610"/>
            <a:ext cx="8919258" cy="1828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stolen/recovery request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devices stolen/recovered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 by the Lawful Agency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Notifications on feature requests raised by the Lawful Agency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784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DD1C2A-52B7-4502-A480-978A9FD8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642167"/>
            <a:ext cx="10815229" cy="4907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8151548" y="592283"/>
            <a:ext cx="1761851" cy="735744"/>
          </a:xfrm>
          <a:prstGeom prst="wedgeEllipseCallout">
            <a:avLst>
              <a:gd name="adj1" fmla="val 47963"/>
              <a:gd name="adj2" fmla="val 11234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807591" y="2520139"/>
            <a:ext cx="1389240" cy="908861"/>
          </a:xfrm>
          <a:prstGeom prst="wedgeEllipseCallout">
            <a:avLst>
              <a:gd name="adj1" fmla="val -4342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196831" y="2065707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22746" y="4462908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299337" y="1315114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22746" y="1140402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681687" y="1094415"/>
            <a:ext cx="1568161" cy="519348"/>
          </a:xfrm>
          <a:prstGeom prst="wedgeEllipseCallout">
            <a:avLst>
              <a:gd name="adj1" fmla="val -22351"/>
              <a:gd name="adj2" fmla="val 25886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7088746" y="4095036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29744437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17123</TotalTime>
  <Words>586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White Theme</vt:lpstr>
      <vt:lpstr>Document</vt:lpstr>
      <vt:lpstr>CEIR   Lawful Agency - Training Manual</vt:lpstr>
      <vt:lpstr>PowerPoint Presentation</vt:lpstr>
      <vt:lpstr>Lawful Agency - Definition</vt:lpstr>
      <vt:lpstr>Overview</vt:lpstr>
      <vt:lpstr>Assumption</vt:lpstr>
      <vt:lpstr>Registration – Lawful Agency</vt:lpstr>
      <vt:lpstr>Registration – Lawful (Form)</vt:lpstr>
      <vt:lpstr>Dashboard – Lawful Agency</vt:lpstr>
      <vt:lpstr>Dashboard – Lawful Agency</vt:lpstr>
      <vt:lpstr> Lawful Agency – CEIR Interface</vt:lpstr>
      <vt:lpstr>Stolen/ Recovered Device</vt:lpstr>
      <vt:lpstr>Stolen/Recovery</vt:lpstr>
      <vt:lpstr>Grievance – Lawful Agency</vt:lpstr>
      <vt:lpstr>Grievance – Lawful Agency</vt:lpstr>
      <vt:lpstr>Profile Management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451</cp:revision>
  <dcterms:created xsi:type="dcterms:W3CDTF">2019-04-20T15:44:52Z</dcterms:created>
  <dcterms:modified xsi:type="dcterms:W3CDTF">2021-05-26T16:10:22Z</dcterms:modified>
</cp:coreProperties>
</file>