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6"/>
  </p:notesMasterIdLst>
  <p:sldIdLst>
    <p:sldId id="327" r:id="rId2"/>
    <p:sldId id="328" r:id="rId3"/>
    <p:sldId id="307" r:id="rId4"/>
    <p:sldId id="362" r:id="rId5"/>
    <p:sldId id="308" r:id="rId6"/>
    <p:sldId id="301" r:id="rId7"/>
    <p:sldId id="378" r:id="rId8"/>
    <p:sldId id="368" r:id="rId9"/>
    <p:sldId id="363" r:id="rId10"/>
    <p:sldId id="377" r:id="rId11"/>
    <p:sldId id="370" r:id="rId12"/>
    <p:sldId id="376" r:id="rId13"/>
    <p:sldId id="364" r:id="rId14"/>
    <p:sldId id="379" r:id="rId15"/>
    <p:sldId id="373" r:id="rId16"/>
    <p:sldId id="365" r:id="rId17"/>
    <p:sldId id="380" r:id="rId18"/>
    <p:sldId id="366" r:id="rId19"/>
    <p:sldId id="374" r:id="rId20"/>
    <p:sldId id="375" r:id="rId21"/>
    <p:sldId id="367" r:id="rId22"/>
    <p:sldId id="372" r:id="rId23"/>
    <p:sldId id="371" r:id="rId24"/>
    <p:sldId id="281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31 May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31 May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Operator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4153FE-4331-4BCA-9FB1-ED2387653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53" y="1152831"/>
            <a:ext cx="10721278" cy="5212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644783" y="398303"/>
            <a:ext cx="1761851" cy="735744"/>
          </a:xfrm>
          <a:prstGeom prst="wedgeEllipseCallout">
            <a:avLst>
              <a:gd name="adj1" fmla="val 71247"/>
              <a:gd name="adj2" fmla="val 8358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861349" y="1997378"/>
            <a:ext cx="1389240" cy="908861"/>
          </a:xfrm>
          <a:prstGeom prst="wedgeEllipseCallout">
            <a:avLst>
              <a:gd name="adj1" fmla="val -4342"/>
              <a:gd name="adj2" fmla="val -1178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1250589" y="1607261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426835" y="4497040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5501788" y="908720"/>
            <a:ext cx="2015737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57665" y="877673"/>
            <a:ext cx="977340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3806791" y="772996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839869" y="3595703"/>
            <a:ext cx="2512262" cy="735744"/>
          </a:xfrm>
          <a:prstGeom prst="wedgeEllipseCallout">
            <a:avLst>
              <a:gd name="adj1" fmla="val -50702"/>
              <a:gd name="adj2" fmla="val -8257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/ Unblock Devices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603792-E5D2-413B-880D-EEB8D6A4DA16}"/>
              </a:ext>
            </a:extLst>
          </p:cNvPr>
          <p:cNvSpPr/>
          <p:nvPr/>
        </p:nvSpPr>
        <p:spPr>
          <a:xfrm>
            <a:off x="463638" y="1120111"/>
            <a:ext cx="10750321" cy="31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may block or unblock one or more devices due to various reasons.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of the reasons could be subscription contract violation between user and operator. Since user has violated the subscription contract, operator may raise  a request to block devices.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the subscription contract is restored with user, operator will revoke the block request by sending unblocking request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Both single and bulk request mode are supported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328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97454C-0364-4C3F-A7B9-C6906C7D6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90" y="1450452"/>
            <a:ext cx="8743950" cy="4467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/ Unblock Devices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6790" y="6438337"/>
            <a:ext cx="2774338" cy="280105"/>
          </a:xfrm>
        </p:spPr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D8870CE6-B2A6-4014-88FF-523085D41081}"/>
              </a:ext>
            </a:extLst>
          </p:cNvPr>
          <p:cNvSpPr/>
          <p:nvPr/>
        </p:nvSpPr>
        <p:spPr>
          <a:xfrm>
            <a:off x="4733292" y="1057057"/>
            <a:ext cx="1261108" cy="476069"/>
          </a:xfrm>
          <a:prstGeom prst="wedgeEllipseCallout">
            <a:avLst>
              <a:gd name="adj1" fmla="val -91966"/>
              <a:gd name="adj2" fmla="val 10473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Filters</a:t>
            </a:r>
          </a:p>
        </p:txBody>
      </p:sp>
      <p:sp>
        <p:nvSpPr>
          <p:cNvPr id="9" name="Oval Callout 7">
            <a:extLst>
              <a:ext uri="{FF2B5EF4-FFF2-40B4-BE49-F238E27FC236}">
                <a16:creationId xmlns:a16="http://schemas.microsoft.com/office/drawing/2014/main" id="{86820BFD-2B61-45E3-8C44-14BE311987AA}"/>
              </a:ext>
            </a:extLst>
          </p:cNvPr>
          <p:cNvSpPr/>
          <p:nvPr/>
        </p:nvSpPr>
        <p:spPr>
          <a:xfrm>
            <a:off x="5877169" y="3040862"/>
            <a:ext cx="1261108" cy="476069"/>
          </a:xfrm>
          <a:prstGeom prst="wedgeEllipseCallout">
            <a:avLst>
              <a:gd name="adj1" fmla="val -214403"/>
              <a:gd name="adj2" fmla="val 1202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Export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" name="Oval Callout 7">
            <a:extLst>
              <a:ext uri="{FF2B5EF4-FFF2-40B4-BE49-F238E27FC236}">
                <a16:creationId xmlns:a16="http://schemas.microsoft.com/office/drawing/2014/main" id="{D402C79E-6D19-4A6E-8F69-6F3822AD4B3A}"/>
              </a:ext>
            </a:extLst>
          </p:cNvPr>
          <p:cNvSpPr/>
          <p:nvPr/>
        </p:nvSpPr>
        <p:spPr>
          <a:xfrm>
            <a:off x="9692553" y="1619685"/>
            <a:ext cx="1416908" cy="1168536"/>
          </a:xfrm>
          <a:prstGeom prst="wedgeEllipseCallout">
            <a:avLst>
              <a:gd name="adj1" fmla="val -88790"/>
              <a:gd name="adj2" fmla="val -4088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Report Block/ Unblock</a:t>
            </a:r>
          </a:p>
        </p:txBody>
      </p:sp>
      <p:sp>
        <p:nvSpPr>
          <p:cNvPr id="12" name="Oval Callout 7">
            <a:extLst>
              <a:ext uri="{FF2B5EF4-FFF2-40B4-BE49-F238E27FC236}">
                <a16:creationId xmlns:a16="http://schemas.microsoft.com/office/drawing/2014/main" id="{25E3AC19-6CF8-4F1D-AF2D-C0F1CBC6D344}"/>
              </a:ext>
            </a:extLst>
          </p:cNvPr>
          <p:cNvSpPr/>
          <p:nvPr/>
        </p:nvSpPr>
        <p:spPr>
          <a:xfrm>
            <a:off x="8434754" y="5535250"/>
            <a:ext cx="2785973" cy="1168536"/>
          </a:xfrm>
          <a:prstGeom prst="wedgeEllipseCallout">
            <a:avLst>
              <a:gd name="adj1" fmla="val -62840"/>
              <a:gd name="adj2" fmla="val -13388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Action like Error,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Download,View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, Edit &amp; Delete</a:t>
            </a:r>
          </a:p>
        </p:txBody>
      </p:sp>
      <p:sp>
        <p:nvSpPr>
          <p:cNvPr id="13" name="Oval Callout 7">
            <a:extLst>
              <a:ext uri="{FF2B5EF4-FFF2-40B4-BE49-F238E27FC236}">
                <a16:creationId xmlns:a16="http://schemas.microsoft.com/office/drawing/2014/main" id="{D79E7952-E80A-491D-98BB-4DD44AEA5FF8}"/>
              </a:ext>
            </a:extLst>
          </p:cNvPr>
          <p:cNvSpPr/>
          <p:nvPr/>
        </p:nvSpPr>
        <p:spPr>
          <a:xfrm>
            <a:off x="3475980" y="5953912"/>
            <a:ext cx="1771017" cy="822302"/>
          </a:xfrm>
          <a:prstGeom prst="wedgeEllipseCallout">
            <a:avLst>
              <a:gd name="adj1" fmla="val -95833"/>
              <a:gd name="adj2" fmla="val 114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View All requests</a:t>
            </a:r>
          </a:p>
        </p:txBody>
      </p:sp>
    </p:spTree>
    <p:extLst>
      <p:ext uri="{BB962C8B-B14F-4D97-AF65-F5344CB8AC3E}">
        <p14:creationId xmlns:p14="http://schemas.microsoft.com/office/powerpoint/2010/main" val="4003728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Grey List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4B5D5-BECB-4653-B050-67E0C097A3FA}"/>
              </a:ext>
            </a:extLst>
          </p:cNvPr>
          <p:cNvSpPr/>
          <p:nvPr/>
        </p:nvSpPr>
        <p:spPr>
          <a:xfrm>
            <a:off x="463639" y="1014104"/>
            <a:ext cx="11019691" cy="452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user can download the grey list from the CEIR portal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2 kind of files available: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 – Contain all the IMEI in grey list till date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Incremental – Contain the IMEI added/deleted in grey list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System will generate full files on weekly basis and incremental file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file is downloaded, the same should be updated on the operator EIR system to bring grey list in effect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can either update full dump or keep updating the incremental dump to keep their grey list in the EIR database in sync with CEIR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627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Grey List – Add / Delete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58430-DF7C-44DE-B8DD-C781F0B5F192}"/>
              </a:ext>
            </a:extLst>
          </p:cNvPr>
          <p:cNvSpPr/>
          <p:nvPr/>
        </p:nvSpPr>
        <p:spPr>
          <a:xfrm>
            <a:off x="463639" y="1027750"/>
            <a:ext cx="10698145" cy="5548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added in grey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marked stolen by lawful agency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requested to be blocked by operator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registered by end user but does not pay tax 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found in use in network and is not found in whitelist database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found in use in network but visa has expired.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deleted from grey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marked recovered by lawful agency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requested to be un-blocked by operator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pay tax for registered device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upload the visa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regularize the device by registering and paying tax for same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moved to black list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838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36E40F-2124-42AF-B065-976C3449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58013"/>
            <a:ext cx="8779062" cy="5140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Grey List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54D7840-F8BA-438F-8677-AC94AE5DD057}"/>
              </a:ext>
            </a:extLst>
          </p:cNvPr>
          <p:cNvSpPr txBox="1">
            <a:spLocks/>
          </p:cNvSpPr>
          <p:nvPr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285025B-3F3F-4329-ADBD-CB865703A688}"/>
              </a:ext>
            </a:extLst>
          </p:cNvPr>
          <p:cNvSpPr txBox="1">
            <a:spLocks/>
          </p:cNvSpPr>
          <p:nvPr/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Oval Callout 7">
            <a:extLst>
              <a:ext uri="{FF2B5EF4-FFF2-40B4-BE49-F238E27FC236}">
                <a16:creationId xmlns:a16="http://schemas.microsoft.com/office/drawing/2014/main" id="{58EDDD8F-1BE7-4240-8283-EA616D515AF5}"/>
              </a:ext>
            </a:extLst>
          </p:cNvPr>
          <p:cNvSpPr/>
          <p:nvPr/>
        </p:nvSpPr>
        <p:spPr>
          <a:xfrm>
            <a:off x="5112233" y="951632"/>
            <a:ext cx="1261108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14" name="Oval Callout 8">
            <a:extLst>
              <a:ext uri="{FF2B5EF4-FFF2-40B4-BE49-F238E27FC236}">
                <a16:creationId xmlns:a16="http://schemas.microsoft.com/office/drawing/2014/main" id="{BF088306-CA64-4DB6-8EB4-94E21AB2715D}"/>
              </a:ext>
            </a:extLst>
          </p:cNvPr>
          <p:cNvSpPr/>
          <p:nvPr/>
        </p:nvSpPr>
        <p:spPr>
          <a:xfrm>
            <a:off x="4222616" y="2081160"/>
            <a:ext cx="1261108" cy="519348"/>
          </a:xfrm>
          <a:prstGeom prst="wedgeEllipseCallout">
            <a:avLst>
              <a:gd name="adj1" fmla="val -96671"/>
              <a:gd name="adj2" fmla="val 4839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5" name="Oval Callout 9">
            <a:extLst>
              <a:ext uri="{FF2B5EF4-FFF2-40B4-BE49-F238E27FC236}">
                <a16:creationId xmlns:a16="http://schemas.microsoft.com/office/drawing/2014/main" id="{823C8CBE-E6F9-46D6-BC9C-7F4208D3B17C}"/>
              </a:ext>
            </a:extLst>
          </p:cNvPr>
          <p:cNvSpPr/>
          <p:nvPr/>
        </p:nvSpPr>
        <p:spPr>
          <a:xfrm>
            <a:off x="5191073" y="3523655"/>
            <a:ext cx="1491873" cy="519348"/>
          </a:xfrm>
          <a:prstGeom prst="wedgeEllipseCallout">
            <a:avLst>
              <a:gd name="adj1" fmla="val -89990"/>
              <a:gd name="adj2" fmla="val 6306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F55213EC-FF6B-433E-BC5F-0833AB3329F2}"/>
              </a:ext>
            </a:extLst>
          </p:cNvPr>
          <p:cNvSpPr/>
          <p:nvPr/>
        </p:nvSpPr>
        <p:spPr>
          <a:xfrm>
            <a:off x="9991673" y="4654091"/>
            <a:ext cx="1491873" cy="908861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Download Action</a:t>
            </a:r>
          </a:p>
        </p:txBody>
      </p:sp>
    </p:spTree>
    <p:extLst>
      <p:ext uri="{BB962C8B-B14F-4D97-AF65-F5344CB8AC3E}">
        <p14:creationId xmlns:p14="http://schemas.microsoft.com/office/powerpoint/2010/main" val="32833308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List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FE5CEE-575D-40F6-BC4E-F94E2EA91990}"/>
              </a:ext>
            </a:extLst>
          </p:cNvPr>
          <p:cNvSpPr/>
          <p:nvPr/>
        </p:nvSpPr>
        <p:spPr>
          <a:xfrm>
            <a:off x="463638" y="1095488"/>
            <a:ext cx="10911095" cy="452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user can download the black list from the CEIR portal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2 kind of files available: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 – Contain all the IMEI in black list till date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Incremental – Contain the IMEI added/deleted in black list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System will generate full files on weekly basis and incremental file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file is downloaded, the same should be updated on the operator EIR system to bring black list in effect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can either update full dump or keep updating the incremental dump to keep their black list in the EIR database in sync with CEIR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List – Add / Delete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6D85D9-0186-403C-9391-A6C8CECF7604}"/>
              </a:ext>
            </a:extLst>
          </p:cNvPr>
          <p:cNvSpPr/>
          <p:nvPr/>
        </p:nvSpPr>
        <p:spPr>
          <a:xfrm>
            <a:off x="463639" y="1089965"/>
            <a:ext cx="11102014" cy="392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added in black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Monitoring period has expired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deleted from black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marked recovered by lawful agency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requested to be un-blocked by operator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pay tax for registered device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upload the visa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regularize the device by registering and paying tax for same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953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711803-AF4D-4EE1-94FF-4D05C5B4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39" y="1177038"/>
            <a:ext cx="9070253" cy="5265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List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5057181" y="1094975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4480818" y="2058033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5633543" y="3784875"/>
            <a:ext cx="1348594" cy="519348"/>
          </a:xfrm>
          <a:prstGeom prst="wedgeEllipseCallout">
            <a:avLst>
              <a:gd name="adj1" fmla="val -111815"/>
              <a:gd name="adj2" fmla="val 4312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0138801" y="3532237"/>
            <a:ext cx="1493025" cy="908861"/>
          </a:xfrm>
          <a:prstGeom prst="wedgeEllipseCallout">
            <a:avLst>
              <a:gd name="adj1" fmla="val -121159"/>
              <a:gd name="adj2" fmla="val 7314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Download Action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D1E8-7CD1-4C50-B9DF-43EF05FC17B8}"/>
              </a:ext>
            </a:extLst>
          </p:cNvPr>
          <p:cNvSpPr/>
          <p:nvPr/>
        </p:nvSpPr>
        <p:spPr>
          <a:xfrm>
            <a:off x="463638" y="1134467"/>
            <a:ext cx="10840757" cy="444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an operator, you can register grievances when there is a problem in the CEIR system.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downloading grey list file from CEIR portal.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Authority.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243914"/>
            <a:ext cx="6739816" cy="4178094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Product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Operator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Block/ Unblock devices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Grey List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Black List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AD4E626-78B8-4051-A865-7BD286F8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5" y="1657226"/>
            <a:ext cx="9448800" cy="327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6675435" y="2697994"/>
            <a:ext cx="1152725" cy="519348"/>
          </a:xfrm>
          <a:prstGeom prst="wedgeEllipseCallout">
            <a:avLst>
              <a:gd name="adj1" fmla="val -96695"/>
              <a:gd name="adj2" fmla="val 2638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498892" y="748367"/>
            <a:ext cx="1261108" cy="519348"/>
          </a:xfrm>
          <a:prstGeom prst="wedgeEllipseCallout">
            <a:avLst>
              <a:gd name="adj1" fmla="val 4963"/>
              <a:gd name="adj2" fmla="val 14545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5139836" y="4763725"/>
            <a:ext cx="1618489" cy="908861"/>
          </a:xfrm>
          <a:prstGeom prst="wedgeEllipseCallout">
            <a:avLst>
              <a:gd name="adj1" fmla="val -66004"/>
              <a:gd name="adj2" fmla="val -11195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002715" y="4251238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6232DB-9591-4EF5-A7D9-A27ED86D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98" y="1350021"/>
            <a:ext cx="4339431" cy="3411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1150148"/>
          <a:ext cx="7361238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753826" imgH="2334688" progId="Word.Document.12">
                  <p:embed/>
                </p:oleObj>
              </mc:Choice>
              <mc:Fallback>
                <p:oleObj name="Document" r:id="rId3" imgW="4753826" imgH="2334688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A69E68-114D-4F9E-8810-ECA018BC84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425" y="1150148"/>
                        <a:ext cx="7361238" cy="36115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3883209" y="1794721"/>
            <a:ext cx="3660591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438045" y="3633734"/>
            <a:ext cx="4448655" cy="2790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>
            <a:off x="4287044" y="3085206"/>
            <a:ext cx="3599656" cy="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>
            <a:off x="2121980" y="4114194"/>
            <a:ext cx="5867654" cy="2230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>
            <a:cxnSpLocks/>
          </p:cNvCxnSpPr>
          <p:nvPr/>
        </p:nvCxnSpPr>
        <p:spPr>
          <a:xfrm flipV="1">
            <a:off x="3096067" y="2572252"/>
            <a:ext cx="4790633" cy="12079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8E35AC-A9DE-437E-A073-E84B613CACCA}"/>
              </a:ext>
            </a:extLst>
          </p:cNvPr>
          <p:cNvCxnSpPr>
            <a:cxnSpLocks/>
          </p:cNvCxnSpPr>
          <p:nvPr/>
        </p:nvCxnSpPr>
        <p:spPr>
          <a:xfrm flipV="1">
            <a:off x="3447067" y="2016383"/>
            <a:ext cx="4932232" cy="29269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133321"/>
            <a:ext cx="1018628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 entity who provides wireless internet services for mobile device users. 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operator give a SIM Card to the customer who inserts into the mobile device to gain access to the services.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Operator deploy different network technologies like GSM, GPRS, LTE, CDMA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06746-F73B-4C0D-9861-AB1E70C551E5}"/>
              </a:ext>
            </a:extLst>
          </p:cNvPr>
          <p:cNvSpPr/>
          <p:nvPr/>
        </p:nvSpPr>
        <p:spPr>
          <a:xfrm>
            <a:off x="463639" y="1267156"/>
            <a:ext cx="10962242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has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Operator will receive the username and password which can be then used to login to the CEIR Portal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logged into the CEIR portal, an operator can use following features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 to block and unblock devices</a:t>
            </a: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 grey list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 black list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 can see the status of ongoing activity through the Dashboard feature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9" name="Rectangle 91">
            <a:extLst>
              <a:ext uri="{FF2B5EF4-FFF2-40B4-BE49-F238E27FC236}">
                <a16:creationId xmlns:a16="http://schemas.microsoft.com/office/drawing/2014/main" id="{A3BC5D90-C131-4A0A-8C95-E56F11AD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00" y="1166842"/>
            <a:ext cx="1070814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EIR System are deployed in the operator network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</a:endParaRPr>
          </a:p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grey / black list file as downloaded in the offline mode would be uploaded in the EIR system as per policy definition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</a:endParaRPr>
          </a:p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SLA to be in place to ensure grey/black list are uploaded in EIR in timely manner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</a:endParaRPr>
          </a:p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In case operator is also an importer, operator has to register separately as importer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</a:endParaRPr>
          </a:p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Any policy/regulation with respect to IMEI would be implemented in the operator EIR.     	</a:t>
            </a:r>
          </a:p>
          <a:p>
            <a:pPr marL="637200" lvl="2" indent="0"/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 of such regulation are:</a:t>
            </a:r>
            <a:endParaRPr lang="en-US" altLang="en-US" sz="2400" dirty="0"/>
          </a:p>
          <a:p>
            <a:pPr marL="1094400" lvl="2" indent="-457200">
              <a:buFont typeface="+mj-lt"/>
              <a:buAutoNum type="alphaLcPeriod"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Disallow network access to NULL IMEI or all zeros IMEI</a:t>
            </a:r>
            <a:endParaRPr lang="en-US" altLang="en-US" sz="2400" dirty="0"/>
          </a:p>
          <a:p>
            <a:pPr marL="1094400" lvl="2" indent="-457200">
              <a:buFont typeface="+mj-lt"/>
              <a:buAutoNum type="alphaLcPeriod"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with incorrect length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70">
            <a:extLst>
              <a:ext uri="{FF2B5EF4-FFF2-40B4-BE49-F238E27FC236}">
                <a16:creationId xmlns:a16="http://schemas.microsoft.com/office/drawing/2014/main" id="{82BADB95-8BCF-4C87-98C5-CF9DD123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61" y="1129244"/>
            <a:ext cx="102680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Operator has to be a Cambodian Company, registered in Cambodia and holding mobile telecom license to run the mobile service.</a:t>
            </a:r>
            <a:endParaRPr kumimoji="0" lang="en-US" altLang="en-US" sz="2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Employee from operator organization will register on the CEIR portal</a:t>
            </a:r>
            <a:endParaRPr kumimoji="0" lang="en-US" altLang="en-US" sz="2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During registration, employee has to share the details of the reporting manager.</a:t>
            </a:r>
            <a:endParaRPr kumimoji="0" lang="en-US" altLang="en-US" sz="2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Operator – CEIR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50139"/>
              </p:ext>
            </p:extLst>
          </p:nvPr>
        </p:nvGraphicFramePr>
        <p:xfrm>
          <a:off x="463639" y="1824225"/>
          <a:ext cx="11030223" cy="374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29300" imgH="1981200" progId="Word.Document.12">
                  <p:embed/>
                </p:oleObj>
              </mc:Choice>
              <mc:Fallback>
                <p:oleObj name="Document" r:id="rId2" imgW="5829300" imgH="198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3639" y="1824225"/>
                        <a:ext cx="11030223" cy="3748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5711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Operator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F8F3F-F64E-4651-953F-6C206C72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8" y="1144019"/>
            <a:ext cx="7930483" cy="54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67C4D-DDDF-49BE-B562-3EE61A5B94C8}"/>
              </a:ext>
            </a:extLst>
          </p:cNvPr>
          <p:cNvSpPr/>
          <p:nvPr/>
        </p:nvSpPr>
        <p:spPr>
          <a:xfrm>
            <a:off x="365089" y="1107083"/>
            <a:ext cx="10858919" cy="214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Block /Unblock request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Block/Unblock Devices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 by the Operator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Notifications on feature requests raised by the Operator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16902</TotalTime>
  <Words>1193</Words>
  <Application>Microsoft Office PowerPoint</Application>
  <PresentationFormat>Widescreen</PresentationFormat>
  <Paragraphs>190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Operator Training Manual</vt:lpstr>
      <vt:lpstr>PowerPoint Presentation</vt:lpstr>
      <vt:lpstr>Operator - Definition</vt:lpstr>
      <vt:lpstr>Overview</vt:lpstr>
      <vt:lpstr>Assumption</vt:lpstr>
      <vt:lpstr>Registration – Operator</vt:lpstr>
      <vt:lpstr> Operator – CEIR Interface</vt:lpstr>
      <vt:lpstr>Registration – Operator (Form)</vt:lpstr>
      <vt:lpstr>Dashboard – Operator</vt:lpstr>
      <vt:lpstr>Dashboard – Operator</vt:lpstr>
      <vt:lpstr>Block / Unblock Devices – Operator</vt:lpstr>
      <vt:lpstr>Block / Unblock Devices – Operator</vt:lpstr>
      <vt:lpstr>Grey List – Operator</vt:lpstr>
      <vt:lpstr>Grey List – Add / Delete Scenarios</vt:lpstr>
      <vt:lpstr>Grey List – Operator</vt:lpstr>
      <vt:lpstr>Black List – Operator</vt:lpstr>
      <vt:lpstr>Black List – Add / Delete Scenarios</vt:lpstr>
      <vt:lpstr>Black List – Operator</vt:lpstr>
      <vt:lpstr>Grievance – Operator</vt:lpstr>
      <vt:lpstr>Grievance – Operator</vt:lpstr>
      <vt:lpstr>Profile Management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455</cp:revision>
  <dcterms:created xsi:type="dcterms:W3CDTF">2019-04-20T15:44:52Z</dcterms:created>
  <dcterms:modified xsi:type="dcterms:W3CDTF">2021-05-30T19:05:27Z</dcterms:modified>
</cp:coreProperties>
</file>