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68" r:id="rId4"/>
    <p:sldId id="3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30D3-21E1-47B6-B8F6-B9FA33200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710DB-04F8-4765-8816-D5E2C14E0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6687A-CD0D-4720-8289-E83FA810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25F3-4834-4654-9117-246CEFC175FD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D2456-D850-47CA-9D94-AB2E9081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C6E2D-9D0C-4B07-8E2E-35CABE4E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82D7-F28E-43B2-ADAF-63C6296DD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39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28F5-E80D-4A8D-A793-9A1E1372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C63EE-88C9-460E-86AB-016DD2508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5FEE2-462A-4FAB-9E37-274C333C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25F3-4834-4654-9117-246CEFC175FD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5EBF7-63B0-4EB0-8E24-EECC0DF8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7B59B-6295-4234-9E69-FEAA4E7C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82D7-F28E-43B2-ADAF-63C6296DD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7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CFBA1D-785A-4C1C-9350-8F6D4D7F2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CDE6F-F75A-4D41-B90E-7CAB4C465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DDCE-63F8-4B7E-9E42-B13979FB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25F3-4834-4654-9117-246CEFC175FD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DB8FC-03D8-41E4-A782-E777DB04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D0E7A-78A6-48E2-A9F6-89B2360D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82D7-F28E-43B2-ADAF-63C6296DD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615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9064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E509-16E8-4DF4-A038-D9BEF4A5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147D-D332-4515-864B-B5B82F798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07B1-8638-4B9F-9544-5E689CA3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25F3-4834-4654-9117-246CEFC175FD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2BB5D-BFEE-4548-9B4B-A6BBA53F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291AB-95EB-4B9D-8497-B5D4087D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82D7-F28E-43B2-ADAF-63C6296DD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33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1D8D-3BEA-4E8B-8F82-C99F061F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BDBDC-1AC7-4378-B3F4-0E3892DE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2D598-C8D1-41AF-93E8-DED35283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25F3-4834-4654-9117-246CEFC175FD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B199F-04A3-443B-A394-52921050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05A0-42DB-46F0-BDD8-50F6F8CA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82D7-F28E-43B2-ADAF-63C6296DD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01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396B-7585-4044-8EFE-9BFBA6B2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4C0E-1721-4E25-91CD-766D13460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B10E5-F8E4-4716-9C16-75744ECA5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F851-EE0F-4F41-B50E-E7D022ED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25F3-4834-4654-9117-246CEFC175FD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0E3B6-E884-4D11-B11F-4DA34A98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0A61B-22DA-4820-8010-307A5891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82D7-F28E-43B2-ADAF-63C6296DD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90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0C9E-4625-445F-9010-5CA75DFF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C19FF-41D1-4003-B2D7-4D3281C35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275F6-D6C8-4484-8A4D-BA6D93B98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22E66-B996-4018-B098-D70D31FD6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F7D01-A898-4A69-B6B1-F5F990D6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24C52-1BC8-4162-920D-05F02EBE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25F3-4834-4654-9117-246CEFC175FD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9242-14A0-45DC-AF15-5BAA8982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351A4-5242-41EE-8507-EE0FD80C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82D7-F28E-43B2-ADAF-63C6296DD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36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2FD4-5A3A-4508-BF31-820832B8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B4155-D6E0-4FA7-BA20-D1DBF3D0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25F3-4834-4654-9117-246CEFC175FD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622B8-3795-416C-AFE1-D1644B47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7BE3B-43F5-47CB-AC2D-25E1C8F2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82D7-F28E-43B2-ADAF-63C6296DD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39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1A341-51C9-488F-93AC-D4C2804C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25F3-4834-4654-9117-246CEFC175FD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FC9A3-902C-4CD8-954B-F4524FE7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9C75-EEC1-443D-B2F7-AAE363C6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82D7-F28E-43B2-ADAF-63C6296DD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38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C876-AB60-4EC2-8053-0262B019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C207-9FF5-427D-B0C5-76EB4D75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3DBFA-C2A8-4161-8A8D-465F822BE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B50F1-AE1F-4A15-8D87-344EBE48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25F3-4834-4654-9117-246CEFC175FD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2ECDB-405D-4E96-B2B7-3EC9B27F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66967-8141-4332-B86B-B19B76B9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82D7-F28E-43B2-ADAF-63C6296DD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14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7052-A031-4CAC-89A4-39DFEAA8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3193B-6A1D-4D47-B9B7-69B0D32BF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6B439-3033-4912-84D5-FBDA4B905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CABF4-A1DD-41F3-A911-858D6686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25F3-4834-4654-9117-246CEFC175FD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36580-2576-4738-A273-6EDD473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B9F6-4289-4933-9F54-0376DDD7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82D7-F28E-43B2-ADAF-63C6296DD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7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9B05F-61E5-4B1A-83C4-8BB81D3B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18E36-F9EE-43E4-BCC3-92031D84C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CAF4B-51B2-49D6-B1FE-38DDD6FB1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B25F3-4834-4654-9117-246CEFC175FD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20E3-1E6F-4C0F-B740-BCB3CEDA0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5ED44-41C6-4262-8040-CEE856AF7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82D7-F28E-43B2-ADAF-63C6296DD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82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F07A-7F79-44BE-80B7-8DC5167BD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D29CD-D76F-4FF6-96FC-CB0B3FA33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32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Importer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DBF7BC6-5414-4968-A2BE-F285EDD82F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25" y="1296988"/>
          <a:ext cx="8569325" cy="451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5514809" imgH="2901766" progId="Word.Document.12">
                  <p:embed/>
                </p:oleObj>
              </mc:Choice>
              <mc:Fallback>
                <p:oleObj name="Document" r:id="rId3" imgW="5514809" imgH="2901766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DBF7BC6-5414-4968-A2BE-F285EDD82F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925" y="1296988"/>
                        <a:ext cx="8569325" cy="451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8B6ECAC-A173-4019-ADA3-7FD09AE4DD9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539072" y="1108958"/>
            <a:ext cx="1983003" cy="224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Importer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E0C29A-E774-483E-83C9-07A6B34E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196"/>
            <a:ext cx="12192000" cy="583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0768-2320-4178-BEE4-D7A2713E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Importer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58C99-7558-466E-8C64-75EFC62287F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A24D3-B46D-4BCF-A08A-EFE06B96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ECDB6-6846-4678-BE1E-27D58D8A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180328"/>
            <a:ext cx="7305675" cy="158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FC81E-2C61-4B0F-92CD-CE22498B9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39" y="3220222"/>
            <a:ext cx="73342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699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Microsoft Word Document</vt:lpstr>
      <vt:lpstr>PowerPoint Presentation</vt:lpstr>
      <vt:lpstr>Registration – Importer</vt:lpstr>
      <vt:lpstr>Registration – Importer (Form)</vt:lpstr>
      <vt:lpstr>Registration – Importer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gaurav</cp:lastModifiedBy>
  <cp:revision>1</cp:revision>
  <dcterms:created xsi:type="dcterms:W3CDTF">2020-02-19T07:19:22Z</dcterms:created>
  <dcterms:modified xsi:type="dcterms:W3CDTF">2020-02-19T07:19:46Z</dcterms:modified>
</cp:coreProperties>
</file>