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1" r:id="rId1"/>
  </p:sldMasterIdLst>
  <p:notesMasterIdLst>
    <p:notesMasterId r:id="rId19"/>
  </p:notesMasterIdLst>
  <p:sldIdLst>
    <p:sldId id="327" r:id="rId2"/>
    <p:sldId id="328" r:id="rId3"/>
    <p:sldId id="307" r:id="rId4"/>
    <p:sldId id="378" r:id="rId5"/>
    <p:sldId id="308" r:id="rId6"/>
    <p:sldId id="301" r:id="rId7"/>
    <p:sldId id="368" r:id="rId8"/>
    <p:sldId id="363" r:id="rId9"/>
    <p:sldId id="377" r:id="rId10"/>
    <p:sldId id="365" r:id="rId11"/>
    <p:sldId id="366" r:id="rId12"/>
    <p:sldId id="374" r:id="rId13"/>
    <p:sldId id="375" r:id="rId14"/>
    <p:sldId id="367" r:id="rId15"/>
    <p:sldId id="372" r:id="rId16"/>
    <p:sldId id="371" r:id="rId17"/>
    <p:sldId id="281" r:id="rId1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8B6"/>
    <a:srgbClr val="1A47C5"/>
    <a:srgbClr val="1B47B6"/>
    <a:srgbClr val="4B1FBF"/>
    <a:srgbClr val="8606B6"/>
    <a:srgbClr val="6440C3"/>
    <a:srgbClr val="A98AFF"/>
    <a:srgbClr val="FFFFFF"/>
    <a:srgbClr val="C2B1EF"/>
    <a:srgbClr val="ACE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5" autoAdjust="0"/>
    <p:restoredTop sz="86436"/>
  </p:normalViewPr>
  <p:slideViewPr>
    <p:cSldViewPr snapToGrid="0" snapToObjects="1">
      <p:cViewPr varScale="1">
        <p:scale>
          <a:sx n="109" d="100"/>
          <a:sy n="109" d="100"/>
        </p:scale>
        <p:origin x="87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840"/>
    </p:cViewPr>
  </p:sorterViewPr>
  <p:notesViewPr>
    <p:cSldViewPr snapToGrid="0" snapToObjects="1">
      <p:cViewPr varScale="1">
        <p:scale>
          <a:sx n="119" d="100"/>
          <a:sy n="119" d="100"/>
        </p:scale>
        <p:origin x="296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00" name="Shape 30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928970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0E9063E-BD64-BB48-AF38-6A482292C1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9060" y="559924"/>
            <a:ext cx="1397000" cy="5442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EBFF03-D30A-5945-8EBE-8D5591FA80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72315" y="5885258"/>
            <a:ext cx="5820228" cy="1270000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A38AA8A-CB4E-5A46-80A2-884EE0683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062" y="5243813"/>
            <a:ext cx="6289778" cy="4349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1123C6-DEC0-0D41-9525-9436A7FC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60" y="2028063"/>
            <a:ext cx="6289780" cy="2814411"/>
          </a:xfrm>
          <a:prstGeom prst="rect">
            <a:avLst/>
          </a:prstGeom>
        </p:spPr>
        <p:txBody>
          <a:bodyPr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F834F6D2-EF2F-BE48-9123-3E204FAE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62186" y="490713"/>
            <a:ext cx="1849674" cy="365125"/>
          </a:xfrm>
          <a:prstGeom prst="rect">
            <a:avLst/>
          </a:prstGeom>
        </p:spPr>
        <p:txBody>
          <a:bodyPr lIns="90000"/>
          <a:lstStyle>
            <a:lvl1pPr algn="r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79C6505-0DB4-4F42-9517-8EE46F733C69}" type="datetime3">
              <a:rPr lang="en-IN" smtClean="0"/>
              <a:pPr/>
              <a:t>16 November 2020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2D87880-BB7D-0540-BA4F-ED0941AE6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DDBBE3CE-FDC1-8B44-8E98-60EE7188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928840" y="491792"/>
            <a:ext cx="4058445" cy="584888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734665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FEE61D0-22FD-F144-9C72-2BF46C79D28F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2C6BBF0-7BBA-4B4D-A30C-4B11EF13D8F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4630F0-C9FC-AE42-A7D6-C7006ED0963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EC4B4C-D11E-EA4F-9B19-1BAAA5399636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B052DFF-E61F-1E45-8C89-CC54A6F29C95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4BBF58-ED40-9546-82AA-F2152073AF8E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4FC568B-2F3D-DE4C-A657-7F982D14B4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461216-0A32-494A-8AEE-F1744A2C2977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462CF0-BAC6-924C-92D2-9F0777401529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1AA3AE-229E-FB45-B815-22EFA3FA1EF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85A08613-DB98-8748-B9E4-4B3F245C6BB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855F79A0-567B-A849-A947-8A09296B2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577043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3DADCE-D593-2B4C-ACB9-3FC9C22734E1}"/>
              </a:ext>
            </a:extLst>
          </p:cNvPr>
          <p:cNvGrpSpPr/>
          <p:nvPr userDrawn="1"/>
        </p:nvGrpSpPr>
        <p:grpSpPr>
          <a:xfrm>
            <a:off x="3215678" y="2940163"/>
            <a:ext cx="4999327" cy="875744"/>
            <a:chOff x="3242838" y="3018288"/>
            <a:chExt cx="4999327" cy="8757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84A69-80E3-194A-AEB4-140592EB20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42838" y="3018288"/>
              <a:ext cx="2247900" cy="87574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84A5E78-5DD6-3141-ACA9-462B3D026C09}"/>
                </a:ext>
              </a:extLst>
            </p:cNvPr>
            <p:cNvSpPr txBox="1"/>
            <p:nvPr userDrawn="1"/>
          </p:nvSpPr>
          <p:spPr>
            <a:xfrm>
              <a:off x="6170125" y="3192211"/>
              <a:ext cx="2072040" cy="4001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IN" sz="20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Calibri"/>
                </a:rPr>
                <a:t>beyond tomorrow</a:t>
              </a:r>
              <a:endParaRPr kumimoji="0" lang="en-US" sz="2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Calibri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CB8ED5-85E8-6D42-BE05-EF3E861F038E}"/>
                </a:ext>
              </a:extLst>
            </p:cNvPr>
            <p:cNvCxnSpPr/>
            <p:nvPr userDrawn="1"/>
          </p:nvCxnSpPr>
          <p:spPr>
            <a:xfrm>
              <a:off x="5830431" y="3018288"/>
              <a:ext cx="0" cy="875744"/>
            </a:xfrm>
            <a:prstGeom prst="line">
              <a:avLst/>
            </a:prstGeom>
            <a:noFill/>
            <a:ln w="12700" cap="flat">
              <a:solidFill>
                <a:schemeClr val="bg2">
                  <a:lumMod val="75000"/>
                </a:schemeClr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42286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ic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FC4BB-3987-0846-AAAF-4626EF25E880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A3AFB2-9E67-0B4B-B83A-3FB7DED2F8B7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696B8A1-59BE-354F-B966-FAAE465D156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99621F-F68B-B448-A273-E25305FCD7E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137514E-A55B-9B40-8A7A-A746633001F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E61A4F-BAFF-884E-9839-7B44E1B3DCB5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988D02-C8B1-6C48-9C28-A2A9DB8CDC7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23CE807-6079-914A-8F5C-73C658630709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86261F-EB91-1F4C-9340-2137E4E5727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D206C8-684A-DF4A-9958-8AB38911CC6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4208EE5F-E7C6-5D4A-9515-69C9E4176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3FF98A13-DF45-134F-A30B-44DBACB2B43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1273" y="492574"/>
            <a:ext cx="4004350" cy="5770922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BAC57860-C767-4247-BDA3-5F4699891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826" y="715477"/>
            <a:ext cx="6929080" cy="788175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D9F71CED-5046-4E47-AB85-9D39CDD41C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78494" y="1626761"/>
            <a:ext cx="6929080" cy="447527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451209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0C808054-F6A8-944C-B278-21B7816A84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5C0545F-2DC0-AD4C-8EEE-A6BCC558E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671" y="549105"/>
            <a:ext cx="5589735" cy="1508126"/>
          </a:xfrm>
          <a:prstGeom prst="rect">
            <a:avLst/>
          </a:prstGeom>
        </p:spPr>
        <p:txBody>
          <a:bodyPr/>
          <a:lstStyle>
            <a:lvl1pPr algn="l">
              <a:defRPr sz="4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4FB559D-C1CE-8747-8028-6E91AC21E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214" y="2569639"/>
            <a:ext cx="5620192" cy="2819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161CA03-F831-9A42-BF8D-F5030C57A577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9C311CC-746C-5C46-89B4-F9CE6A041F6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99CD3-B95E-F840-8F3D-AB25A49BDC62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7CD11A5-EDD9-414D-B306-B9D1B117AEB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A6C9D4-8C2A-4640-9716-2730F8FF2E9E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D093E14-BD23-0340-992F-1DF17F14108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28637D-C818-6546-AB2C-45324A86CAF9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BF5E8B9-B337-BE44-854D-3F30AE8FBB9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6D418E-93D7-2244-8F5D-AC4BBD0618E3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FD7F25D-6D0F-2A4F-AE75-3F187AD18020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5D04E4D-5087-D544-8EBB-71674727E0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D770E198-EE0F-2449-B311-8220C7AF11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18618" y="469958"/>
            <a:ext cx="5159165" cy="7435199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6573975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B6B078F-6B5B-4649-88CA-4457B64650BC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EDA168-4692-CA42-BBA4-95BEA61E202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1B1B357-5070-E64B-B2AB-C7A6C8B0EA88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7CDEDFB-DE1D-2548-81F8-5F67B8B5B0A4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B120519-01C4-DF4A-9C1A-EF81D2EAD132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268B67-8824-404D-90A8-5FC453F23DD8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99406D-50EC-C74A-BE89-235970598E07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DB5F2-1918-AD47-B02B-3F1311BB9011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7B3ABF-B225-9240-BE8E-E95B0968FFB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B81795-551B-B14E-B662-85CFEDDA1217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22F86A84-7A97-CB4F-A201-A6175D151B4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CE0893C3-D2C2-EF40-9EEA-7C9E376E5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51FDC2C6-A8FE-6746-A135-C26E230B994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19950" y="963290"/>
            <a:ext cx="3421832" cy="4931420"/>
          </a:xfrm>
          <a:custGeom>
            <a:avLst/>
            <a:gdLst>
              <a:gd name="connsiteX0" fmla="*/ 0 w 4552950"/>
              <a:gd name="connsiteY0" fmla="*/ 0 h 4260850"/>
              <a:gd name="connsiteX1" fmla="*/ 2422525 w 4552950"/>
              <a:gd name="connsiteY1" fmla="*/ 0 h 4260850"/>
              <a:gd name="connsiteX2" fmla="*/ 4552950 w 4552950"/>
              <a:gd name="connsiteY2" fmla="*/ 2130425 h 4260850"/>
              <a:gd name="connsiteX3" fmla="*/ 2422525 w 4552950"/>
              <a:gd name="connsiteY3" fmla="*/ 4260850 h 4260850"/>
              <a:gd name="connsiteX4" fmla="*/ 0 w 4552950"/>
              <a:gd name="connsiteY4" fmla="*/ 4260850 h 4260850"/>
              <a:gd name="connsiteX5" fmla="*/ 2130425 w 4552950"/>
              <a:gd name="connsiteY5" fmla="*/ 2130425 h 4260850"/>
              <a:gd name="connsiteX6" fmla="*/ 0 w 4552950"/>
              <a:gd name="connsiteY6" fmla="*/ 0 h 426085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52950"/>
              <a:gd name="connsiteY0" fmla="*/ 107950 h 4368800"/>
              <a:gd name="connsiteX1" fmla="*/ 2225675 w 4552950"/>
              <a:gd name="connsiteY1" fmla="*/ 0 h 4368800"/>
              <a:gd name="connsiteX2" fmla="*/ 4552950 w 4552950"/>
              <a:gd name="connsiteY2" fmla="*/ 2238375 h 4368800"/>
              <a:gd name="connsiteX3" fmla="*/ 2422525 w 4552950"/>
              <a:gd name="connsiteY3" fmla="*/ 4368800 h 4368800"/>
              <a:gd name="connsiteX4" fmla="*/ 0 w 4552950"/>
              <a:gd name="connsiteY4" fmla="*/ 4368800 h 4368800"/>
              <a:gd name="connsiteX5" fmla="*/ 2130425 w 4552950"/>
              <a:gd name="connsiteY5" fmla="*/ 2238375 h 4368800"/>
              <a:gd name="connsiteX6" fmla="*/ 0 w 4552950"/>
              <a:gd name="connsiteY6" fmla="*/ 107950 h 4368800"/>
              <a:gd name="connsiteX0" fmla="*/ 0 w 4576594"/>
              <a:gd name="connsiteY0" fmla="*/ 107950 h 4368800"/>
              <a:gd name="connsiteX1" fmla="*/ 2225675 w 4576594"/>
              <a:gd name="connsiteY1" fmla="*/ 0 h 4368800"/>
              <a:gd name="connsiteX2" fmla="*/ 3482729 w 4576594"/>
              <a:gd name="connsiteY2" fmla="*/ 1184275 h 4368800"/>
              <a:gd name="connsiteX3" fmla="*/ 4552950 w 4576594"/>
              <a:gd name="connsiteY3" fmla="*/ 2238375 h 4368800"/>
              <a:gd name="connsiteX4" fmla="*/ 2422525 w 4576594"/>
              <a:gd name="connsiteY4" fmla="*/ 4368800 h 4368800"/>
              <a:gd name="connsiteX5" fmla="*/ 0 w 4576594"/>
              <a:gd name="connsiteY5" fmla="*/ 4368800 h 4368800"/>
              <a:gd name="connsiteX6" fmla="*/ 2130425 w 4576594"/>
              <a:gd name="connsiteY6" fmla="*/ 2238375 h 4368800"/>
              <a:gd name="connsiteX7" fmla="*/ 0 w 4576594"/>
              <a:gd name="connsiteY7" fmla="*/ 107950 h 4368800"/>
              <a:gd name="connsiteX0" fmla="*/ 0 w 4574056"/>
              <a:gd name="connsiteY0" fmla="*/ 107950 h 4368800"/>
              <a:gd name="connsiteX1" fmla="*/ 2225675 w 4574056"/>
              <a:gd name="connsiteY1" fmla="*/ 0 h 4368800"/>
              <a:gd name="connsiteX2" fmla="*/ 3362079 w 4574056"/>
              <a:gd name="connsiteY2" fmla="*/ 1019175 h 4368800"/>
              <a:gd name="connsiteX3" fmla="*/ 4552950 w 4574056"/>
              <a:gd name="connsiteY3" fmla="*/ 2238375 h 4368800"/>
              <a:gd name="connsiteX4" fmla="*/ 2422525 w 4574056"/>
              <a:gd name="connsiteY4" fmla="*/ 4368800 h 4368800"/>
              <a:gd name="connsiteX5" fmla="*/ 0 w 4574056"/>
              <a:gd name="connsiteY5" fmla="*/ 4368800 h 4368800"/>
              <a:gd name="connsiteX6" fmla="*/ 2130425 w 4574056"/>
              <a:gd name="connsiteY6" fmla="*/ 2238375 h 4368800"/>
              <a:gd name="connsiteX7" fmla="*/ 0 w 4574056"/>
              <a:gd name="connsiteY7" fmla="*/ 107950 h 4368800"/>
              <a:gd name="connsiteX0" fmla="*/ 0 w 4574056"/>
              <a:gd name="connsiteY0" fmla="*/ 107950 h 4368800"/>
              <a:gd name="connsiteX1" fmla="*/ 1946029 w 4574056"/>
              <a:gd name="connsiteY1" fmla="*/ 15875 h 4368800"/>
              <a:gd name="connsiteX2" fmla="*/ 2225675 w 4574056"/>
              <a:gd name="connsiteY2" fmla="*/ 0 h 4368800"/>
              <a:gd name="connsiteX3" fmla="*/ 3362079 w 4574056"/>
              <a:gd name="connsiteY3" fmla="*/ 1019175 h 4368800"/>
              <a:gd name="connsiteX4" fmla="*/ 4552950 w 4574056"/>
              <a:gd name="connsiteY4" fmla="*/ 2238375 h 4368800"/>
              <a:gd name="connsiteX5" fmla="*/ 2422525 w 4574056"/>
              <a:gd name="connsiteY5" fmla="*/ 4368800 h 4368800"/>
              <a:gd name="connsiteX6" fmla="*/ 0 w 4574056"/>
              <a:gd name="connsiteY6" fmla="*/ 4368800 h 4368800"/>
              <a:gd name="connsiteX7" fmla="*/ 2130425 w 4574056"/>
              <a:gd name="connsiteY7" fmla="*/ 2238375 h 4368800"/>
              <a:gd name="connsiteX8" fmla="*/ 0 w 4574056"/>
              <a:gd name="connsiteY8" fmla="*/ 107950 h 4368800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4574056"/>
              <a:gd name="connsiteY0" fmla="*/ 155575 h 4416425"/>
              <a:gd name="connsiteX1" fmla="*/ 1888879 w 4574056"/>
              <a:gd name="connsiteY1" fmla="*/ 0 h 4416425"/>
              <a:gd name="connsiteX2" fmla="*/ 2225675 w 4574056"/>
              <a:gd name="connsiteY2" fmla="*/ 47625 h 4416425"/>
              <a:gd name="connsiteX3" fmla="*/ 3362079 w 4574056"/>
              <a:gd name="connsiteY3" fmla="*/ 1066800 h 4416425"/>
              <a:gd name="connsiteX4" fmla="*/ 4552950 w 4574056"/>
              <a:gd name="connsiteY4" fmla="*/ 2286000 h 4416425"/>
              <a:gd name="connsiteX5" fmla="*/ 2422525 w 4574056"/>
              <a:gd name="connsiteY5" fmla="*/ 4416425 h 4416425"/>
              <a:gd name="connsiteX6" fmla="*/ 0 w 4574056"/>
              <a:gd name="connsiteY6" fmla="*/ 4416425 h 4416425"/>
              <a:gd name="connsiteX7" fmla="*/ 2130425 w 4574056"/>
              <a:gd name="connsiteY7" fmla="*/ 2286000 h 4416425"/>
              <a:gd name="connsiteX8" fmla="*/ 0 w 4574056"/>
              <a:gd name="connsiteY8" fmla="*/ 155575 h 4416425"/>
              <a:gd name="connsiteX0" fmla="*/ 0 w 3614049"/>
              <a:gd name="connsiteY0" fmla="*/ 155575 h 4416425"/>
              <a:gd name="connsiteX1" fmla="*/ 1888879 w 3614049"/>
              <a:gd name="connsiteY1" fmla="*/ 0 h 4416425"/>
              <a:gd name="connsiteX2" fmla="*/ 2225675 w 3614049"/>
              <a:gd name="connsiteY2" fmla="*/ 47625 h 4416425"/>
              <a:gd name="connsiteX3" fmla="*/ 3362079 w 3614049"/>
              <a:gd name="connsiteY3" fmla="*/ 1066800 h 4416425"/>
              <a:gd name="connsiteX4" fmla="*/ 3441700 w 3614049"/>
              <a:gd name="connsiteY4" fmla="*/ 3448050 h 4416425"/>
              <a:gd name="connsiteX5" fmla="*/ 2422525 w 3614049"/>
              <a:gd name="connsiteY5" fmla="*/ 4416425 h 4416425"/>
              <a:gd name="connsiteX6" fmla="*/ 0 w 3614049"/>
              <a:gd name="connsiteY6" fmla="*/ 4416425 h 4416425"/>
              <a:gd name="connsiteX7" fmla="*/ 2130425 w 3614049"/>
              <a:gd name="connsiteY7" fmla="*/ 2286000 h 4416425"/>
              <a:gd name="connsiteX8" fmla="*/ 0 w 3614049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2130425 w 4199688"/>
              <a:gd name="connsiteY7" fmla="*/ 228600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831975 w 4199688"/>
              <a:gd name="connsiteY7" fmla="*/ 22796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0 w 4199688"/>
              <a:gd name="connsiteY8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834779 w 4199688"/>
              <a:gd name="connsiteY8" fmla="*/ 16065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488829 w 4199688"/>
              <a:gd name="connsiteY8" fmla="*/ 1593851 h 4416425"/>
              <a:gd name="connsiteX9" fmla="*/ 0 w 4199688"/>
              <a:gd name="connsiteY9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526929 w 4199688"/>
              <a:gd name="connsiteY8" fmla="*/ 21907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488829 w 4199688"/>
              <a:gd name="connsiteY9" fmla="*/ 159385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0 w 4199688"/>
              <a:gd name="connsiteY10" fmla="*/ 155575 h 4416425"/>
              <a:gd name="connsiteX0" fmla="*/ 0 w 4199688"/>
              <a:gd name="connsiteY0" fmla="*/ 1555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0 w 4199688"/>
              <a:gd name="connsiteY11" fmla="*/ 1555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888879 w 4199688"/>
              <a:gd name="connsiteY1" fmla="*/ 0 h 4416425"/>
              <a:gd name="connsiteX2" fmla="*/ 2225675 w 4199688"/>
              <a:gd name="connsiteY2" fmla="*/ 47625 h 4416425"/>
              <a:gd name="connsiteX3" fmla="*/ 3362079 w 4199688"/>
              <a:gd name="connsiteY3" fmla="*/ 1066800 h 4416425"/>
              <a:gd name="connsiteX4" fmla="*/ 3441700 w 4199688"/>
              <a:gd name="connsiteY4" fmla="*/ 3448050 h 4416425"/>
              <a:gd name="connsiteX5" fmla="*/ 2422525 w 4199688"/>
              <a:gd name="connsiteY5" fmla="*/ 4416425 h 4416425"/>
              <a:gd name="connsiteX6" fmla="*/ 0 w 4199688"/>
              <a:gd name="connsiteY6" fmla="*/ 4416425 h 4416425"/>
              <a:gd name="connsiteX7" fmla="*/ 1590675 w 4199688"/>
              <a:gd name="connsiteY7" fmla="*/ 2901950 h 4416425"/>
              <a:gd name="connsiteX8" fmla="*/ 1825379 w 4199688"/>
              <a:gd name="connsiteY8" fmla="*/ 2203451 h 4416425"/>
              <a:gd name="connsiteX9" fmla="*/ 1647579 w 4199688"/>
              <a:gd name="connsiteY9" fmla="*/ 1739901 h 4416425"/>
              <a:gd name="connsiteX10" fmla="*/ 1355479 w 4199688"/>
              <a:gd name="connsiteY10" fmla="*/ 1460501 h 4416425"/>
              <a:gd name="connsiteX11" fmla="*/ 1041400 w 4199688"/>
              <a:gd name="connsiteY11" fmla="*/ 574675 h 4416425"/>
              <a:gd name="connsiteX0" fmla="*/ 1041400 w 4199688"/>
              <a:gd name="connsiteY0" fmla="*/ 574675 h 4416425"/>
              <a:gd name="connsiteX1" fmla="*/ 1476129 w 4199688"/>
              <a:gd name="connsiteY1" fmla="*/ 2794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99688"/>
              <a:gd name="connsiteY0" fmla="*/ 574675 h 4416425"/>
              <a:gd name="connsiteX1" fmla="*/ 1361829 w 4199688"/>
              <a:gd name="connsiteY1" fmla="*/ 190501 h 4416425"/>
              <a:gd name="connsiteX2" fmla="*/ 1888879 w 4199688"/>
              <a:gd name="connsiteY2" fmla="*/ 0 h 4416425"/>
              <a:gd name="connsiteX3" fmla="*/ 2225675 w 4199688"/>
              <a:gd name="connsiteY3" fmla="*/ 47625 h 4416425"/>
              <a:gd name="connsiteX4" fmla="*/ 3362079 w 4199688"/>
              <a:gd name="connsiteY4" fmla="*/ 1066800 h 4416425"/>
              <a:gd name="connsiteX5" fmla="*/ 3441700 w 4199688"/>
              <a:gd name="connsiteY5" fmla="*/ 3448050 h 4416425"/>
              <a:gd name="connsiteX6" fmla="*/ 2422525 w 4199688"/>
              <a:gd name="connsiteY6" fmla="*/ 4416425 h 4416425"/>
              <a:gd name="connsiteX7" fmla="*/ 0 w 4199688"/>
              <a:gd name="connsiteY7" fmla="*/ 4416425 h 4416425"/>
              <a:gd name="connsiteX8" fmla="*/ 1590675 w 4199688"/>
              <a:gd name="connsiteY8" fmla="*/ 2901950 h 4416425"/>
              <a:gd name="connsiteX9" fmla="*/ 1825379 w 4199688"/>
              <a:gd name="connsiteY9" fmla="*/ 2203451 h 4416425"/>
              <a:gd name="connsiteX10" fmla="*/ 1647579 w 4199688"/>
              <a:gd name="connsiteY10" fmla="*/ 1739901 h 4416425"/>
              <a:gd name="connsiteX11" fmla="*/ 1355479 w 4199688"/>
              <a:gd name="connsiteY11" fmla="*/ 1460501 h 4416425"/>
              <a:gd name="connsiteX12" fmla="*/ 1041400 w 4199688"/>
              <a:gd name="connsiteY12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9845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141381"/>
              <a:gd name="connsiteY0" fmla="*/ 574675 h 4416425"/>
              <a:gd name="connsiteX1" fmla="*/ 1361829 w 4141381"/>
              <a:gd name="connsiteY1" fmla="*/ 190501 h 4416425"/>
              <a:gd name="connsiteX2" fmla="*/ 1888879 w 4141381"/>
              <a:gd name="connsiteY2" fmla="*/ 0 h 4416425"/>
              <a:gd name="connsiteX3" fmla="*/ 2225675 w 4141381"/>
              <a:gd name="connsiteY3" fmla="*/ 47625 h 4416425"/>
              <a:gd name="connsiteX4" fmla="*/ 2574679 w 4141381"/>
              <a:gd name="connsiteY4" fmla="*/ 279401 h 4416425"/>
              <a:gd name="connsiteX5" fmla="*/ 3362079 w 4141381"/>
              <a:gd name="connsiteY5" fmla="*/ 1066800 h 4416425"/>
              <a:gd name="connsiteX6" fmla="*/ 3441700 w 4141381"/>
              <a:gd name="connsiteY6" fmla="*/ 3448050 h 4416425"/>
              <a:gd name="connsiteX7" fmla="*/ 2422525 w 4141381"/>
              <a:gd name="connsiteY7" fmla="*/ 4416425 h 4416425"/>
              <a:gd name="connsiteX8" fmla="*/ 0 w 4141381"/>
              <a:gd name="connsiteY8" fmla="*/ 4416425 h 4416425"/>
              <a:gd name="connsiteX9" fmla="*/ 1590675 w 4141381"/>
              <a:gd name="connsiteY9" fmla="*/ 2901950 h 4416425"/>
              <a:gd name="connsiteX10" fmla="*/ 1825379 w 4141381"/>
              <a:gd name="connsiteY10" fmla="*/ 2203451 h 4416425"/>
              <a:gd name="connsiteX11" fmla="*/ 1647579 w 4141381"/>
              <a:gd name="connsiteY11" fmla="*/ 1739901 h 4416425"/>
              <a:gd name="connsiteX12" fmla="*/ 1355479 w 4141381"/>
              <a:gd name="connsiteY12" fmla="*/ 1460501 h 4416425"/>
              <a:gd name="connsiteX13" fmla="*/ 1041400 w 4141381"/>
              <a:gd name="connsiteY13" fmla="*/ 574675 h 4416425"/>
              <a:gd name="connsiteX0" fmla="*/ 1041400 w 4212151"/>
              <a:gd name="connsiteY0" fmla="*/ 574675 h 4416425"/>
              <a:gd name="connsiteX1" fmla="*/ 1361829 w 4212151"/>
              <a:gd name="connsiteY1" fmla="*/ 190501 h 4416425"/>
              <a:gd name="connsiteX2" fmla="*/ 1888879 w 4212151"/>
              <a:gd name="connsiteY2" fmla="*/ 0 h 4416425"/>
              <a:gd name="connsiteX3" fmla="*/ 2225675 w 4212151"/>
              <a:gd name="connsiteY3" fmla="*/ 47625 h 4416425"/>
              <a:gd name="connsiteX4" fmla="*/ 2574679 w 4212151"/>
              <a:gd name="connsiteY4" fmla="*/ 279401 h 4416425"/>
              <a:gd name="connsiteX5" fmla="*/ 3362079 w 4212151"/>
              <a:gd name="connsiteY5" fmla="*/ 1066800 h 4416425"/>
              <a:gd name="connsiteX6" fmla="*/ 3441700 w 4212151"/>
              <a:gd name="connsiteY6" fmla="*/ 3448050 h 4416425"/>
              <a:gd name="connsiteX7" fmla="*/ 2422525 w 4212151"/>
              <a:gd name="connsiteY7" fmla="*/ 4416425 h 4416425"/>
              <a:gd name="connsiteX8" fmla="*/ 0 w 4212151"/>
              <a:gd name="connsiteY8" fmla="*/ 4416425 h 4416425"/>
              <a:gd name="connsiteX9" fmla="*/ 1590675 w 4212151"/>
              <a:gd name="connsiteY9" fmla="*/ 2901950 h 4416425"/>
              <a:gd name="connsiteX10" fmla="*/ 1825379 w 4212151"/>
              <a:gd name="connsiteY10" fmla="*/ 2203451 h 4416425"/>
              <a:gd name="connsiteX11" fmla="*/ 1647579 w 4212151"/>
              <a:gd name="connsiteY11" fmla="*/ 1739901 h 4416425"/>
              <a:gd name="connsiteX12" fmla="*/ 1355479 w 4212151"/>
              <a:gd name="connsiteY12" fmla="*/ 1460501 h 4416425"/>
              <a:gd name="connsiteX13" fmla="*/ 1041400 w 4212151"/>
              <a:gd name="connsiteY13" fmla="*/ 574675 h 4416425"/>
              <a:gd name="connsiteX0" fmla="*/ 1041400 w 4003839"/>
              <a:gd name="connsiteY0" fmla="*/ 574675 h 4416425"/>
              <a:gd name="connsiteX1" fmla="*/ 1361829 w 4003839"/>
              <a:gd name="connsiteY1" fmla="*/ 190501 h 4416425"/>
              <a:gd name="connsiteX2" fmla="*/ 1888879 w 4003839"/>
              <a:gd name="connsiteY2" fmla="*/ 0 h 4416425"/>
              <a:gd name="connsiteX3" fmla="*/ 2225675 w 4003839"/>
              <a:gd name="connsiteY3" fmla="*/ 47625 h 4416425"/>
              <a:gd name="connsiteX4" fmla="*/ 2574679 w 4003839"/>
              <a:gd name="connsiteY4" fmla="*/ 279401 h 4416425"/>
              <a:gd name="connsiteX5" fmla="*/ 3362079 w 4003839"/>
              <a:gd name="connsiteY5" fmla="*/ 1066800 h 4416425"/>
              <a:gd name="connsiteX6" fmla="*/ 4003430 w 4003839"/>
              <a:gd name="connsiteY6" fmla="*/ 2870201 h 4416425"/>
              <a:gd name="connsiteX7" fmla="*/ 3441700 w 4003839"/>
              <a:gd name="connsiteY7" fmla="*/ 3448050 h 4416425"/>
              <a:gd name="connsiteX8" fmla="*/ 2422525 w 4003839"/>
              <a:gd name="connsiteY8" fmla="*/ 4416425 h 4416425"/>
              <a:gd name="connsiteX9" fmla="*/ 0 w 4003839"/>
              <a:gd name="connsiteY9" fmla="*/ 4416425 h 4416425"/>
              <a:gd name="connsiteX10" fmla="*/ 1590675 w 4003839"/>
              <a:gd name="connsiteY10" fmla="*/ 2901950 h 4416425"/>
              <a:gd name="connsiteX11" fmla="*/ 1825379 w 4003839"/>
              <a:gd name="connsiteY11" fmla="*/ 2203451 h 4416425"/>
              <a:gd name="connsiteX12" fmla="*/ 1647579 w 4003839"/>
              <a:gd name="connsiteY12" fmla="*/ 1739901 h 4416425"/>
              <a:gd name="connsiteX13" fmla="*/ 1355479 w 4003839"/>
              <a:gd name="connsiteY13" fmla="*/ 1460501 h 4416425"/>
              <a:gd name="connsiteX14" fmla="*/ 1041400 w 4003839"/>
              <a:gd name="connsiteY14" fmla="*/ 574675 h 4416425"/>
              <a:gd name="connsiteX0" fmla="*/ 1041400 w 4187841"/>
              <a:gd name="connsiteY0" fmla="*/ 574675 h 4416425"/>
              <a:gd name="connsiteX1" fmla="*/ 1361829 w 4187841"/>
              <a:gd name="connsiteY1" fmla="*/ 190501 h 4416425"/>
              <a:gd name="connsiteX2" fmla="*/ 1888879 w 4187841"/>
              <a:gd name="connsiteY2" fmla="*/ 0 h 4416425"/>
              <a:gd name="connsiteX3" fmla="*/ 2225675 w 4187841"/>
              <a:gd name="connsiteY3" fmla="*/ 47625 h 4416425"/>
              <a:gd name="connsiteX4" fmla="*/ 2574679 w 4187841"/>
              <a:gd name="connsiteY4" fmla="*/ 279401 h 4416425"/>
              <a:gd name="connsiteX5" fmla="*/ 3362079 w 4187841"/>
              <a:gd name="connsiteY5" fmla="*/ 1066800 h 4416425"/>
              <a:gd name="connsiteX6" fmla="*/ 4187580 w 4187841"/>
              <a:gd name="connsiteY6" fmla="*/ 2279651 h 4416425"/>
              <a:gd name="connsiteX7" fmla="*/ 3441700 w 4187841"/>
              <a:gd name="connsiteY7" fmla="*/ 3448050 h 4416425"/>
              <a:gd name="connsiteX8" fmla="*/ 2422525 w 4187841"/>
              <a:gd name="connsiteY8" fmla="*/ 4416425 h 4416425"/>
              <a:gd name="connsiteX9" fmla="*/ 0 w 4187841"/>
              <a:gd name="connsiteY9" fmla="*/ 4416425 h 4416425"/>
              <a:gd name="connsiteX10" fmla="*/ 1590675 w 4187841"/>
              <a:gd name="connsiteY10" fmla="*/ 2901950 h 4416425"/>
              <a:gd name="connsiteX11" fmla="*/ 1825379 w 4187841"/>
              <a:gd name="connsiteY11" fmla="*/ 2203451 h 4416425"/>
              <a:gd name="connsiteX12" fmla="*/ 1647579 w 4187841"/>
              <a:gd name="connsiteY12" fmla="*/ 1739901 h 4416425"/>
              <a:gd name="connsiteX13" fmla="*/ 1355479 w 4187841"/>
              <a:gd name="connsiteY13" fmla="*/ 1460501 h 4416425"/>
              <a:gd name="connsiteX14" fmla="*/ 1041400 w 4187841"/>
              <a:gd name="connsiteY14" fmla="*/ 574675 h 4416425"/>
              <a:gd name="connsiteX0" fmla="*/ 1041400 w 4200656"/>
              <a:gd name="connsiteY0" fmla="*/ 574675 h 4416425"/>
              <a:gd name="connsiteX1" fmla="*/ 1361829 w 4200656"/>
              <a:gd name="connsiteY1" fmla="*/ 190501 h 4416425"/>
              <a:gd name="connsiteX2" fmla="*/ 1888879 w 4200656"/>
              <a:gd name="connsiteY2" fmla="*/ 0 h 4416425"/>
              <a:gd name="connsiteX3" fmla="*/ 2225675 w 4200656"/>
              <a:gd name="connsiteY3" fmla="*/ 47625 h 4416425"/>
              <a:gd name="connsiteX4" fmla="*/ 2574679 w 4200656"/>
              <a:gd name="connsiteY4" fmla="*/ 279401 h 4416425"/>
              <a:gd name="connsiteX5" fmla="*/ 3362079 w 4200656"/>
              <a:gd name="connsiteY5" fmla="*/ 1066800 h 4416425"/>
              <a:gd name="connsiteX6" fmla="*/ 3876430 w 4200656"/>
              <a:gd name="connsiteY6" fmla="*/ 1714501 h 4416425"/>
              <a:gd name="connsiteX7" fmla="*/ 4187580 w 4200656"/>
              <a:gd name="connsiteY7" fmla="*/ 2279651 h 4416425"/>
              <a:gd name="connsiteX8" fmla="*/ 3441700 w 4200656"/>
              <a:gd name="connsiteY8" fmla="*/ 3448050 h 4416425"/>
              <a:gd name="connsiteX9" fmla="*/ 2422525 w 4200656"/>
              <a:gd name="connsiteY9" fmla="*/ 4416425 h 4416425"/>
              <a:gd name="connsiteX10" fmla="*/ 0 w 4200656"/>
              <a:gd name="connsiteY10" fmla="*/ 4416425 h 4416425"/>
              <a:gd name="connsiteX11" fmla="*/ 1590675 w 4200656"/>
              <a:gd name="connsiteY11" fmla="*/ 2901950 h 4416425"/>
              <a:gd name="connsiteX12" fmla="*/ 1825379 w 4200656"/>
              <a:gd name="connsiteY12" fmla="*/ 2203451 h 4416425"/>
              <a:gd name="connsiteX13" fmla="*/ 1647579 w 4200656"/>
              <a:gd name="connsiteY13" fmla="*/ 1739901 h 4416425"/>
              <a:gd name="connsiteX14" fmla="*/ 1355479 w 4200656"/>
              <a:gd name="connsiteY14" fmla="*/ 1460501 h 4416425"/>
              <a:gd name="connsiteX15" fmla="*/ 1041400 w 4200656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4890"/>
              <a:gd name="connsiteY0" fmla="*/ 574675 h 4416425"/>
              <a:gd name="connsiteX1" fmla="*/ 1361829 w 4204890"/>
              <a:gd name="connsiteY1" fmla="*/ 190501 h 4416425"/>
              <a:gd name="connsiteX2" fmla="*/ 1888879 w 4204890"/>
              <a:gd name="connsiteY2" fmla="*/ 0 h 4416425"/>
              <a:gd name="connsiteX3" fmla="*/ 2225675 w 4204890"/>
              <a:gd name="connsiteY3" fmla="*/ 47625 h 4416425"/>
              <a:gd name="connsiteX4" fmla="*/ 2574679 w 4204890"/>
              <a:gd name="connsiteY4" fmla="*/ 279401 h 4416425"/>
              <a:gd name="connsiteX5" fmla="*/ 3362079 w 4204890"/>
              <a:gd name="connsiteY5" fmla="*/ 1066800 h 4416425"/>
              <a:gd name="connsiteX6" fmla="*/ 3952630 w 4204890"/>
              <a:gd name="connsiteY6" fmla="*/ 1663701 h 4416425"/>
              <a:gd name="connsiteX7" fmla="*/ 4187580 w 4204890"/>
              <a:gd name="connsiteY7" fmla="*/ 2279651 h 4416425"/>
              <a:gd name="connsiteX8" fmla="*/ 3441700 w 4204890"/>
              <a:gd name="connsiteY8" fmla="*/ 3448050 h 4416425"/>
              <a:gd name="connsiteX9" fmla="*/ 2422525 w 4204890"/>
              <a:gd name="connsiteY9" fmla="*/ 4416425 h 4416425"/>
              <a:gd name="connsiteX10" fmla="*/ 0 w 4204890"/>
              <a:gd name="connsiteY10" fmla="*/ 4416425 h 4416425"/>
              <a:gd name="connsiteX11" fmla="*/ 1590675 w 4204890"/>
              <a:gd name="connsiteY11" fmla="*/ 2901950 h 4416425"/>
              <a:gd name="connsiteX12" fmla="*/ 1825379 w 4204890"/>
              <a:gd name="connsiteY12" fmla="*/ 2203451 h 4416425"/>
              <a:gd name="connsiteX13" fmla="*/ 1647579 w 4204890"/>
              <a:gd name="connsiteY13" fmla="*/ 1739901 h 4416425"/>
              <a:gd name="connsiteX14" fmla="*/ 1355479 w 4204890"/>
              <a:gd name="connsiteY14" fmla="*/ 1460501 h 4416425"/>
              <a:gd name="connsiteX15" fmla="*/ 1041400 w 4204890"/>
              <a:gd name="connsiteY15" fmla="*/ 574675 h 4416425"/>
              <a:gd name="connsiteX0" fmla="*/ 1041400 w 4203672"/>
              <a:gd name="connsiteY0" fmla="*/ 574675 h 4416425"/>
              <a:gd name="connsiteX1" fmla="*/ 1361829 w 4203672"/>
              <a:gd name="connsiteY1" fmla="*/ 190501 h 4416425"/>
              <a:gd name="connsiteX2" fmla="*/ 1888879 w 4203672"/>
              <a:gd name="connsiteY2" fmla="*/ 0 h 4416425"/>
              <a:gd name="connsiteX3" fmla="*/ 2225675 w 4203672"/>
              <a:gd name="connsiteY3" fmla="*/ 47625 h 4416425"/>
              <a:gd name="connsiteX4" fmla="*/ 2574679 w 4203672"/>
              <a:gd name="connsiteY4" fmla="*/ 279401 h 4416425"/>
              <a:gd name="connsiteX5" fmla="*/ 3362079 w 4203672"/>
              <a:gd name="connsiteY5" fmla="*/ 1066800 h 4416425"/>
              <a:gd name="connsiteX6" fmla="*/ 3952630 w 4203672"/>
              <a:gd name="connsiteY6" fmla="*/ 1663701 h 4416425"/>
              <a:gd name="connsiteX7" fmla="*/ 4187580 w 4203672"/>
              <a:gd name="connsiteY7" fmla="*/ 2279651 h 4416425"/>
              <a:gd name="connsiteX8" fmla="*/ 3441700 w 4203672"/>
              <a:gd name="connsiteY8" fmla="*/ 3448050 h 4416425"/>
              <a:gd name="connsiteX9" fmla="*/ 2422525 w 4203672"/>
              <a:gd name="connsiteY9" fmla="*/ 4416425 h 4416425"/>
              <a:gd name="connsiteX10" fmla="*/ 0 w 4203672"/>
              <a:gd name="connsiteY10" fmla="*/ 4416425 h 4416425"/>
              <a:gd name="connsiteX11" fmla="*/ 1590675 w 4203672"/>
              <a:gd name="connsiteY11" fmla="*/ 2901950 h 4416425"/>
              <a:gd name="connsiteX12" fmla="*/ 1825379 w 4203672"/>
              <a:gd name="connsiteY12" fmla="*/ 2203451 h 4416425"/>
              <a:gd name="connsiteX13" fmla="*/ 1647579 w 4203672"/>
              <a:gd name="connsiteY13" fmla="*/ 1739901 h 4416425"/>
              <a:gd name="connsiteX14" fmla="*/ 1355479 w 4203672"/>
              <a:gd name="connsiteY14" fmla="*/ 1460501 h 4416425"/>
              <a:gd name="connsiteX15" fmla="*/ 1041400 w 4203672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441700 w 4191105"/>
              <a:gd name="connsiteY8" fmla="*/ 3448050 h 4416425"/>
              <a:gd name="connsiteX9" fmla="*/ 2422525 w 4191105"/>
              <a:gd name="connsiteY9" fmla="*/ 4416425 h 4416425"/>
              <a:gd name="connsiteX10" fmla="*/ 0 w 4191105"/>
              <a:gd name="connsiteY10" fmla="*/ 4416425 h 4416425"/>
              <a:gd name="connsiteX11" fmla="*/ 1590675 w 4191105"/>
              <a:gd name="connsiteY11" fmla="*/ 2901950 h 4416425"/>
              <a:gd name="connsiteX12" fmla="*/ 1825379 w 4191105"/>
              <a:gd name="connsiteY12" fmla="*/ 2203451 h 4416425"/>
              <a:gd name="connsiteX13" fmla="*/ 1647579 w 4191105"/>
              <a:gd name="connsiteY13" fmla="*/ 1739901 h 4416425"/>
              <a:gd name="connsiteX14" fmla="*/ 1355479 w 4191105"/>
              <a:gd name="connsiteY14" fmla="*/ 1460501 h 4416425"/>
              <a:gd name="connsiteX15" fmla="*/ 1041400 w 4191105"/>
              <a:gd name="connsiteY15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3971680 w 4191105"/>
              <a:gd name="connsiteY8" fmla="*/ 27432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105"/>
              <a:gd name="connsiteY0" fmla="*/ 574675 h 4416425"/>
              <a:gd name="connsiteX1" fmla="*/ 1361829 w 4191105"/>
              <a:gd name="connsiteY1" fmla="*/ 190501 h 4416425"/>
              <a:gd name="connsiteX2" fmla="*/ 1888879 w 4191105"/>
              <a:gd name="connsiteY2" fmla="*/ 0 h 4416425"/>
              <a:gd name="connsiteX3" fmla="*/ 2225675 w 4191105"/>
              <a:gd name="connsiteY3" fmla="*/ 47625 h 4416425"/>
              <a:gd name="connsiteX4" fmla="*/ 2574679 w 4191105"/>
              <a:gd name="connsiteY4" fmla="*/ 279401 h 4416425"/>
              <a:gd name="connsiteX5" fmla="*/ 3362079 w 4191105"/>
              <a:gd name="connsiteY5" fmla="*/ 1066800 h 4416425"/>
              <a:gd name="connsiteX6" fmla="*/ 3952630 w 4191105"/>
              <a:gd name="connsiteY6" fmla="*/ 1663701 h 4416425"/>
              <a:gd name="connsiteX7" fmla="*/ 4187580 w 4191105"/>
              <a:gd name="connsiteY7" fmla="*/ 2279651 h 4416425"/>
              <a:gd name="connsiteX8" fmla="*/ 4035180 w 4191105"/>
              <a:gd name="connsiteY8" fmla="*/ 2819401 h 4416425"/>
              <a:gd name="connsiteX9" fmla="*/ 3441700 w 4191105"/>
              <a:gd name="connsiteY9" fmla="*/ 3448050 h 4416425"/>
              <a:gd name="connsiteX10" fmla="*/ 2422525 w 4191105"/>
              <a:gd name="connsiteY10" fmla="*/ 4416425 h 4416425"/>
              <a:gd name="connsiteX11" fmla="*/ 0 w 4191105"/>
              <a:gd name="connsiteY11" fmla="*/ 4416425 h 4416425"/>
              <a:gd name="connsiteX12" fmla="*/ 1590675 w 4191105"/>
              <a:gd name="connsiteY12" fmla="*/ 2901950 h 4416425"/>
              <a:gd name="connsiteX13" fmla="*/ 1825379 w 4191105"/>
              <a:gd name="connsiteY13" fmla="*/ 2203451 h 4416425"/>
              <a:gd name="connsiteX14" fmla="*/ 1647579 w 4191105"/>
              <a:gd name="connsiteY14" fmla="*/ 1739901 h 4416425"/>
              <a:gd name="connsiteX15" fmla="*/ 1355479 w 4191105"/>
              <a:gd name="connsiteY15" fmla="*/ 1460501 h 4416425"/>
              <a:gd name="connsiteX16" fmla="*/ 1041400 w 4191105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4035180 w 4191237"/>
              <a:gd name="connsiteY8" fmla="*/ 28194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1041400 w 4191237"/>
              <a:gd name="connsiteY0" fmla="*/ 574675 h 4416425"/>
              <a:gd name="connsiteX1" fmla="*/ 1361829 w 4191237"/>
              <a:gd name="connsiteY1" fmla="*/ 190501 h 4416425"/>
              <a:gd name="connsiteX2" fmla="*/ 1888879 w 4191237"/>
              <a:gd name="connsiteY2" fmla="*/ 0 h 4416425"/>
              <a:gd name="connsiteX3" fmla="*/ 2225675 w 4191237"/>
              <a:gd name="connsiteY3" fmla="*/ 47625 h 4416425"/>
              <a:gd name="connsiteX4" fmla="*/ 2574679 w 4191237"/>
              <a:gd name="connsiteY4" fmla="*/ 279401 h 4416425"/>
              <a:gd name="connsiteX5" fmla="*/ 3362079 w 4191237"/>
              <a:gd name="connsiteY5" fmla="*/ 1066800 h 4416425"/>
              <a:gd name="connsiteX6" fmla="*/ 3952630 w 4191237"/>
              <a:gd name="connsiteY6" fmla="*/ 1663701 h 4416425"/>
              <a:gd name="connsiteX7" fmla="*/ 4187580 w 4191237"/>
              <a:gd name="connsiteY7" fmla="*/ 2279651 h 4416425"/>
              <a:gd name="connsiteX8" fmla="*/ 3978030 w 4191237"/>
              <a:gd name="connsiteY8" fmla="*/ 2882901 h 4416425"/>
              <a:gd name="connsiteX9" fmla="*/ 3441700 w 4191237"/>
              <a:gd name="connsiteY9" fmla="*/ 3448050 h 4416425"/>
              <a:gd name="connsiteX10" fmla="*/ 2422525 w 4191237"/>
              <a:gd name="connsiteY10" fmla="*/ 4416425 h 4416425"/>
              <a:gd name="connsiteX11" fmla="*/ 0 w 4191237"/>
              <a:gd name="connsiteY11" fmla="*/ 4416425 h 4416425"/>
              <a:gd name="connsiteX12" fmla="*/ 1590675 w 4191237"/>
              <a:gd name="connsiteY12" fmla="*/ 2901950 h 4416425"/>
              <a:gd name="connsiteX13" fmla="*/ 1825379 w 4191237"/>
              <a:gd name="connsiteY13" fmla="*/ 2203451 h 4416425"/>
              <a:gd name="connsiteX14" fmla="*/ 1647579 w 4191237"/>
              <a:gd name="connsiteY14" fmla="*/ 1739901 h 4416425"/>
              <a:gd name="connsiteX15" fmla="*/ 1355479 w 4191237"/>
              <a:gd name="connsiteY15" fmla="*/ 1460501 h 4416425"/>
              <a:gd name="connsiteX16" fmla="*/ 1041400 w 4191237"/>
              <a:gd name="connsiteY16" fmla="*/ 574675 h 441642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571824 w 3172386"/>
              <a:gd name="connsiteY12" fmla="*/ 2901950 h 4575175"/>
              <a:gd name="connsiteX13" fmla="*/ 806528 w 3172386"/>
              <a:gd name="connsiteY13" fmla="*/ 2203451 h 4575175"/>
              <a:gd name="connsiteX14" fmla="*/ 628728 w 3172386"/>
              <a:gd name="connsiteY14" fmla="*/ 1739901 h 4575175"/>
              <a:gd name="connsiteX15" fmla="*/ 336628 w 3172386"/>
              <a:gd name="connsiteY15" fmla="*/ 1460501 h 4575175"/>
              <a:gd name="connsiteX16" fmla="*/ 22549 w 3172386"/>
              <a:gd name="connsiteY16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838278 w 3172386"/>
              <a:gd name="connsiteY12" fmla="*/ 418465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571824 w 3172386"/>
              <a:gd name="connsiteY13" fmla="*/ 2901950 h 4575175"/>
              <a:gd name="connsiteX14" fmla="*/ 806528 w 3172386"/>
              <a:gd name="connsiteY14" fmla="*/ 2203451 h 4575175"/>
              <a:gd name="connsiteX15" fmla="*/ 628728 w 3172386"/>
              <a:gd name="connsiteY15" fmla="*/ 1739901 h 4575175"/>
              <a:gd name="connsiteX16" fmla="*/ 336628 w 3172386"/>
              <a:gd name="connsiteY16" fmla="*/ 1460501 h 4575175"/>
              <a:gd name="connsiteX17" fmla="*/ 22549 w 3172386"/>
              <a:gd name="connsiteY17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393778 w 3172386"/>
              <a:gd name="connsiteY13" fmla="*/ 385445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571824 w 3172386"/>
              <a:gd name="connsiteY14" fmla="*/ 2901950 h 4575175"/>
              <a:gd name="connsiteX15" fmla="*/ 806528 w 3172386"/>
              <a:gd name="connsiteY15" fmla="*/ 2203451 h 4575175"/>
              <a:gd name="connsiteX16" fmla="*/ 628728 w 3172386"/>
              <a:gd name="connsiteY16" fmla="*/ 1739901 h 4575175"/>
              <a:gd name="connsiteX17" fmla="*/ 336628 w 3172386"/>
              <a:gd name="connsiteY17" fmla="*/ 1460501 h 4575175"/>
              <a:gd name="connsiteX18" fmla="*/ 22549 w 3172386"/>
              <a:gd name="connsiteY18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549 w 3172386"/>
              <a:gd name="connsiteY0" fmla="*/ 574675 h 4575175"/>
              <a:gd name="connsiteX1" fmla="*/ 342978 w 3172386"/>
              <a:gd name="connsiteY1" fmla="*/ 190501 h 4575175"/>
              <a:gd name="connsiteX2" fmla="*/ 870028 w 3172386"/>
              <a:gd name="connsiteY2" fmla="*/ 0 h 4575175"/>
              <a:gd name="connsiteX3" fmla="*/ 1206824 w 3172386"/>
              <a:gd name="connsiteY3" fmla="*/ 47625 h 4575175"/>
              <a:gd name="connsiteX4" fmla="*/ 1555828 w 3172386"/>
              <a:gd name="connsiteY4" fmla="*/ 279401 h 4575175"/>
              <a:gd name="connsiteX5" fmla="*/ 2343228 w 3172386"/>
              <a:gd name="connsiteY5" fmla="*/ 1066800 h 4575175"/>
              <a:gd name="connsiteX6" fmla="*/ 2933779 w 3172386"/>
              <a:gd name="connsiteY6" fmla="*/ 1663701 h 4575175"/>
              <a:gd name="connsiteX7" fmla="*/ 3168729 w 3172386"/>
              <a:gd name="connsiteY7" fmla="*/ 2279651 h 4575175"/>
              <a:gd name="connsiteX8" fmla="*/ 2959179 w 3172386"/>
              <a:gd name="connsiteY8" fmla="*/ 2882901 h 4575175"/>
              <a:gd name="connsiteX9" fmla="*/ 2422849 w 3172386"/>
              <a:gd name="connsiteY9" fmla="*/ 3448050 h 4575175"/>
              <a:gd name="connsiteX10" fmla="*/ 1403674 w 3172386"/>
              <a:gd name="connsiteY10" fmla="*/ 4416425 h 4575175"/>
              <a:gd name="connsiteX11" fmla="*/ 924249 w 3172386"/>
              <a:gd name="connsiteY11" fmla="*/ 4575175 h 4575175"/>
              <a:gd name="connsiteX12" fmla="*/ 323928 w 3172386"/>
              <a:gd name="connsiteY12" fmla="*/ 4292601 h 4575175"/>
              <a:gd name="connsiteX13" fmla="*/ 76278 w 3172386"/>
              <a:gd name="connsiteY13" fmla="*/ 3822701 h 4575175"/>
              <a:gd name="connsiteX14" fmla="*/ 222328 w 3172386"/>
              <a:gd name="connsiteY14" fmla="*/ 3309938 h 4575175"/>
              <a:gd name="connsiteX15" fmla="*/ 571824 w 3172386"/>
              <a:gd name="connsiteY15" fmla="*/ 2901950 h 4575175"/>
              <a:gd name="connsiteX16" fmla="*/ 806528 w 3172386"/>
              <a:gd name="connsiteY16" fmla="*/ 2203451 h 4575175"/>
              <a:gd name="connsiteX17" fmla="*/ 628728 w 3172386"/>
              <a:gd name="connsiteY17" fmla="*/ 1739901 h 4575175"/>
              <a:gd name="connsiteX18" fmla="*/ 336628 w 3172386"/>
              <a:gd name="connsiteY18" fmla="*/ 1460501 h 4575175"/>
              <a:gd name="connsiteX19" fmla="*/ 22549 w 3172386"/>
              <a:gd name="connsiteY19" fmla="*/ 574675 h 4575175"/>
              <a:gd name="connsiteX0" fmla="*/ 22996 w 3163824"/>
              <a:gd name="connsiteY0" fmla="*/ 633232 h 4575175"/>
              <a:gd name="connsiteX1" fmla="*/ 334416 w 3163824"/>
              <a:gd name="connsiteY1" fmla="*/ 190501 h 4575175"/>
              <a:gd name="connsiteX2" fmla="*/ 861466 w 3163824"/>
              <a:gd name="connsiteY2" fmla="*/ 0 h 4575175"/>
              <a:gd name="connsiteX3" fmla="*/ 1198262 w 3163824"/>
              <a:gd name="connsiteY3" fmla="*/ 47625 h 4575175"/>
              <a:gd name="connsiteX4" fmla="*/ 1547266 w 3163824"/>
              <a:gd name="connsiteY4" fmla="*/ 279401 h 4575175"/>
              <a:gd name="connsiteX5" fmla="*/ 2334666 w 3163824"/>
              <a:gd name="connsiteY5" fmla="*/ 1066800 h 4575175"/>
              <a:gd name="connsiteX6" fmla="*/ 2925217 w 3163824"/>
              <a:gd name="connsiteY6" fmla="*/ 1663701 h 4575175"/>
              <a:gd name="connsiteX7" fmla="*/ 3160167 w 3163824"/>
              <a:gd name="connsiteY7" fmla="*/ 2279651 h 4575175"/>
              <a:gd name="connsiteX8" fmla="*/ 2950617 w 3163824"/>
              <a:gd name="connsiteY8" fmla="*/ 2882901 h 4575175"/>
              <a:gd name="connsiteX9" fmla="*/ 2414287 w 3163824"/>
              <a:gd name="connsiteY9" fmla="*/ 3448050 h 4575175"/>
              <a:gd name="connsiteX10" fmla="*/ 1395112 w 3163824"/>
              <a:gd name="connsiteY10" fmla="*/ 4416425 h 4575175"/>
              <a:gd name="connsiteX11" fmla="*/ 915687 w 3163824"/>
              <a:gd name="connsiteY11" fmla="*/ 4575175 h 4575175"/>
              <a:gd name="connsiteX12" fmla="*/ 315366 w 3163824"/>
              <a:gd name="connsiteY12" fmla="*/ 4292601 h 4575175"/>
              <a:gd name="connsiteX13" fmla="*/ 67716 w 3163824"/>
              <a:gd name="connsiteY13" fmla="*/ 3822701 h 4575175"/>
              <a:gd name="connsiteX14" fmla="*/ 213766 w 3163824"/>
              <a:gd name="connsiteY14" fmla="*/ 3309938 h 4575175"/>
              <a:gd name="connsiteX15" fmla="*/ 563262 w 3163824"/>
              <a:gd name="connsiteY15" fmla="*/ 2901950 h 4575175"/>
              <a:gd name="connsiteX16" fmla="*/ 797966 w 3163824"/>
              <a:gd name="connsiteY16" fmla="*/ 2203451 h 4575175"/>
              <a:gd name="connsiteX17" fmla="*/ 620166 w 3163824"/>
              <a:gd name="connsiteY17" fmla="*/ 1739901 h 4575175"/>
              <a:gd name="connsiteX18" fmla="*/ 328066 w 3163824"/>
              <a:gd name="connsiteY18" fmla="*/ 1460501 h 4575175"/>
              <a:gd name="connsiteX19" fmla="*/ 22996 w 3163824"/>
              <a:gd name="connsiteY19" fmla="*/ 633232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28727 w 3172385"/>
              <a:gd name="connsiteY17" fmla="*/ 1739901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597196 w 3172385"/>
              <a:gd name="connsiteY17" fmla="*/ 179395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548 w 3172385"/>
              <a:gd name="connsiteY0" fmla="*/ 606206 h 4575175"/>
              <a:gd name="connsiteX1" fmla="*/ 342977 w 3172385"/>
              <a:gd name="connsiteY1" fmla="*/ 190501 h 4575175"/>
              <a:gd name="connsiteX2" fmla="*/ 870027 w 3172385"/>
              <a:gd name="connsiteY2" fmla="*/ 0 h 4575175"/>
              <a:gd name="connsiteX3" fmla="*/ 1206823 w 3172385"/>
              <a:gd name="connsiteY3" fmla="*/ 47625 h 4575175"/>
              <a:gd name="connsiteX4" fmla="*/ 1555827 w 3172385"/>
              <a:gd name="connsiteY4" fmla="*/ 279401 h 4575175"/>
              <a:gd name="connsiteX5" fmla="*/ 2343227 w 3172385"/>
              <a:gd name="connsiteY5" fmla="*/ 1066800 h 4575175"/>
              <a:gd name="connsiteX6" fmla="*/ 2933778 w 3172385"/>
              <a:gd name="connsiteY6" fmla="*/ 1663701 h 4575175"/>
              <a:gd name="connsiteX7" fmla="*/ 3168728 w 3172385"/>
              <a:gd name="connsiteY7" fmla="*/ 2279651 h 4575175"/>
              <a:gd name="connsiteX8" fmla="*/ 2959178 w 3172385"/>
              <a:gd name="connsiteY8" fmla="*/ 2882901 h 4575175"/>
              <a:gd name="connsiteX9" fmla="*/ 2422848 w 3172385"/>
              <a:gd name="connsiteY9" fmla="*/ 3448050 h 4575175"/>
              <a:gd name="connsiteX10" fmla="*/ 1403673 w 3172385"/>
              <a:gd name="connsiteY10" fmla="*/ 4416425 h 4575175"/>
              <a:gd name="connsiteX11" fmla="*/ 924248 w 3172385"/>
              <a:gd name="connsiteY11" fmla="*/ 4575175 h 4575175"/>
              <a:gd name="connsiteX12" fmla="*/ 323927 w 3172385"/>
              <a:gd name="connsiteY12" fmla="*/ 4292601 h 4575175"/>
              <a:gd name="connsiteX13" fmla="*/ 76277 w 3172385"/>
              <a:gd name="connsiteY13" fmla="*/ 3822701 h 4575175"/>
              <a:gd name="connsiteX14" fmla="*/ 222327 w 3172385"/>
              <a:gd name="connsiteY14" fmla="*/ 3309938 h 4575175"/>
              <a:gd name="connsiteX15" fmla="*/ 571823 w 3172385"/>
              <a:gd name="connsiteY15" fmla="*/ 2901950 h 4575175"/>
              <a:gd name="connsiteX16" fmla="*/ 806527 w 3172385"/>
              <a:gd name="connsiteY16" fmla="*/ 2203451 h 4575175"/>
              <a:gd name="connsiteX17" fmla="*/ 633231 w 3172385"/>
              <a:gd name="connsiteY17" fmla="*/ 1753414 h 4575175"/>
              <a:gd name="connsiteX18" fmla="*/ 336627 w 3172385"/>
              <a:gd name="connsiteY18" fmla="*/ 1460501 h 4575175"/>
              <a:gd name="connsiteX19" fmla="*/ 22548 w 3172385"/>
              <a:gd name="connsiteY19" fmla="*/ 606206 h 4575175"/>
              <a:gd name="connsiteX0" fmla="*/ 22332 w 3172169"/>
              <a:gd name="connsiteY0" fmla="*/ 606206 h 4575175"/>
              <a:gd name="connsiteX1" fmla="*/ 342761 w 3172169"/>
              <a:gd name="connsiteY1" fmla="*/ 190501 h 4575175"/>
              <a:gd name="connsiteX2" fmla="*/ 869811 w 3172169"/>
              <a:gd name="connsiteY2" fmla="*/ 0 h 4575175"/>
              <a:gd name="connsiteX3" fmla="*/ 1206607 w 3172169"/>
              <a:gd name="connsiteY3" fmla="*/ 47625 h 4575175"/>
              <a:gd name="connsiteX4" fmla="*/ 1555611 w 3172169"/>
              <a:gd name="connsiteY4" fmla="*/ 279401 h 4575175"/>
              <a:gd name="connsiteX5" fmla="*/ 2343011 w 3172169"/>
              <a:gd name="connsiteY5" fmla="*/ 1066800 h 4575175"/>
              <a:gd name="connsiteX6" fmla="*/ 2933562 w 3172169"/>
              <a:gd name="connsiteY6" fmla="*/ 1663701 h 4575175"/>
              <a:gd name="connsiteX7" fmla="*/ 3168512 w 3172169"/>
              <a:gd name="connsiteY7" fmla="*/ 2279651 h 4575175"/>
              <a:gd name="connsiteX8" fmla="*/ 2958962 w 3172169"/>
              <a:gd name="connsiteY8" fmla="*/ 2882901 h 4575175"/>
              <a:gd name="connsiteX9" fmla="*/ 2422632 w 3172169"/>
              <a:gd name="connsiteY9" fmla="*/ 3448050 h 4575175"/>
              <a:gd name="connsiteX10" fmla="*/ 1403457 w 3172169"/>
              <a:gd name="connsiteY10" fmla="*/ 4416425 h 4575175"/>
              <a:gd name="connsiteX11" fmla="*/ 924032 w 3172169"/>
              <a:gd name="connsiteY11" fmla="*/ 4575175 h 4575175"/>
              <a:gd name="connsiteX12" fmla="*/ 323711 w 3172169"/>
              <a:gd name="connsiteY12" fmla="*/ 4292601 h 4575175"/>
              <a:gd name="connsiteX13" fmla="*/ 76061 w 3172169"/>
              <a:gd name="connsiteY13" fmla="*/ 3822701 h 4575175"/>
              <a:gd name="connsiteX14" fmla="*/ 222111 w 3172169"/>
              <a:gd name="connsiteY14" fmla="*/ 3309938 h 4575175"/>
              <a:gd name="connsiteX15" fmla="*/ 571607 w 3172169"/>
              <a:gd name="connsiteY15" fmla="*/ 2901950 h 4575175"/>
              <a:gd name="connsiteX16" fmla="*/ 806311 w 3172169"/>
              <a:gd name="connsiteY16" fmla="*/ 2203451 h 4575175"/>
              <a:gd name="connsiteX17" fmla="*/ 633015 w 3172169"/>
              <a:gd name="connsiteY17" fmla="*/ 1753414 h 4575175"/>
              <a:gd name="connsiteX18" fmla="*/ 340915 w 3172169"/>
              <a:gd name="connsiteY18" fmla="*/ 1469510 h 4575175"/>
              <a:gd name="connsiteX19" fmla="*/ 22332 w 3172169"/>
              <a:gd name="connsiteY19" fmla="*/ 606206 h 4575175"/>
              <a:gd name="connsiteX0" fmla="*/ 22747 w 3172584"/>
              <a:gd name="connsiteY0" fmla="*/ 606206 h 4575175"/>
              <a:gd name="connsiteX1" fmla="*/ 343176 w 3172584"/>
              <a:gd name="connsiteY1" fmla="*/ 190501 h 4575175"/>
              <a:gd name="connsiteX2" fmla="*/ 870226 w 3172584"/>
              <a:gd name="connsiteY2" fmla="*/ 0 h 4575175"/>
              <a:gd name="connsiteX3" fmla="*/ 1207022 w 3172584"/>
              <a:gd name="connsiteY3" fmla="*/ 47625 h 4575175"/>
              <a:gd name="connsiteX4" fmla="*/ 1556026 w 3172584"/>
              <a:gd name="connsiteY4" fmla="*/ 279401 h 4575175"/>
              <a:gd name="connsiteX5" fmla="*/ 2343426 w 3172584"/>
              <a:gd name="connsiteY5" fmla="*/ 1066800 h 4575175"/>
              <a:gd name="connsiteX6" fmla="*/ 2933977 w 3172584"/>
              <a:gd name="connsiteY6" fmla="*/ 1663701 h 4575175"/>
              <a:gd name="connsiteX7" fmla="*/ 3168927 w 3172584"/>
              <a:gd name="connsiteY7" fmla="*/ 2279651 h 4575175"/>
              <a:gd name="connsiteX8" fmla="*/ 2959377 w 3172584"/>
              <a:gd name="connsiteY8" fmla="*/ 2882901 h 4575175"/>
              <a:gd name="connsiteX9" fmla="*/ 2423047 w 3172584"/>
              <a:gd name="connsiteY9" fmla="*/ 3448050 h 4575175"/>
              <a:gd name="connsiteX10" fmla="*/ 1403872 w 3172584"/>
              <a:gd name="connsiteY10" fmla="*/ 4416425 h 4575175"/>
              <a:gd name="connsiteX11" fmla="*/ 924447 w 3172584"/>
              <a:gd name="connsiteY11" fmla="*/ 4575175 h 4575175"/>
              <a:gd name="connsiteX12" fmla="*/ 324126 w 3172584"/>
              <a:gd name="connsiteY12" fmla="*/ 4292601 h 4575175"/>
              <a:gd name="connsiteX13" fmla="*/ 76476 w 3172584"/>
              <a:gd name="connsiteY13" fmla="*/ 3822701 h 4575175"/>
              <a:gd name="connsiteX14" fmla="*/ 222526 w 3172584"/>
              <a:gd name="connsiteY14" fmla="*/ 3309938 h 4575175"/>
              <a:gd name="connsiteX15" fmla="*/ 572022 w 3172584"/>
              <a:gd name="connsiteY15" fmla="*/ 2901950 h 4575175"/>
              <a:gd name="connsiteX16" fmla="*/ 806726 w 3172584"/>
              <a:gd name="connsiteY16" fmla="*/ 2203451 h 4575175"/>
              <a:gd name="connsiteX17" fmla="*/ 633430 w 3172584"/>
              <a:gd name="connsiteY17" fmla="*/ 1753414 h 4575175"/>
              <a:gd name="connsiteX18" fmla="*/ 341330 w 3172584"/>
              <a:gd name="connsiteY18" fmla="*/ 1469510 h 4575175"/>
              <a:gd name="connsiteX19" fmla="*/ 22747 w 3172584"/>
              <a:gd name="connsiteY19" fmla="*/ 606206 h 4575175"/>
              <a:gd name="connsiteX0" fmla="*/ 21541 w 3171378"/>
              <a:gd name="connsiteY0" fmla="*/ 606206 h 4575175"/>
              <a:gd name="connsiteX1" fmla="*/ 341970 w 3171378"/>
              <a:gd name="connsiteY1" fmla="*/ 190501 h 4575175"/>
              <a:gd name="connsiteX2" fmla="*/ 869020 w 3171378"/>
              <a:gd name="connsiteY2" fmla="*/ 0 h 4575175"/>
              <a:gd name="connsiteX3" fmla="*/ 1205816 w 3171378"/>
              <a:gd name="connsiteY3" fmla="*/ 47625 h 4575175"/>
              <a:gd name="connsiteX4" fmla="*/ 1554820 w 3171378"/>
              <a:gd name="connsiteY4" fmla="*/ 279401 h 4575175"/>
              <a:gd name="connsiteX5" fmla="*/ 2342220 w 3171378"/>
              <a:gd name="connsiteY5" fmla="*/ 1066800 h 4575175"/>
              <a:gd name="connsiteX6" fmla="*/ 2932771 w 3171378"/>
              <a:gd name="connsiteY6" fmla="*/ 1663701 h 4575175"/>
              <a:gd name="connsiteX7" fmla="*/ 3167721 w 3171378"/>
              <a:gd name="connsiteY7" fmla="*/ 2279651 h 4575175"/>
              <a:gd name="connsiteX8" fmla="*/ 2958171 w 3171378"/>
              <a:gd name="connsiteY8" fmla="*/ 2882901 h 4575175"/>
              <a:gd name="connsiteX9" fmla="*/ 2421841 w 3171378"/>
              <a:gd name="connsiteY9" fmla="*/ 3448050 h 4575175"/>
              <a:gd name="connsiteX10" fmla="*/ 1402666 w 3171378"/>
              <a:gd name="connsiteY10" fmla="*/ 4416425 h 4575175"/>
              <a:gd name="connsiteX11" fmla="*/ 923241 w 3171378"/>
              <a:gd name="connsiteY11" fmla="*/ 4575175 h 4575175"/>
              <a:gd name="connsiteX12" fmla="*/ 322920 w 3171378"/>
              <a:gd name="connsiteY12" fmla="*/ 4292601 h 4575175"/>
              <a:gd name="connsiteX13" fmla="*/ 75270 w 3171378"/>
              <a:gd name="connsiteY13" fmla="*/ 3822701 h 4575175"/>
              <a:gd name="connsiteX14" fmla="*/ 221320 w 3171378"/>
              <a:gd name="connsiteY14" fmla="*/ 3309938 h 4575175"/>
              <a:gd name="connsiteX15" fmla="*/ 570816 w 3171378"/>
              <a:gd name="connsiteY15" fmla="*/ 2901950 h 4575175"/>
              <a:gd name="connsiteX16" fmla="*/ 805520 w 3171378"/>
              <a:gd name="connsiteY16" fmla="*/ 2203451 h 4575175"/>
              <a:gd name="connsiteX17" fmla="*/ 632224 w 3171378"/>
              <a:gd name="connsiteY17" fmla="*/ 1753414 h 4575175"/>
              <a:gd name="connsiteX18" fmla="*/ 340124 w 3171378"/>
              <a:gd name="connsiteY18" fmla="*/ 1469510 h 4575175"/>
              <a:gd name="connsiteX19" fmla="*/ 21541 w 3171378"/>
              <a:gd name="connsiteY19" fmla="*/ 606206 h 4575175"/>
              <a:gd name="connsiteX0" fmla="*/ 7707 w 3157544"/>
              <a:gd name="connsiteY0" fmla="*/ 606206 h 4575175"/>
              <a:gd name="connsiteX1" fmla="*/ 328136 w 3157544"/>
              <a:gd name="connsiteY1" fmla="*/ 190501 h 4575175"/>
              <a:gd name="connsiteX2" fmla="*/ 855186 w 3157544"/>
              <a:gd name="connsiteY2" fmla="*/ 0 h 4575175"/>
              <a:gd name="connsiteX3" fmla="*/ 1191982 w 3157544"/>
              <a:gd name="connsiteY3" fmla="*/ 47625 h 4575175"/>
              <a:gd name="connsiteX4" fmla="*/ 1540986 w 3157544"/>
              <a:gd name="connsiteY4" fmla="*/ 279401 h 4575175"/>
              <a:gd name="connsiteX5" fmla="*/ 2328386 w 3157544"/>
              <a:gd name="connsiteY5" fmla="*/ 1066800 h 4575175"/>
              <a:gd name="connsiteX6" fmla="*/ 2918937 w 3157544"/>
              <a:gd name="connsiteY6" fmla="*/ 1663701 h 4575175"/>
              <a:gd name="connsiteX7" fmla="*/ 3153887 w 3157544"/>
              <a:gd name="connsiteY7" fmla="*/ 2279651 h 4575175"/>
              <a:gd name="connsiteX8" fmla="*/ 2944337 w 3157544"/>
              <a:gd name="connsiteY8" fmla="*/ 2882901 h 4575175"/>
              <a:gd name="connsiteX9" fmla="*/ 2408007 w 3157544"/>
              <a:gd name="connsiteY9" fmla="*/ 3448050 h 4575175"/>
              <a:gd name="connsiteX10" fmla="*/ 1388832 w 3157544"/>
              <a:gd name="connsiteY10" fmla="*/ 4416425 h 4575175"/>
              <a:gd name="connsiteX11" fmla="*/ 909407 w 3157544"/>
              <a:gd name="connsiteY11" fmla="*/ 4575175 h 4575175"/>
              <a:gd name="connsiteX12" fmla="*/ 309086 w 3157544"/>
              <a:gd name="connsiteY12" fmla="*/ 4292601 h 4575175"/>
              <a:gd name="connsiteX13" fmla="*/ 61436 w 3157544"/>
              <a:gd name="connsiteY13" fmla="*/ 3822701 h 4575175"/>
              <a:gd name="connsiteX14" fmla="*/ 207486 w 3157544"/>
              <a:gd name="connsiteY14" fmla="*/ 3309938 h 4575175"/>
              <a:gd name="connsiteX15" fmla="*/ 556982 w 3157544"/>
              <a:gd name="connsiteY15" fmla="*/ 2901950 h 4575175"/>
              <a:gd name="connsiteX16" fmla="*/ 791686 w 3157544"/>
              <a:gd name="connsiteY16" fmla="*/ 2203451 h 4575175"/>
              <a:gd name="connsiteX17" fmla="*/ 618390 w 3157544"/>
              <a:gd name="connsiteY17" fmla="*/ 1753414 h 4575175"/>
              <a:gd name="connsiteX18" fmla="*/ 326290 w 3157544"/>
              <a:gd name="connsiteY18" fmla="*/ 1469510 h 4575175"/>
              <a:gd name="connsiteX19" fmla="*/ 118243 w 3157544"/>
              <a:gd name="connsiteY19" fmla="*/ 1272964 h 4575175"/>
              <a:gd name="connsiteX20" fmla="*/ 7707 w 3157544"/>
              <a:gd name="connsiteY20" fmla="*/ 606206 h 4575175"/>
              <a:gd name="connsiteX0" fmla="*/ 7180 w 3157017"/>
              <a:gd name="connsiteY0" fmla="*/ 606206 h 4575175"/>
              <a:gd name="connsiteX1" fmla="*/ 327609 w 3157017"/>
              <a:gd name="connsiteY1" fmla="*/ 190501 h 4575175"/>
              <a:gd name="connsiteX2" fmla="*/ 854659 w 3157017"/>
              <a:gd name="connsiteY2" fmla="*/ 0 h 4575175"/>
              <a:gd name="connsiteX3" fmla="*/ 1191455 w 3157017"/>
              <a:gd name="connsiteY3" fmla="*/ 47625 h 4575175"/>
              <a:gd name="connsiteX4" fmla="*/ 1540459 w 3157017"/>
              <a:gd name="connsiteY4" fmla="*/ 279401 h 4575175"/>
              <a:gd name="connsiteX5" fmla="*/ 2327859 w 3157017"/>
              <a:gd name="connsiteY5" fmla="*/ 1066800 h 4575175"/>
              <a:gd name="connsiteX6" fmla="*/ 2918410 w 3157017"/>
              <a:gd name="connsiteY6" fmla="*/ 1663701 h 4575175"/>
              <a:gd name="connsiteX7" fmla="*/ 3153360 w 3157017"/>
              <a:gd name="connsiteY7" fmla="*/ 2279651 h 4575175"/>
              <a:gd name="connsiteX8" fmla="*/ 2943810 w 3157017"/>
              <a:gd name="connsiteY8" fmla="*/ 2882901 h 4575175"/>
              <a:gd name="connsiteX9" fmla="*/ 2407480 w 3157017"/>
              <a:gd name="connsiteY9" fmla="*/ 3448050 h 4575175"/>
              <a:gd name="connsiteX10" fmla="*/ 1388305 w 3157017"/>
              <a:gd name="connsiteY10" fmla="*/ 4416425 h 4575175"/>
              <a:gd name="connsiteX11" fmla="*/ 908880 w 3157017"/>
              <a:gd name="connsiteY11" fmla="*/ 4575175 h 4575175"/>
              <a:gd name="connsiteX12" fmla="*/ 308559 w 3157017"/>
              <a:gd name="connsiteY12" fmla="*/ 4292601 h 4575175"/>
              <a:gd name="connsiteX13" fmla="*/ 60909 w 3157017"/>
              <a:gd name="connsiteY13" fmla="*/ 3822701 h 4575175"/>
              <a:gd name="connsiteX14" fmla="*/ 206959 w 3157017"/>
              <a:gd name="connsiteY14" fmla="*/ 3309938 h 4575175"/>
              <a:gd name="connsiteX15" fmla="*/ 556455 w 3157017"/>
              <a:gd name="connsiteY15" fmla="*/ 2901950 h 4575175"/>
              <a:gd name="connsiteX16" fmla="*/ 791159 w 3157017"/>
              <a:gd name="connsiteY16" fmla="*/ 2203451 h 4575175"/>
              <a:gd name="connsiteX17" fmla="*/ 617863 w 3157017"/>
              <a:gd name="connsiteY17" fmla="*/ 1753414 h 4575175"/>
              <a:gd name="connsiteX18" fmla="*/ 325763 w 3157017"/>
              <a:gd name="connsiteY18" fmla="*/ 1469510 h 4575175"/>
              <a:gd name="connsiteX19" fmla="*/ 126725 w 3157017"/>
              <a:gd name="connsiteY19" fmla="*/ 1245938 h 4575175"/>
              <a:gd name="connsiteX20" fmla="*/ 7180 w 3157017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808782 w 3174640"/>
              <a:gd name="connsiteY16" fmla="*/ 2203451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99773 w 3174640"/>
              <a:gd name="connsiteY16" fmla="*/ 2221468 h 4575175"/>
              <a:gd name="connsiteX17" fmla="*/ 635486 w 3174640"/>
              <a:gd name="connsiteY17" fmla="*/ 1753414 h 4575175"/>
              <a:gd name="connsiteX18" fmla="*/ 343386 w 3174640"/>
              <a:gd name="connsiteY18" fmla="*/ 1469510 h 4575175"/>
              <a:gd name="connsiteX19" fmla="*/ 144348 w 3174640"/>
              <a:gd name="connsiteY19" fmla="*/ 1245938 h 4575175"/>
              <a:gd name="connsiteX20" fmla="*/ 24803 w 3174640"/>
              <a:gd name="connsiteY20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20915 w 3174640"/>
              <a:gd name="connsiteY16" fmla="*/ 2583755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78532 w 3174640"/>
              <a:gd name="connsiteY13" fmla="*/ 3822701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05928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07416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  <a:gd name="connsiteX0" fmla="*/ 24803 w 3174640"/>
              <a:gd name="connsiteY0" fmla="*/ 606206 h 4575175"/>
              <a:gd name="connsiteX1" fmla="*/ 345232 w 3174640"/>
              <a:gd name="connsiteY1" fmla="*/ 190501 h 4575175"/>
              <a:gd name="connsiteX2" fmla="*/ 872282 w 3174640"/>
              <a:gd name="connsiteY2" fmla="*/ 0 h 4575175"/>
              <a:gd name="connsiteX3" fmla="*/ 1209078 w 3174640"/>
              <a:gd name="connsiteY3" fmla="*/ 47625 h 4575175"/>
              <a:gd name="connsiteX4" fmla="*/ 1558082 w 3174640"/>
              <a:gd name="connsiteY4" fmla="*/ 279401 h 4575175"/>
              <a:gd name="connsiteX5" fmla="*/ 2345482 w 3174640"/>
              <a:gd name="connsiteY5" fmla="*/ 1066800 h 4575175"/>
              <a:gd name="connsiteX6" fmla="*/ 2936033 w 3174640"/>
              <a:gd name="connsiteY6" fmla="*/ 1663701 h 4575175"/>
              <a:gd name="connsiteX7" fmla="*/ 3170983 w 3174640"/>
              <a:gd name="connsiteY7" fmla="*/ 2279651 h 4575175"/>
              <a:gd name="connsiteX8" fmla="*/ 2961433 w 3174640"/>
              <a:gd name="connsiteY8" fmla="*/ 2882901 h 4575175"/>
              <a:gd name="connsiteX9" fmla="*/ 2425103 w 3174640"/>
              <a:gd name="connsiteY9" fmla="*/ 3448050 h 4575175"/>
              <a:gd name="connsiteX10" fmla="*/ 1423945 w 3174640"/>
              <a:gd name="connsiteY10" fmla="*/ 4416425 h 4575175"/>
              <a:gd name="connsiteX11" fmla="*/ 926503 w 3174640"/>
              <a:gd name="connsiteY11" fmla="*/ 4575175 h 4575175"/>
              <a:gd name="connsiteX12" fmla="*/ 326182 w 3174640"/>
              <a:gd name="connsiteY12" fmla="*/ 4292601 h 4575175"/>
              <a:gd name="connsiteX13" fmla="*/ 87541 w 3174640"/>
              <a:gd name="connsiteY13" fmla="*/ 3831710 h 4575175"/>
              <a:gd name="connsiteX14" fmla="*/ 224582 w 3174640"/>
              <a:gd name="connsiteY14" fmla="*/ 3309938 h 4575175"/>
              <a:gd name="connsiteX15" fmla="*/ 574078 w 3174640"/>
              <a:gd name="connsiteY15" fmla="*/ 2901950 h 4575175"/>
              <a:gd name="connsiteX16" fmla="*/ 747941 w 3174640"/>
              <a:gd name="connsiteY16" fmla="*/ 2592764 h 4575175"/>
              <a:gd name="connsiteX17" fmla="*/ 799773 w 3174640"/>
              <a:gd name="connsiteY17" fmla="*/ 2221468 h 4575175"/>
              <a:gd name="connsiteX18" fmla="*/ 635486 w 3174640"/>
              <a:gd name="connsiteY18" fmla="*/ 1753414 h 4575175"/>
              <a:gd name="connsiteX19" fmla="*/ 343386 w 3174640"/>
              <a:gd name="connsiteY19" fmla="*/ 1469510 h 4575175"/>
              <a:gd name="connsiteX20" fmla="*/ 144348 w 3174640"/>
              <a:gd name="connsiteY20" fmla="*/ 1245938 h 4575175"/>
              <a:gd name="connsiteX21" fmla="*/ 24803 w 3174640"/>
              <a:gd name="connsiteY21" fmla="*/ 606206 h 4575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174640" h="4575175">
                <a:moveTo>
                  <a:pt x="24803" y="606206"/>
                </a:moveTo>
                <a:cubicBezTo>
                  <a:pt x="125263" y="342139"/>
                  <a:pt x="225722" y="286809"/>
                  <a:pt x="345232" y="190501"/>
                </a:cubicBezTo>
                <a:cubicBezTo>
                  <a:pt x="609815" y="6351"/>
                  <a:pt x="747399" y="19050"/>
                  <a:pt x="872282" y="0"/>
                </a:cubicBezTo>
                <a:cubicBezTo>
                  <a:pt x="1009947" y="3175"/>
                  <a:pt x="1103163" y="6350"/>
                  <a:pt x="1209078" y="47625"/>
                </a:cubicBezTo>
                <a:cubicBezTo>
                  <a:pt x="1323378" y="97367"/>
                  <a:pt x="1368681" y="109539"/>
                  <a:pt x="1558082" y="279401"/>
                </a:cubicBezTo>
                <a:cubicBezTo>
                  <a:pt x="1664933" y="385763"/>
                  <a:pt x="2023179" y="738717"/>
                  <a:pt x="2345482" y="1066800"/>
                </a:cubicBezTo>
                <a:cubicBezTo>
                  <a:pt x="2562441" y="1305983"/>
                  <a:pt x="2792100" y="1499659"/>
                  <a:pt x="2936033" y="1663701"/>
                </a:cubicBezTo>
                <a:cubicBezTo>
                  <a:pt x="3060916" y="1821393"/>
                  <a:pt x="3198988" y="1990726"/>
                  <a:pt x="3170983" y="2279651"/>
                </a:cubicBezTo>
                <a:cubicBezTo>
                  <a:pt x="3174158" y="2459568"/>
                  <a:pt x="3130196" y="2656418"/>
                  <a:pt x="2961433" y="2882901"/>
                </a:cubicBezTo>
                <a:cubicBezTo>
                  <a:pt x="2779970" y="3083984"/>
                  <a:pt x="2683296" y="3169179"/>
                  <a:pt x="2425103" y="3448050"/>
                </a:cubicBezTo>
                <a:cubicBezTo>
                  <a:pt x="2085378" y="3770842"/>
                  <a:pt x="1577456" y="4305248"/>
                  <a:pt x="1423945" y="4416425"/>
                </a:cubicBezTo>
                <a:cubicBezTo>
                  <a:pt x="1264137" y="4513792"/>
                  <a:pt x="1117091" y="4570994"/>
                  <a:pt x="926503" y="4575175"/>
                </a:cubicBezTo>
                <a:cubicBezTo>
                  <a:pt x="760586" y="4565974"/>
                  <a:pt x="551689" y="4513792"/>
                  <a:pt x="326182" y="4292601"/>
                </a:cubicBezTo>
                <a:cubicBezTo>
                  <a:pt x="224582" y="4167718"/>
                  <a:pt x="95142" y="3979991"/>
                  <a:pt x="87541" y="3831710"/>
                </a:cubicBezTo>
                <a:cubicBezTo>
                  <a:pt x="74028" y="3613139"/>
                  <a:pt x="142032" y="3466042"/>
                  <a:pt x="224582" y="3309938"/>
                </a:cubicBezTo>
                <a:cubicBezTo>
                  <a:pt x="366481" y="3129492"/>
                  <a:pt x="387729" y="3095096"/>
                  <a:pt x="574078" y="2901950"/>
                </a:cubicBezTo>
                <a:cubicBezTo>
                  <a:pt x="656800" y="2780920"/>
                  <a:pt x="692307" y="2737709"/>
                  <a:pt x="747941" y="2592764"/>
                </a:cubicBezTo>
                <a:cubicBezTo>
                  <a:pt x="772043" y="2492863"/>
                  <a:pt x="805002" y="2386884"/>
                  <a:pt x="799773" y="2221468"/>
                </a:cubicBezTo>
                <a:cubicBezTo>
                  <a:pt x="779744" y="1998341"/>
                  <a:pt x="738660" y="1938002"/>
                  <a:pt x="635486" y="1753414"/>
                </a:cubicBezTo>
                <a:cubicBezTo>
                  <a:pt x="563645" y="1664785"/>
                  <a:pt x="442254" y="1567148"/>
                  <a:pt x="343386" y="1469510"/>
                </a:cubicBezTo>
                <a:cubicBezTo>
                  <a:pt x="260028" y="1389435"/>
                  <a:pt x="251498" y="1394326"/>
                  <a:pt x="144348" y="1245938"/>
                </a:cubicBezTo>
                <a:cubicBezTo>
                  <a:pt x="-34873" y="1025479"/>
                  <a:pt x="-10179" y="786616"/>
                  <a:pt x="24803" y="606206"/>
                </a:cubicBezTo>
                <a:close/>
              </a:path>
            </a:pathLst>
          </a:custGeom>
          <a:solidFill>
            <a:schemeClr val="bg1">
              <a:lumMod val="50000"/>
              <a:alpha val="73000"/>
            </a:schemeClr>
          </a:solidFill>
          <a:effectLst/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4">
            <a:extLst>
              <a:ext uri="{FF2B5EF4-FFF2-40B4-BE49-F238E27FC236}">
                <a16:creationId xmlns:a16="http://schemas.microsoft.com/office/drawing/2014/main" id="{24A394E3-CEF4-434E-B8BA-A7752FE2F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967" y="2040510"/>
            <a:ext cx="6289780" cy="2814411"/>
          </a:xfrm>
          <a:prstGeom prst="rect">
            <a:avLst/>
          </a:prstGeom>
        </p:spPr>
        <p:txBody>
          <a:bodyPr/>
          <a:lstStyle>
            <a:lvl1pPr algn="r"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Section Heading</a:t>
            </a:r>
          </a:p>
        </p:txBody>
      </p:sp>
    </p:spTree>
    <p:extLst>
      <p:ext uri="{BB962C8B-B14F-4D97-AF65-F5344CB8AC3E}">
        <p14:creationId xmlns:p14="http://schemas.microsoft.com/office/powerpoint/2010/main" val="411143971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4EBBD-F344-BC42-8A59-4A611AD90B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639" y="1656452"/>
            <a:ext cx="10683430" cy="426085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6183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E4EA49B2-B2FF-4947-9709-2F2021A6BF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sp>
        <p:nvSpPr>
          <p:cNvPr id="24" name="Rectangle">
            <a:extLst>
              <a:ext uri="{FF2B5EF4-FFF2-40B4-BE49-F238E27FC236}">
                <a16:creationId xmlns:a16="http://schemas.microsoft.com/office/drawing/2014/main" id="{3458FAF4-B7CB-1340-8901-F7EC7F2C62B1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A3218-217B-494A-AA85-B666F0B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13332"/>
            <a:ext cx="9070253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62C53C-70C0-244F-ABC2-135CA0E50B0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21B9F41-F234-5646-8C69-31DB1DDE0F7A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74820F-00D0-3144-9F5F-E63C0E86852F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A83626-8724-9645-A457-B6947B936126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A8B78A6-FFFF-A34A-A215-A200C015C9E0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7E2777-89F5-C845-8CEA-52FB08D6DA28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660B14-6FB3-794C-AA6A-399EFDD5777F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9ECFFF-C4EB-0948-BA91-2631A7564B83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C27F33-7866-4F4A-9FCF-1DF9C5ACAE7D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A9D110-9BF5-7947-9FAE-921099CA6FCD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22A268-4CEA-F743-8CD9-CE9C39DDAB51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6E8E7FBD-0A83-A040-AEE3-94907C3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14EAD9-9B77-D341-BE37-E06DE7AB8E6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02521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98275199-1176-234D-B686-65D73C4BE2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241" y="0"/>
            <a:ext cx="1809906" cy="2057231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0B403B51-449A-F04D-8120-455AD1309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192" y="125608"/>
            <a:ext cx="9161579" cy="80055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780518AC-5284-4348-BFA3-EB2E7703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7415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93CBE094-E58C-9C48-933C-D84E2D9153F7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95760" y="1400865"/>
            <a:ext cx="5194583" cy="49633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64AE565-3152-D84D-A473-D02463E77880}"/>
              </a:ext>
            </a:extLst>
          </p:cNvPr>
          <p:cNvSpPr txBox="1">
            <a:spLocks/>
          </p:cNvSpPr>
          <p:nvPr userDrawn="1"/>
        </p:nvSpPr>
        <p:spPr>
          <a:xfrm>
            <a:off x="11924168" y="6605588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100" b="0" i="0" u="none" strike="noStrike" cap="none" spc="0" normalizeH="0" baseline="0">
                <a:ln>
                  <a:noFill/>
                </a:ln>
                <a:solidFill>
                  <a:srgbClr val="929292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0" marR="0" indent="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0" marR="0" indent="914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0" marR="0" indent="1371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0" marR="0" indent="18288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0" marR="0" indent="22860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0" marR="0" indent="2743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0" marR="0" indent="32004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0" marR="0" indent="36576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fld id="{86CB4B4D-7CA3-9044-876B-883B54F8677D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08D209-98BF-2A4B-8298-8ECBD9E9DA5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B6C49EE-74EB-734C-ADC5-B157448EAC83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A4171B-28D4-784C-BD71-4A2D84F793EF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78F22A-8EA5-CB4E-A80D-9B523B637ADF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298B80-281F-9B47-8E7B-225463163521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38F259-801C-0A4D-BB5F-2913FC195DB0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5109AEC-F46C-9343-8876-241CA7F0CF01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3965890-881F-0548-9AA6-6BEDB629FF4A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A682B1-016E-8448-9F6D-DA4F5A7FD212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073868-2303-4649-B151-B5A1C678C25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8E51ABC6-722D-AE40-BF6A-71179F5BF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25" name="Rectangle">
            <a:extLst>
              <a:ext uri="{FF2B5EF4-FFF2-40B4-BE49-F238E27FC236}">
                <a16:creationId xmlns:a16="http://schemas.microsoft.com/office/drawing/2014/main" id="{5F1593E0-C9DB-A34D-A37F-5F91CD76862C}"/>
              </a:ext>
            </a:extLst>
          </p:cNvPr>
          <p:cNvSpPr/>
          <p:nvPr userDrawn="1"/>
        </p:nvSpPr>
        <p:spPr>
          <a:xfrm flipV="1">
            <a:off x="463638" y="1013885"/>
            <a:ext cx="11252267" cy="18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2">
                  <a:lumMod val="75000"/>
                </a:schemeClr>
              </a:gs>
              <a:gs pos="96000">
                <a:schemeClr val="bg1">
                  <a:alpha val="0"/>
                </a:schemeClr>
              </a:gs>
            </a:gsLst>
            <a:lin ang="1140000" scaled="0"/>
          </a:gradFill>
          <a:ln w="12700">
            <a:miter lim="400000"/>
          </a:ln>
        </p:spPr>
        <p:txBody>
          <a:bodyPr lIns="0" tIns="0" rIns="0" bIns="0" anchor="ctr">
            <a:noAutofit/>
          </a:bodyPr>
          <a:lstStyle/>
          <a:p>
            <a:pPr defTabSz="825500">
              <a:defRPr sz="3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9A265A8-3ECE-064E-8900-221003CE633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6235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FD5DEF-8845-E346-A3B7-5EF31727D7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5312" y="0"/>
            <a:ext cx="6305119" cy="6884988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7C1AFB-42A8-7C43-8A0A-F4D5B06C7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366047"/>
            <a:ext cx="4968240" cy="150812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95CB6CA-D25C-644C-9DDA-C9C031EB14C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9600" y="2198913"/>
            <a:ext cx="4968240" cy="41367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3F7FCB-6635-8547-A913-042F71665ECE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84C5EAA-9890-6D4F-B6DD-06E08EC943C9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14545-6D0C-734A-9600-67C80E4F962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795F89-F616-B045-A0F1-65C5B7C1C16E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6854A1C-013F-CD42-A9D1-FDBB4C667153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422DF1-0EFA-C742-BB28-AAF9C6054EA1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A4FCD-EC75-884E-AFE1-DE4786E9B4A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ECCD77-613C-5543-B304-CB32BE0607B5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3EA8AD-0425-A242-AD86-5A3F4710A1F8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7D096F-E9B5-AA45-BCC4-A3F00ECC15DF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FCC531F1-94DC-5846-B783-81E4F7B3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A4F94BF-A772-AC48-B5A7-5FBACF8733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95EA3E-423D-EE4B-A1D4-2CC9DF1734C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46473" y="469958"/>
            <a:ext cx="1059902" cy="41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41983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line Image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B91601A0-D2CB-BA4A-B01A-EBB34C01381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924168" y="6605588"/>
            <a:ext cx="245751" cy="22570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50E3B-71A1-7143-B226-BC52CDEF408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42430" y="0"/>
            <a:ext cx="12230432" cy="4297363"/>
          </a:xfrm>
          <a:solidFill>
            <a:schemeClr val="bg1">
              <a:lumMod val="50000"/>
            </a:schemeClr>
          </a:solidFill>
        </p:spPr>
        <p:txBody>
          <a:bodyPr/>
          <a:lstStyle>
            <a:lvl1pPr>
              <a:defRPr>
                <a:noFill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A4B1AF3-67B6-7549-90E1-39113840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ED528F5-3E4C-C645-AA07-F1CE93C10175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B0CBD1-34C8-DA42-9F50-61C10F7A0E0D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22BA68C-503B-F348-9865-CE71E28D303B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C885681-6F08-F34A-91C1-1CCA0A3A9BDC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61E0FD0-C7A1-F442-8BF9-9AAFDD98CEDD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5FBBC50-F96B-8A46-AD87-A9EF28413F10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D2F63F-8326-1B46-957C-930CAA61C76C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206250-E97E-0943-8036-5AD1C0F9E728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19B677C-CE8F-2D44-A748-C339BF7F5252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A763AF-8998-DE4A-84AF-BB772C446EEB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FC6FB5-83E4-834D-B047-49459EDAF9A4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387320-F11C-1C4A-8DFF-F21E5E702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829CEF4-3AF8-184B-95F2-0FC5EAC2EA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13978" y="14354"/>
            <a:ext cx="1809906" cy="20572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07E3C-871C-F844-B04A-4891E2CD262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36943" y="469958"/>
            <a:ext cx="1078963" cy="42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15577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6249" y="6642855"/>
            <a:ext cx="245751" cy="22570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929292"/>
                </a:solidFill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ACB1658E-5C68-CB43-BACB-788A5B641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DDF0C4F-9045-3548-9802-128CB5B0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8713" y="1906476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82CF39F0-44BA-E647-AA99-658BDDE79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1467" y="749850"/>
            <a:ext cx="235112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0AC1B52D-7485-264C-B4F3-6A96EBB94E64}" type="datetime3">
              <a:rPr lang="en-IN" smtClean="0"/>
              <a:pPr/>
              <a:t>16 November 2020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307519A-E37F-4748-9265-06035F60EDA4}"/>
              </a:ext>
            </a:extLst>
          </p:cNvPr>
          <p:cNvSpPr/>
          <p:nvPr userDrawn="1"/>
        </p:nvSpPr>
        <p:spPr>
          <a:xfrm>
            <a:off x="-786211" y="1806220"/>
            <a:ext cx="251011" cy="251011"/>
          </a:xfrm>
          <a:prstGeom prst="ellipse">
            <a:avLst/>
          </a:prstGeom>
          <a:solidFill>
            <a:srgbClr val="1B48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01688B-5BBF-494D-A11B-601370B2C360}"/>
              </a:ext>
            </a:extLst>
          </p:cNvPr>
          <p:cNvSpPr/>
          <p:nvPr userDrawn="1"/>
        </p:nvSpPr>
        <p:spPr>
          <a:xfrm>
            <a:off x="-786211" y="2669824"/>
            <a:ext cx="251011" cy="251011"/>
          </a:xfrm>
          <a:prstGeom prst="ellipse">
            <a:avLst/>
          </a:prstGeom>
          <a:solidFill>
            <a:srgbClr val="14C26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4F81A8-2C73-3246-8DF2-B7994515FA87}"/>
              </a:ext>
            </a:extLst>
          </p:cNvPr>
          <p:cNvSpPr/>
          <p:nvPr userDrawn="1"/>
        </p:nvSpPr>
        <p:spPr>
          <a:xfrm>
            <a:off x="-786211" y="3544717"/>
            <a:ext cx="251011" cy="251011"/>
          </a:xfrm>
          <a:prstGeom prst="ellipse">
            <a:avLst/>
          </a:prstGeom>
          <a:solidFill>
            <a:srgbClr val="8606B6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A9F8BC5-62B8-154A-8456-2FF4CA07D3B9}"/>
              </a:ext>
            </a:extLst>
          </p:cNvPr>
          <p:cNvSpPr/>
          <p:nvPr userDrawn="1"/>
        </p:nvSpPr>
        <p:spPr>
          <a:xfrm>
            <a:off x="-786211" y="3979339"/>
            <a:ext cx="251011" cy="251011"/>
          </a:xfrm>
          <a:prstGeom prst="ellipse">
            <a:avLst/>
          </a:prstGeom>
          <a:solidFill>
            <a:srgbClr val="F78423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7783601-7305-E24D-BE5B-DCE43F9C003B}"/>
              </a:ext>
            </a:extLst>
          </p:cNvPr>
          <p:cNvSpPr/>
          <p:nvPr userDrawn="1"/>
        </p:nvSpPr>
        <p:spPr>
          <a:xfrm>
            <a:off x="-786211" y="4413961"/>
            <a:ext cx="251011" cy="251011"/>
          </a:xfrm>
          <a:prstGeom prst="ellipse">
            <a:avLst/>
          </a:prstGeom>
          <a:solidFill>
            <a:srgbClr val="B0005C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F196B8D-1B4E-4B47-9FDA-4B816603B824}"/>
              </a:ext>
            </a:extLst>
          </p:cNvPr>
          <p:cNvSpPr/>
          <p:nvPr userDrawn="1"/>
        </p:nvSpPr>
        <p:spPr>
          <a:xfrm>
            <a:off x="-786211" y="3127024"/>
            <a:ext cx="251011" cy="251011"/>
          </a:xfrm>
          <a:prstGeom prst="ellipse">
            <a:avLst/>
          </a:prstGeom>
          <a:solidFill>
            <a:srgbClr val="00AEEF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5BE025-9E92-B24D-B3B5-E5C787C7D036}"/>
              </a:ext>
            </a:extLst>
          </p:cNvPr>
          <p:cNvSpPr txBox="1"/>
          <p:nvPr userDrawn="1"/>
        </p:nvSpPr>
        <p:spPr>
          <a:xfrm>
            <a:off x="-977779" y="4785916"/>
            <a:ext cx="634146" cy="2539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Text color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3F16BB-3F8A-7744-842C-5CEE50C7ECC4}"/>
              </a:ext>
            </a:extLst>
          </p:cNvPr>
          <p:cNvSpPr/>
          <p:nvPr userDrawn="1"/>
        </p:nvSpPr>
        <p:spPr>
          <a:xfrm>
            <a:off x="-786211" y="5062901"/>
            <a:ext cx="251011" cy="25101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B9ED89-C260-6545-B790-2DD3B26ED527}"/>
              </a:ext>
            </a:extLst>
          </p:cNvPr>
          <p:cNvSpPr txBox="1"/>
          <p:nvPr userDrawn="1"/>
        </p:nvSpPr>
        <p:spPr>
          <a:xfrm>
            <a:off x="-1008236" y="1503652"/>
            <a:ext cx="695060" cy="246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Brand color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99DF4-495D-5342-BA47-C4329DE33F7D}"/>
              </a:ext>
            </a:extLst>
          </p:cNvPr>
          <p:cNvSpPr txBox="1"/>
          <p:nvPr userDrawn="1"/>
        </p:nvSpPr>
        <p:spPr>
          <a:xfrm>
            <a:off x="-1093315" y="2220662"/>
            <a:ext cx="897038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Complimentary</a:t>
            </a:r>
          </a:p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spc="0" normalizeH="0" baseline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colors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BF94B498-FE55-AB43-864B-02ED9B508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-1799" y="6605588"/>
            <a:ext cx="2774338" cy="2801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40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5" r:id="rId2"/>
    <p:sldLayoutId id="2147483715" r:id="rId3"/>
    <p:sldLayoutId id="2147483710" r:id="rId4"/>
    <p:sldLayoutId id="2147483708" r:id="rId5"/>
    <p:sldLayoutId id="2147483720" r:id="rId6"/>
    <p:sldLayoutId id="2147483713" r:id="rId7"/>
    <p:sldLayoutId id="2147483716" r:id="rId8"/>
    <p:sldLayoutId id="2147483717" r:id="rId9"/>
    <p:sldLayoutId id="2147483718" r:id="rId10"/>
    <p:sldLayoutId id="2147483719" r:id="rId11"/>
  </p:sldLayoutIdLst>
  <p:transition spd="med"/>
  <p:hf hdr="0"/>
  <p:txStyles>
    <p:title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Calibri Light"/>
        </a:defRPr>
      </a:lvl1pPr>
      <a:lvl2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1pPr>
      <a:lvl2pPr marL="723900" marR="0" indent="-2667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2pPr>
      <a:lvl3pPr marL="1234439" marR="0" indent="-320039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3pPr>
      <a:lvl4pPr marL="1727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4pPr>
      <a:lvl5pPr marL="21844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chemeClr val="tx1">
              <a:lumMod val="85000"/>
              <a:lumOff val="15000"/>
            </a:schemeClr>
          </a:solidFill>
          <a:effectLst>
            <a:outerShdw sx="1000" sy="1000" algn="ctr" rotWithShape="0">
              <a:schemeClr val="tx1"/>
            </a:outerShdw>
          </a:effectLst>
          <a:uFillTx/>
          <a:latin typeface="Arial" panose="020B0604020202020204" pitchFamily="34" charset="0"/>
          <a:ea typeface="+mn-ea"/>
          <a:cs typeface="Arial" panose="020B0604020202020204" pitchFamily="34" charset="0"/>
          <a:sym typeface="Calibri"/>
        </a:defRPr>
      </a:lvl5pPr>
      <a:lvl6pPr marL="26416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eaLnBrk="1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B17A6B-AA9B-1C4A-BFE4-731C53B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49" y="2009027"/>
            <a:ext cx="7820259" cy="2814411"/>
          </a:xfrm>
        </p:spPr>
        <p:txBody>
          <a:bodyPr/>
          <a:lstStyle/>
          <a:p>
            <a:pPr fontAlgn="base"/>
            <a:r>
              <a:rPr lang="en-US" sz="4400" dirty="0"/>
              <a:t>CEIR </a:t>
            </a:r>
            <a:br>
              <a:rPr lang="en-US" sz="4400" dirty="0"/>
            </a:br>
            <a:br>
              <a:rPr lang="en-US" sz="4400"/>
            </a:br>
            <a:r>
              <a:rPr lang="en-US" sz="3200"/>
              <a:t>Retailer </a:t>
            </a:r>
            <a:r>
              <a:rPr lang="en-US" sz="3200" dirty="0"/>
              <a:t>Training Manual</a:t>
            </a:r>
            <a:endParaRPr lang="en-IN" sz="3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EF076-EAE8-8247-8839-32CF1F995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 2019-2020 </a:t>
            </a:r>
            <a:r>
              <a:rPr lang="en-IN" dirty="0" err="1"/>
              <a:t>Sterlite</a:t>
            </a:r>
            <a:r>
              <a:rPr lang="en-IN"/>
              <a:t>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0A63DC5-559E-0D46-8DE6-1089F24AD316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5997954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D292DE-FE2D-48F4-A64D-15D50DF6DAFD}"/>
              </a:ext>
            </a:extLst>
          </p:cNvPr>
          <p:cNvSpPr/>
          <p:nvPr/>
        </p:nvSpPr>
        <p:spPr>
          <a:xfrm>
            <a:off x="403653" y="1294794"/>
            <a:ext cx="11236411" cy="1571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 is uploaded to the system to be made available for sale. 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Retailer can upload stock in grace period as well as after the grace period. 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70510">
              <a:lnSpc>
                <a:spcPct val="107000"/>
              </a:lnSpc>
            </a:pPr>
            <a:r>
              <a:rPr lang="en-IN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1098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F0E2B3-2CC3-4875-8C07-143663268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639" y="2079608"/>
            <a:ext cx="10641874" cy="213987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Stock Management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4E6B6B1F-351A-47BA-9B44-FC2072D395E3}"/>
              </a:ext>
            </a:extLst>
          </p:cNvPr>
          <p:cNvSpPr/>
          <p:nvPr/>
        </p:nvSpPr>
        <p:spPr>
          <a:xfrm>
            <a:off x="5057181" y="1620606"/>
            <a:ext cx="1038819" cy="519348"/>
          </a:xfrm>
          <a:prstGeom prst="wedgeEllipseCallout">
            <a:avLst>
              <a:gd name="adj1" fmla="val -128587"/>
              <a:gd name="adj2" fmla="val 10651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0DEDD526-A9D1-49EA-B280-A8106022CA2B}"/>
              </a:ext>
            </a:extLst>
          </p:cNvPr>
          <p:cNvSpPr/>
          <p:nvPr/>
        </p:nvSpPr>
        <p:spPr>
          <a:xfrm>
            <a:off x="10382716" y="1180518"/>
            <a:ext cx="1261108" cy="519348"/>
          </a:xfrm>
          <a:prstGeom prst="wedgeEllipseCallout">
            <a:avLst>
              <a:gd name="adj1" fmla="val -32775"/>
              <a:gd name="adj2" fmla="val 139141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Upload</a:t>
            </a:r>
          </a:p>
        </p:txBody>
      </p:sp>
      <p:sp>
        <p:nvSpPr>
          <p:cNvPr id="10" name="Oval Callout 8">
            <a:extLst>
              <a:ext uri="{FF2B5EF4-FFF2-40B4-BE49-F238E27FC236}">
                <a16:creationId xmlns:a16="http://schemas.microsoft.com/office/drawing/2014/main" id="{4BD882BB-B317-4819-8A91-5B52A8883526}"/>
              </a:ext>
            </a:extLst>
          </p:cNvPr>
          <p:cNvSpPr/>
          <p:nvPr/>
        </p:nvSpPr>
        <p:spPr>
          <a:xfrm>
            <a:off x="8635643" y="1699866"/>
            <a:ext cx="1152725" cy="519348"/>
          </a:xfrm>
          <a:prstGeom prst="wedgeEllipseCallout">
            <a:avLst>
              <a:gd name="adj1" fmla="val -44443"/>
              <a:gd name="adj2" fmla="val 10202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11" name="Oval Callout 9">
            <a:extLst>
              <a:ext uri="{FF2B5EF4-FFF2-40B4-BE49-F238E27FC236}">
                <a16:creationId xmlns:a16="http://schemas.microsoft.com/office/drawing/2014/main" id="{AD5CEC1F-508E-4809-A81C-76BFE8160640}"/>
              </a:ext>
            </a:extLst>
          </p:cNvPr>
          <p:cNvSpPr/>
          <p:nvPr/>
        </p:nvSpPr>
        <p:spPr>
          <a:xfrm>
            <a:off x="10547518" y="2475358"/>
            <a:ext cx="1348594" cy="908861"/>
          </a:xfrm>
          <a:prstGeom prst="wedgeEllipseCallout">
            <a:avLst>
              <a:gd name="adj1" fmla="val -61115"/>
              <a:gd name="adj2" fmla="val 3315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Stocks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5DD526DD-284F-4404-8B71-C9B058CB4FA0}"/>
              </a:ext>
            </a:extLst>
          </p:cNvPr>
          <p:cNvSpPr/>
          <p:nvPr/>
        </p:nvSpPr>
        <p:spPr>
          <a:xfrm>
            <a:off x="10759982" y="3825982"/>
            <a:ext cx="1164186" cy="1687887"/>
          </a:xfrm>
          <a:prstGeom prst="wedgeEllipseCallout">
            <a:avLst>
              <a:gd name="adj1" fmla="val -111390"/>
              <a:gd name="adj2" fmla="val -4705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Delete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50491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0CCCDB-771B-4872-84F0-CD503225500B}"/>
              </a:ext>
            </a:extLst>
          </p:cNvPr>
          <p:cNvSpPr/>
          <p:nvPr/>
        </p:nvSpPr>
        <p:spPr>
          <a:xfrm>
            <a:off x="463639" y="1150795"/>
            <a:ext cx="10853406" cy="363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a retailer, you can register grievances when there is a problem in the CEIR system.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example, there could be situations when the registration feature is not working or there could be a problem in stock upload.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Once a grievance is raised, it reaches the CEIR Admin queue for response from CEIR Authority.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CEIR Admin can ask for more details in case required.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Else CEIR Admin will respond and close the grievance. </a:t>
            </a:r>
          </a:p>
        </p:txBody>
      </p:sp>
    </p:spTree>
    <p:extLst>
      <p:ext uri="{BB962C8B-B14F-4D97-AF65-F5344CB8AC3E}">
        <p14:creationId xmlns:p14="http://schemas.microsoft.com/office/powerpoint/2010/main" val="367410959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25E87F0-054F-4279-B8D5-140580EA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18" y="1880280"/>
            <a:ext cx="9960178" cy="19584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Grievance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7">
            <a:extLst>
              <a:ext uri="{FF2B5EF4-FFF2-40B4-BE49-F238E27FC236}">
                <a16:creationId xmlns:a16="http://schemas.microsoft.com/office/drawing/2014/main" id="{F7B7BB37-BC45-4C6F-AF0D-BBE777FE343D}"/>
              </a:ext>
            </a:extLst>
          </p:cNvPr>
          <p:cNvSpPr/>
          <p:nvPr/>
        </p:nvSpPr>
        <p:spPr>
          <a:xfrm>
            <a:off x="4842998" y="1397552"/>
            <a:ext cx="1038819" cy="519348"/>
          </a:xfrm>
          <a:prstGeom prst="wedgeEllipseCallout">
            <a:avLst>
              <a:gd name="adj1" fmla="val -122374"/>
              <a:gd name="adj2" fmla="val 12308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Filters</a:t>
            </a:r>
          </a:p>
        </p:txBody>
      </p:sp>
      <p:sp>
        <p:nvSpPr>
          <p:cNvPr id="8" name="Oval Callout 8">
            <a:extLst>
              <a:ext uri="{FF2B5EF4-FFF2-40B4-BE49-F238E27FC236}">
                <a16:creationId xmlns:a16="http://schemas.microsoft.com/office/drawing/2014/main" id="{70FD4D57-D245-4EC0-9B90-49BE37B000C2}"/>
              </a:ext>
            </a:extLst>
          </p:cNvPr>
          <p:cNvSpPr/>
          <p:nvPr/>
        </p:nvSpPr>
        <p:spPr>
          <a:xfrm>
            <a:off x="10707992" y="1582623"/>
            <a:ext cx="1152725" cy="519348"/>
          </a:xfrm>
          <a:prstGeom prst="wedgeEllipseCallout">
            <a:avLst>
              <a:gd name="adj1" fmla="val -83639"/>
              <a:gd name="adj2" fmla="val 106172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Export</a:t>
            </a:r>
          </a:p>
        </p:txBody>
      </p:sp>
      <p:sp>
        <p:nvSpPr>
          <p:cNvPr id="9" name="Oval Callout 5">
            <a:extLst>
              <a:ext uri="{FF2B5EF4-FFF2-40B4-BE49-F238E27FC236}">
                <a16:creationId xmlns:a16="http://schemas.microsoft.com/office/drawing/2014/main" id="{68542345-82DB-4F20-B1A9-86C16C32FFD0}"/>
              </a:ext>
            </a:extLst>
          </p:cNvPr>
          <p:cNvSpPr/>
          <p:nvPr/>
        </p:nvSpPr>
        <p:spPr>
          <a:xfrm>
            <a:off x="8903338" y="1126927"/>
            <a:ext cx="1261108" cy="519348"/>
          </a:xfrm>
          <a:prstGeom prst="wedgeEllipseCallout">
            <a:avLst>
              <a:gd name="adj1" fmla="val 21818"/>
              <a:gd name="adj2" fmla="val 12049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Report</a:t>
            </a:r>
          </a:p>
        </p:txBody>
      </p:sp>
      <p:sp>
        <p:nvSpPr>
          <p:cNvPr id="10" name="Oval Callout 9">
            <a:extLst>
              <a:ext uri="{FF2B5EF4-FFF2-40B4-BE49-F238E27FC236}">
                <a16:creationId xmlns:a16="http://schemas.microsoft.com/office/drawing/2014/main" id="{C78F5540-EB43-4C3E-B48E-A957ECA6B02B}"/>
              </a:ext>
            </a:extLst>
          </p:cNvPr>
          <p:cNvSpPr/>
          <p:nvPr/>
        </p:nvSpPr>
        <p:spPr>
          <a:xfrm>
            <a:off x="10305679" y="2503238"/>
            <a:ext cx="1618489" cy="908861"/>
          </a:xfrm>
          <a:prstGeom prst="wedgeEllipseCallout">
            <a:avLst>
              <a:gd name="adj1" fmla="val -68648"/>
              <a:gd name="adj2" fmla="val 23574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/>
              <a:t>View All grievances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11" name="Oval Callout 10">
            <a:extLst>
              <a:ext uri="{FF2B5EF4-FFF2-40B4-BE49-F238E27FC236}">
                <a16:creationId xmlns:a16="http://schemas.microsoft.com/office/drawing/2014/main" id="{658C6799-0173-482D-B508-0820C7C5D3EE}"/>
              </a:ext>
            </a:extLst>
          </p:cNvPr>
          <p:cNvSpPr/>
          <p:nvPr/>
        </p:nvSpPr>
        <p:spPr>
          <a:xfrm>
            <a:off x="10305679" y="3598318"/>
            <a:ext cx="1164186" cy="1687887"/>
          </a:xfrm>
          <a:prstGeom prst="wedgeEllipseCallout">
            <a:avLst>
              <a:gd name="adj1" fmla="val -110642"/>
              <a:gd name="adj2" fmla="val -6149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Action like View,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 </a:t>
            </a:r>
            <a:r>
              <a:rPr lang="en-US" dirty="0"/>
              <a:t>Reply</a:t>
            </a: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86885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Profile Management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9A69E68-114D-4F9E-8810-ECA018BC84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783205"/>
              </p:ext>
            </p:extLst>
          </p:nvPr>
        </p:nvGraphicFramePr>
        <p:xfrm>
          <a:off x="596124" y="1262844"/>
          <a:ext cx="8137525" cy="398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8" name="Document" r:id="rId3" imgW="4760798" imgH="2334495" progId="Word.Document.12">
                  <p:embed/>
                </p:oleObj>
              </mc:Choice>
              <mc:Fallback>
                <p:oleObj name="Document" r:id="rId3" imgW="4760798" imgH="2334495" progId="Word.Document.12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68E076-0A97-40EA-9E78-7D9C66C24C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6124" y="1262844"/>
                        <a:ext cx="8137525" cy="3989387"/>
                      </a:xfrm>
                      <a:prstGeom prst="rect">
                        <a:avLst/>
                      </a:prstGeom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CEB7DA-1761-4620-8D5D-5EC5641CAC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102" y="1715787"/>
            <a:ext cx="3900539" cy="27689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2DEF4EC-802F-498C-BF48-EA0DDD6AAEF0}"/>
              </a:ext>
            </a:extLst>
          </p:cNvPr>
          <p:cNvCxnSpPr>
            <a:cxnSpLocks/>
          </p:cNvCxnSpPr>
          <p:nvPr/>
        </p:nvCxnSpPr>
        <p:spPr>
          <a:xfrm>
            <a:off x="4288630" y="1968843"/>
            <a:ext cx="3220330" cy="0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CD30811-8B05-4C14-B1F7-183E5563770B}"/>
              </a:ext>
            </a:extLst>
          </p:cNvPr>
          <p:cNvSpPr/>
          <p:nvPr/>
        </p:nvSpPr>
        <p:spPr>
          <a:xfrm>
            <a:off x="7508960" y="1744447"/>
            <a:ext cx="420130" cy="500191"/>
          </a:xfrm>
          <a:prstGeom prst="ellipse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1800" b="0" i="0" u="none" strike="noStrike" cap="none" spc="0" normalizeH="0" baseline="0" dirty="0" err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210826-D533-4915-BADA-C9422D9A72C8}"/>
              </a:ext>
            </a:extLst>
          </p:cNvPr>
          <p:cNvCxnSpPr>
            <a:cxnSpLocks/>
          </p:cNvCxnSpPr>
          <p:nvPr/>
        </p:nvCxnSpPr>
        <p:spPr>
          <a:xfrm flipV="1">
            <a:off x="3585172" y="3000632"/>
            <a:ext cx="5090005" cy="403247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03CB1E-5437-47A0-BB3D-EDD3663AC38F}"/>
              </a:ext>
            </a:extLst>
          </p:cNvPr>
          <p:cNvCxnSpPr>
            <a:cxnSpLocks/>
          </p:cNvCxnSpPr>
          <p:nvPr/>
        </p:nvCxnSpPr>
        <p:spPr>
          <a:xfrm flipV="1">
            <a:off x="4581053" y="3454121"/>
            <a:ext cx="4094124" cy="387931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052947-C4DD-473E-AFEF-303A8D6C80CC}"/>
              </a:ext>
            </a:extLst>
          </p:cNvPr>
          <p:cNvCxnSpPr>
            <a:cxnSpLocks/>
          </p:cNvCxnSpPr>
          <p:nvPr/>
        </p:nvCxnSpPr>
        <p:spPr>
          <a:xfrm flipV="1">
            <a:off x="2145671" y="3967392"/>
            <a:ext cx="6617329" cy="394544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0B636C-B01E-4A45-B580-CA2CC5ACBB23}"/>
              </a:ext>
            </a:extLst>
          </p:cNvPr>
          <p:cNvCxnSpPr>
            <a:cxnSpLocks/>
          </p:cNvCxnSpPr>
          <p:nvPr/>
        </p:nvCxnSpPr>
        <p:spPr>
          <a:xfrm flipV="1">
            <a:off x="3521798" y="2193240"/>
            <a:ext cx="4997513" cy="22854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92E630-13BE-4C93-94F8-C4ADED62823F}"/>
              </a:ext>
            </a:extLst>
          </p:cNvPr>
          <p:cNvCxnSpPr/>
          <p:nvPr/>
        </p:nvCxnSpPr>
        <p:spPr>
          <a:xfrm flipV="1">
            <a:off x="3123446" y="2575511"/>
            <a:ext cx="5551731" cy="371028"/>
          </a:xfrm>
          <a:prstGeom prst="straightConnector1">
            <a:avLst/>
          </a:prstGeom>
          <a:noFill/>
          <a:ln w="12700" cap="flat">
            <a:solidFill>
              <a:srgbClr val="FF0000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28873613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0070C0"/>
                </a:solidFill>
              </a:rPr>
              <a:t>Queries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7949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D8AC-7BA6-480C-BD65-8CC83974E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1457246"/>
            <a:ext cx="10220837" cy="1971754"/>
          </a:xfrm>
        </p:spPr>
        <p:txBody>
          <a:bodyPr/>
          <a:lstStyle/>
          <a:p>
            <a:pPr algn="ctr"/>
            <a:r>
              <a:rPr lang="en-IN" sz="7200" dirty="0">
                <a:solidFill>
                  <a:srgbClr val="1B48B6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886CD-8856-4F5A-ABFA-E57AFB187E4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9FEAB-60DA-4DF8-BA69-0ADCEE06F5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1922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4C895E-D14B-1647-92FA-807D8EE25B3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17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2DD2A-33CD-EB42-B056-7E2A15F18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4441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7BE0C3-87AE-0943-A53B-F9CE4DFF1CC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8E7DB-2793-0B46-BBAF-24FAA454F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DE4BA928-EDD1-E145-8CBC-756D850A360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273" y="492574"/>
            <a:ext cx="4004350" cy="577092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F07E304-BE3C-EE44-91AB-CDEF382B6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95088" y="986118"/>
            <a:ext cx="6614206" cy="551329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Agenda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Retailer Definition and Overview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Assumptions </a:t>
            </a:r>
          </a:p>
          <a:p>
            <a:pPr marL="781050" lvl="1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Features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Registration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Dashboard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Stock Management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Grievance</a:t>
            </a:r>
          </a:p>
          <a:p>
            <a:pPr marL="1291589" lvl="2" indent="-285750">
              <a:buFont typeface="Wingdings" panose="05000000000000000000" pitchFamily="2" charset="2"/>
              <a:buChar char="§"/>
            </a:pPr>
            <a:r>
              <a:rPr lang="en-US" sz="2400" b="1" dirty="0">
                <a:effectLst/>
              </a:rPr>
              <a:t>Profile Management</a:t>
            </a:r>
          </a:p>
          <a:p>
            <a:pPr marL="1005839" lvl="2" indent="0">
              <a:buNone/>
            </a:pPr>
            <a:endParaRPr lang="en-US" sz="2400" b="1" dirty="0">
              <a:effectLst/>
            </a:endParaRPr>
          </a:p>
          <a:p>
            <a:pPr marL="781050" lvl="1" indent="-285750">
              <a:buFont typeface="Wingdings" panose="05000000000000000000" pitchFamily="2" charset="2"/>
              <a:buChar char="§"/>
            </a:pPr>
            <a:endParaRPr lang="en-GB" sz="2400" b="1" dirty="0">
              <a:effectLst/>
            </a:endParaRPr>
          </a:p>
          <a:p>
            <a:pPr marL="0" indent="0">
              <a:buNone/>
            </a:pPr>
            <a:endParaRPr lang="en-IN" sz="2400" b="1" dirty="0">
              <a:effectLst/>
            </a:endParaRPr>
          </a:p>
          <a:p>
            <a:pPr fontAlgn="base"/>
            <a:endParaRPr lang="en-IN" sz="2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464504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Retailer -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63639" y="1035098"/>
            <a:ext cx="11061096" cy="415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Retailer is an entity that get the supply of SIM based devices from distributers.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Retailer do not interact with Customs directly for paying the import duty Retailer may or may not maintain the device details received from Distributer.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Retailers has to be legally registered entity with Department of Commerce (Government )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 Retailer can be Importer and Distributer as well.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Retailers are required to interface with CEIR system to report the inventory of devices during grace period. Retailer could do that anonymously as well during the grace period.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Retailers will interface with CEIR after the grace period to upload the stock. This interface is optional to use but built in the CEIR system.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9078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Retailer -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78389" y="1149796"/>
            <a:ext cx="11269913" cy="4746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Retailer has to register using DMC Home Portal 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2000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IN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 part of registration process, retailer will receive the username and password which can be then used to login to the CEIR Portal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Once logged into the CEIR portal, retailer can use following features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Stock Management</a:t>
            </a:r>
            <a:endParaRPr lang="en-IN"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Grievance Management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80000" lvl="3" indent="-28575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  <a:tab pos="1371600" algn="l"/>
              </a:tabLs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Profile Management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Retailer can see the status of ongoing activity through the Dashboard feature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2000" indent="-1714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Email Notification to keep track of the status of various operations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3968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Assumption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E3D495-8D58-4D7A-B9B7-B2160F389908}"/>
              </a:ext>
            </a:extLst>
          </p:cNvPr>
          <p:cNvSpPr/>
          <p:nvPr/>
        </p:nvSpPr>
        <p:spPr>
          <a:xfrm>
            <a:off x="370703" y="1171971"/>
            <a:ext cx="10338486" cy="2896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Following regulations will be implemented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Retailers to register with CEIR system.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Companies that register as Retailer should have valid VAT registration.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en-US" sz="2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Device upload based on the Invalid TAC information from the Retailers will be rejected.</a:t>
            </a:r>
            <a:endParaRPr lang="en-IN" sz="20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646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Registration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C71AFC-682A-4362-97C9-BC972B818DD9}"/>
              </a:ext>
            </a:extLst>
          </p:cNvPr>
          <p:cNvSpPr/>
          <p:nvPr/>
        </p:nvSpPr>
        <p:spPr>
          <a:xfrm>
            <a:off x="463639" y="1136427"/>
            <a:ext cx="9858372" cy="3294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Retailer can either be a Cambodian user only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Retailer can register as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Individual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If registered as an Individual, </a:t>
            </a: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National ID / Passport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details are mandatory. Submission of VAT file is not mandatory in case of an Individual.</a:t>
            </a:r>
            <a:endParaRPr lang="en-IN" sz="2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Company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If registered as a company, </a:t>
            </a:r>
            <a:r>
              <a:rPr lang="en-US" sz="22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VAT details</a:t>
            </a:r>
            <a:r>
              <a:rPr lang="en-US" sz="2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for the company are mandatory. </a:t>
            </a:r>
            <a:r>
              <a:rPr lang="en-IN" sz="1600" dirty="0">
                <a:latin typeface="Garamond" panose="020204040303010108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9209434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8B2A0-47E2-4767-AA20-1B12B258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99" y="213332"/>
            <a:ext cx="9070253" cy="800554"/>
          </a:xfrm>
        </p:spPr>
        <p:txBody>
          <a:bodyPr/>
          <a:lstStyle/>
          <a:p>
            <a:r>
              <a:rPr lang="en-IN" dirty="0"/>
              <a:t>Registration – Retailer (Form)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A2DD4-92C5-4BC4-9EFA-86C3FEB03B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C9A49-0DDF-4938-9286-4E08A093C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2BF546-667B-43D2-ACA5-3797B222C5D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10746" y="1169509"/>
            <a:ext cx="10799805" cy="528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6163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-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D9F576-C6E4-46FD-887D-A6474E53BA82}"/>
              </a:ext>
            </a:extLst>
          </p:cNvPr>
          <p:cNvSpPr/>
          <p:nvPr/>
        </p:nvSpPr>
        <p:spPr>
          <a:xfrm>
            <a:off x="454847" y="1153297"/>
            <a:ext cx="10550350" cy="2466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Dashboard has information about the following </a:t>
            </a:r>
            <a:endParaRPr lang="en-IN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Stock requests uploaded by the Retailer</a:t>
            </a:r>
            <a:endParaRPr lang="en-IN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Total IMEI waiting for upload</a:t>
            </a:r>
          </a:p>
          <a:p>
            <a:pPr marL="4680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Total Grievances raised by the Retailer</a:t>
            </a:r>
            <a:endParaRPr lang="en-IN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80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en-US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Notifications on feature requests raised by the Retailer</a:t>
            </a:r>
            <a:endParaRPr lang="en-IN" sz="28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2335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2A66FA-CD94-4740-B65E-266ECEECC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130" y="2095059"/>
            <a:ext cx="10206446" cy="32387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351EBA-F42A-F64D-9DD6-5947D3B7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639" y="221570"/>
            <a:ext cx="9070253" cy="800554"/>
          </a:xfrm>
        </p:spPr>
        <p:txBody>
          <a:bodyPr/>
          <a:lstStyle/>
          <a:p>
            <a:r>
              <a:rPr lang="en-IN" dirty="0"/>
              <a:t>Dashboard – Retailer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04825-7A49-4748-8B26-607F74BD9E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N" smtClean="0"/>
              <a:pPr/>
              <a:t>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43802-49FD-2042-9DE5-CA41C9D4E2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 2019-2020 </a:t>
            </a:r>
            <a:r>
              <a:rPr lang="en-IN"/>
              <a:t>Sterlite Technologies Limited</a:t>
            </a:r>
            <a:endParaRPr lang="en-US" dirty="0"/>
          </a:p>
        </p:txBody>
      </p:sp>
      <p:sp>
        <p:nvSpPr>
          <p:cNvPr id="7" name="Oval Callout 5">
            <a:extLst>
              <a:ext uri="{FF2B5EF4-FFF2-40B4-BE49-F238E27FC236}">
                <a16:creationId xmlns:a16="http://schemas.microsoft.com/office/drawing/2014/main" id="{5A198848-A452-4866-BE2B-797EBA49A96D}"/>
              </a:ext>
            </a:extLst>
          </p:cNvPr>
          <p:cNvSpPr/>
          <p:nvPr/>
        </p:nvSpPr>
        <p:spPr>
          <a:xfrm>
            <a:off x="7983279" y="899046"/>
            <a:ext cx="1761851" cy="735744"/>
          </a:xfrm>
          <a:prstGeom prst="wedgeEllipseCallout">
            <a:avLst>
              <a:gd name="adj1" fmla="val 30458"/>
              <a:gd name="adj2" fmla="val 11967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rPr>
              <a:t>Download User Manual</a:t>
            </a:r>
          </a:p>
        </p:txBody>
      </p:sp>
      <p:sp>
        <p:nvSpPr>
          <p:cNvPr id="12" name="Oval Callout 10">
            <a:extLst>
              <a:ext uri="{FF2B5EF4-FFF2-40B4-BE49-F238E27FC236}">
                <a16:creationId xmlns:a16="http://schemas.microsoft.com/office/drawing/2014/main" id="{92858592-990D-4B07-871D-26FB9B9BD829}"/>
              </a:ext>
            </a:extLst>
          </p:cNvPr>
          <p:cNvSpPr/>
          <p:nvPr/>
        </p:nvSpPr>
        <p:spPr>
          <a:xfrm>
            <a:off x="9129433" y="3101522"/>
            <a:ext cx="1389240" cy="908861"/>
          </a:xfrm>
          <a:prstGeom prst="wedgeEllipseCallout">
            <a:avLst>
              <a:gd name="adj1" fmla="val 3180"/>
              <a:gd name="adj2" fmla="val -13218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Language Change</a:t>
            </a:r>
          </a:p>
        </p:txBody>
      </p:sp>
      <p:sp>
        <p:nvSpPr>
          <p:cNvPr id="13" name="Oval Callout 10">
            <a:extLst>
              <a:ext uri="{FF2B5EF4-FFF2-40B4-BE49-F238E27FC236}">
                <a16:creationId xmlns:a16="http://schemas.microsoft.com/office/drawing/2014/main" id="{F5B63899-8D08-4E81-927D-D718B1C31B6C}"/>
              </a:ext>
            </a:extLst>
          </p:cNvPr>
          <p:cNvSpPr/>
          <p:nvPr/>
        </p:nvSpPr>
        <p:spPr>
          <a:xfrm>
            <a:off x="10861108" y="2647092"/>
            <a:ext cx="1063060" cy="908861"/>
          </a:xfrm>
          <a:prstGeom prst="wedgeEllipseCallout">
            <a:avLst>
              <a:gd name="adj1" fmla="val -80513"/>
              <a:gd name="adj2" fmla="val -82210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Edit Profile</a:t>
            </a:r>
          </a:p>
        </p:txBody>
      </p:sp>
      <p:sp>
        <p:nvSpPr>
          <p:cNvPr id="14" name="Oval Callout 10">
            <a:extLst>
              <a:ext uri="{FF2B5EF4-FFF2-40B4-BE49-F238E27FC236}">
                <a16:creationId xmlns:a16="http://schemas.microsoft.com/office/drawing/2014/main" id="{79E74249-AFDA-4CE2-9EBE-6059618B9A91}"/>
              </a:ext>
            </a:extLst>
          </p:cNvPr>
          <p:cNvSpPr/>
          <p:nvPr/>
        </p:nvSpPr>
        <p:spPr>
          <a:xfrm>
            <a:off x="-77551" y="4023211"/>
            <a:ext cx="1917069" cy="519348"/>
          </a:xfrm>
          <a:prstGeom prst="wedgeEllipseCallout">
            <a:avLst>
              <a:gd name="adj1" fmla="val 53718"/>
              <a:gd name="adj2" fmla="val 72906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Notifications</a:t>
            </a:r>
          </a:p>
        </p:txBody>
      </p:sp>
      <p:sp>
        <p:nvSpPr>
          <p:cNvPr id="15" name="Oval Callout 10">
            <a:extLst>
              <a:ext uri="{FF2B5EF4-FFF2-40B4-BE49-F238E27FC236}">
                <a16:creationId xmlns:a16="http://schemas.microsoft.com/office/drawing/2014/main" id="{7B99499E-2EF5-4264-989C-2AA0C5503007}"/>
              </a:ext>
            </a:extLst>
          </p:cNvPr>
          <p:cNvSpPr/>
          <p:nvPr/>
        </p:nvSpPr>
        <p:spPr>
          <a:xfrm>
            <a:off x="4080263" y="1353476"/>
            <a:ext cx="2015737" cy="908861"/>
          </a:xfrm>
          <a:prstGeom prst="wedgeEllipseCallout">
            <a:avLst>
              <a:gd name="adj1" fmla="val -17610"/>
              <a:gd name="adj2" fmla="val 138768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All features status</a:t>
            </a:r>
          </a:p>
        </p:txBody>
      </p:sp>
      <p:sp>
        <p:nvSpPr>
          <p:cNvPr id="16" name="Oval Callout 10">
            <a:extLst>
              <a:ext uri="{FF2B5EF4-FFF2-40B4-BE49-F238E27FC236}">
                <a16:creationId xmlns:a16="http://schemas.microsoft.com/office/drawing/2014/main" id="{58AB5DDD-145A-4E33-85CC-74539D2562B6}"/>
              </a:ext>
            </a:extLst>
          </p:cNvPr>
          <p:cNvSpPr/>
          <p:nvPr/>
        </p:nvSpPr>
        <p:spPr>
          <a:xfrm>
            <a:off x="350365" y="899046"/>
            <a:ext cx="1035005" cy="908861"/>
          </a:xfrm>
          <a:prstGeom prst="wedgeEllipseCallout">
            <a:avLst>
              <a:gd name="adj1" fmla="val 28540"/>
              <a:gd name="adj2" fmla="val 156263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Left Panel</a:t>
            </a:r>
          </a:p>
        </p:txBody>
      </p:sp>
      <p:sp>
        <p:nvSpPr>
          <p:cNvPr id="17" name="Oval Callout 10">
            <a:extLst>
              <a:ext uri="{FF2B5EF4-FFF2-40B4-BE49-F238E27FC236}">
                <a16:creationId xmlns:a16="http://schemas.microsoft.com/office/drawing/2014/main" id="{9BCB8F02-D65B-42BA-AEA0-658DC78943F5}"/>
              </a:ext>
            </a:extLst>
          </p:cNvPr>
          <p:cNvSpPr/>
          <p:nvPr/>
        </p:nvSpPr>
        <p:spPr>
          <a:xfrm>
            <a:off x="2143125" y="1542344"/>
            <a:ext cx="1568161" cy="519348"/>
          </a:xfrm>
          <a:prstGeom prst="wedgeEllipseCallout">
            <a:avLst>
              <a:gd name="adj1" fmla="val -22351"/>
              <a:gd name="adj2" fmla="val 192839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Work Area</a:t>
            </a:r>
          </a:p>
        </p:txBody>
      </p:sp>
      <p:sp>
        <p:nvSpPr>
          <p:cNvPr id="18" name="Oval Callout 10">
            <a:extLst>
              <a:ext uri="{FF2B5EF4-FFF2-40B4-BE49-F238E27FC236}">
                <a16:creationId xmlns:a16="http://schemas.microsoft.com/office/drawing/2014/main" id="{A2EBA1B2-E9ED-49FB-8FFA-09952A046A50}"/>
              </a:ext>
            </a:extLst>
          </p:cNvPr>
          <p:cNvSpPr/>
          <p:nvPr/>
        </p:nvSpPr>
        <p:spPr>
          <a:xfrm>
            <a:off x="4684998" y="4354710"/>
            <a:ext cx="2512262" cy="735744"/>
          </a:xfrm>
          <a:prstGeom prst="wedgeEllipseCallout">
            <a:avLst>
              <a:gd name="adj1" fmla="val -46111"/>
              <a:gd name="adj2" fmla="val -109447"/>
            </a:avLst>
          </a:prstGeom>
          <a:solidFill>
            <a:srgbClr val="ED7D31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On click it takes user to respective home page</a:t>
            </a:r>
          </a:p>
        </p:txBody>
      </p:sp>
    </p:spTree>
    <p:extLst>
      <p:ext uri="{BB962C8B-B14F-4D97-AF65-F5344CB8AC3E}">
        <p14:creationId xmlns:p14="http://schemas.microsoft.com/office/powerpoint/2010/main" val="40288317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 dirty="0" err="1" smtClean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STL_template_new" id="{B63B2276-EC30-1F43-9C76-09EB8FBB2A52}" vid="{7CAE3B39-EFA4-B24F-A453-4650E745A60D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White Theme</Template>
  <TotalTime>16958</TotalTime>
  <Words>658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Garamond</vt:lpstr>
      <vt:lpstr>Wingdings</vt:lpstr>
      <vt:lpstr>White Theme</vt:lpstr>
      <vt:lpstr>Document</vt:lpstr>
      <vt:lpstr>CEIR   Retailer Training Manual</vt:lpstr>
      <vt:lpstr>PowerPoint Presentation</vt:lpstr>
      <vt:lpstr>Retailer - Definition</vt:lpstr>
      <vt:lpstr>Retailer - Overview</vt:lpstr>
      <vt:lpstr>Assumption</vt:lpstr>
      <vt:lpstr>Registration – Retailer</vt:lpstr>
      <vt:lpstr>Registration – Retailer (Form)</vt:lpstr>
      <vt:lpstr>Dashboard - Retailer</vt:lpstr>
      <vt:lpstr>Dashboard – Retailer</vt:lpstr>
      <vt:lpstr>Stock Management – Retailer</vt:lpstr>
      <vt:lpstr>Stock Management – Retailer</vt:lpstr>
      <vt:lpstr>Grievance – Retailer</vt:lpstr>
      <vt:lpstr>Grievance – Retailer</vt:lpstr>
      <vt:lpstr>Profile Management – Retailer</vt:lpstr>
      <vt:lpstr>Queries</vt:lpstr>
      <vt:lpstr>Thank You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Naveen Verma</dc:creator>
  <cp:lastModifiedBy>Ishita Agnihotri TCIS Bangalore</cp:lastModifiedBy>
  <cp:revision>454</cp:revision>
  <dcterms:created xsi:type="dcterms:W3CDTF">2019-04-20T15:44:52Z</dcterms:created>
  <dcterms:modified xsi:type="dcterms:W3CDTF">2020-11-16T17:39:04Z</dcterms:modified>
</cp:coreProperties>
</file>