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9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78" r:id="rId11"/>
    <p:sldId id="379" r:id="rId12"/>
    <p:sldId id="374" r:id="rId13"/>
    <p:sldId id="375" r:id="rId14"/>
    <p:sldId id="380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12 April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12 April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TRC Overview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Approved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E8892-614D-4E35-91CC-52E6B2BEFF7D}"/>
              </a:ext>
            </a:extLst>
          </p:cNvPr>
          <p:cNvSpPr/>
          <p:nvPr/>
        </p:nvSpPr>
        <p:spPr>
          <a:xfrm>
            <a:off x="463639" y="1077088"/>
            <a:ext cx="10846912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has an option to upload TAC approved by them in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approve the TAC as uploaded by TRC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Type approved TAC become one of the database on which policy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063491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C45310-C7E8-4D89-88A0-55D1399D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549309"/>
            <a:ext cx="10605876" cy="4491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Approval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834892" y="1295092"/>
            <a:ext cx="1261108" cy="519348"/>
          </a:xfrm>
          <a:prstGeom prst="wedgeEllipseCallout">
            <a:avLst>
              <a:gd name="adj1" fmla="val -108950"/>
              <a:gd name="adj2" fmla="val 1285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7003738" y="1289636"/>
            <a:ext cx="1261108" cy="519348"/>
          </a:xfrm>
          <a:prstGeom prst="wedgeEllipseCallout">
            <a:avLst>
              <a:gd name="adj1" fmla="val -183291"/>
              <a:gd name="adj2" fmla="val 2982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8824919" y="559455"/>
            <a:ext cx="1780676" cy="908861"/>
          </a:xfrm>
          <a:prstGeom prst="wedgeEllipseCallout">
            <a:avLst>
              <a:gd name="adj1" fmla="val 40754"/>
              <a:gd name="adj2" fmla="val 7184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 Type Approval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10478223" y="5420068"/>
            <a:ext cx="1568820" cy="1298374"/>
          </a:xfrm>
          <a:prstGeom prst="wedgeEllipseCallout">
            <a:avLst>
              <a:gd name="adj1" fmla="val -77846"/>
              <a:gd name="adj2" fmla="val -13272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3227748" y="6294531"/>
            <a:ext cx="1771017" cy="908861"/>
          </a:xfrm>
          <a:prstGeom prst="wedgeEllipseCallout">
            <a:avLst>
              <a:gd name="adj1" fmla="val 51826"/>
              <a:gd name="adj2" fmla="val -14611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1888657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245652"/>
            <a:ext cx="10393831" cy="115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TRC personnel,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some issues with the TAC upload.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0AA6F28-AE0D-4B16-9CE7-DE5666EA91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4490" y="1770077"/>
            <a:ext cx="9973996" cy="3304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130812" y="16389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873100" y="1048526"/>
            <a:ext cx="1261108" cy="519348"/>
          </a:xfrm>
          <a:prstGeom prst="wedgeEllipseCallout">
            <a:avLst>
              <a:gd name="adj1" fmla="val -9728"/>
              <a:gd name="adj2" fmla="val 100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215532" y="2469373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details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518533" y="4375140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33141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TRC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Type Approval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82231"/>
            <a:ext cx="101862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stands for Telecom Regulatory of Cambodia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has the responsibility of regulating the sale of SIM based devices in Cambodia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importers has to take permission from TRC before importing SIM based devices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issue a certificate to importers, once the permission is granted to import.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364785" y="1133527"/>
            <a:ext cx="10863388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TRC personnel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TRC personnel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 Type Approval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DD40-7B6C-4225-B132-3B3C71A699E3}"/>
              </a:ext>
            </a:extLst>
          </p:cNvPr>
          <p:cNvSpPr/>
          <p:nvPr/>
        </p:nvSpPr>
        <p:spPr>
          <a:xfrm>
            <a:off x="716690" y="1174498"/>
            <a:ext cx="10478531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will provide Type approved SIM based devices if possible. 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already in place for importers to take permission from TRC to import SIM based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importer which are not approved by TRC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06097"/>
            <a:ext cx="93407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TRC personnel would register on the CEIR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is a government body.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would provide information about his reporting manager as well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TRC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90614-6889-4235-8E2A-6CF26597F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6" y="970837"/>
            <a:ext cx="6673435" cy="57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400731"/>
            <a:ext cx="111102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lvl="1" indent="0">
              <a:buFontTx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Type Approval requested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TRC personnel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lvl="1" indent="0">
              <a:buFontTx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TRC personnel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download the User Manual for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69A85A-068C-49A2-8299-DB1D73A6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468316"/>
            <a:ext cx="11024903" cy="43856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109886" y="448858"/>
            <a:ext cx="1761851" cy="735744"/>
          </a:xfrm>
          <a:prstGeom prst="wedgeEllipseCallout">
            <a:avLst>
              <a:gd name="adj1" fmla="val 68867"/>
              <a:gd name="adj2" fmla="val 10562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807591" y="2664644"/>
            <a:ext cx="1389240" cy="908861"/>
          </a:xfrm>
          <a:prstGeom prst="wedgeEllipseCallout">
            <a:avLst>
              <a:gd name="adj1" fmla="val 24771"/>
              <a:gd name="adj2" fmla="val -1594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96831" y="2256855"/>
            <a:ext cx="1063060" cy="908861"/>
          </a:xfrm>
          <a:prstGeom prst="wedgeEllipseCallout">
            <a:avLst>
              <a:gd name="adj1" fmla="val -29760"/>
              <a:gd name="adj2" fmla="val -11210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576308" y="1347994"/>
            <a:ext cx="2015737" cy="908861"/>
          </a:xfrm>
          <a:prstGeom prst="wedgeEllipseCallout">
            <a:avLst>
              <a:gd name="adj1" fmla="val -36511"/>
              <a:gd name="adj2" fmla="val 12665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676063" y="901636"/>
            <a:ext cx="1568161" cy="519348"/>
          </a:xfrm>
          <a:prstGeom prst="wedgeEllipseCallout">
            <a:avLst>
              <a:gd name="adj1" fmla="val -28518"/>
              <a:gd name="adj2" fmla="val 2351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17259</TotalTime>
  <Words>583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White Theme</vt:lpstr>
      <vt:lpstr>Document</vt:lpstr>
      <vt:lpstr>CEIR   TRC Overview -Training Manual</vt:lpstr>
      <vt:lpstr>PowerPoint Presentation</vt:lpstr>
      <vt:lpstr>TRC - Definition</vt:lpstr>
      <vt:lpstr>Overview</vt:lpstr>
      <vt:lpstr>Assumption</vt:lpstr>
      <vt:lpstr>Registration – TRC</vt:lpstr>
      <vt:lpstr>Registration – TRC (Form)</vt:lpstr>
      <vt:lpstr>Dashboard – TRC</vt:lpstr>
      <vt:lpstr>Dashboard – TRC</vt:lpstr>
      <vt:lpstr>Type Approved – TRC</vt:lpstr>
      <vt:lpstr>Type Approval – TRC</vt:lpstr>
      <vt:lpstr>Grievance – TRC</vt:lpstr>
      <vt:lpstr>Grievance – TRC</vt:lpstr>
      <vt:lpstr>Profile Management – TRC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432</cp:revision>
  <dcterms:created xsi:type="dcterms:W3CDTF">2019-04-20T15:44:52Z</dcterms:created>
  <dcterms:modified xsi:type="dcterms:W3CDTF">2021-04-13T05:06:24Z</dcterms:modified>
</cp:coreProperties>
</file>