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324" r:id="rId3"/>
    <p:sldId id="32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AEF0-ABE2-4423-8B65-9D019BCF9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FC804-25E8-45C6-8277-5597B15F8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255A1-2EE9-4183-B69C-E5B236BF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0234-24C7-4C12-95D7-DB820322A0DC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E93BA-1A1A-47C9-9A0F-1093A676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398D-F889-4B12-99C1-D3E4591F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EE4F-BD82-4D3B-8B03-E4087D14D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94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AD39-5104-4E35-BE78-CA6AAAC3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FBECD-35F2-4A55-A3E8-3B1B81A02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ACA8-7F80-47E4-ABFC-7C476562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0234-24C7-4C12-95D7-DB820322A0DC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3F34E-7D25-4D88-801B-1779242A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2A19E-E9B7-473E-A9DD-81CEFFC5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EE4F-BD82-4D3B-8B03-E4087D14D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39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EF7CD-6DF1-437F-81C9-B9A12984A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0A39F-806F-4268-9CC4-896999413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2D0DB-C76B-4B3E-B7FF-D266BA8C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0234-24C7-4C12-95D7-DB820322A0DC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5540-3EA8-4551-97DA-68394D84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C652D-3FFA-4875-9A44-06A37D26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EE4F-BD82-4D3B-8B03-E4087D14D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757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2978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C69D-F4C1-4016-8184-546A8FE2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BAD17-975A-453F-BBAD-F993AC4B2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40CDD-2A39-4708-8049-3DF4C994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0234-24C7-4C12-95D7-DB820322A0DC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C6FDE-ACF0-4EA2-A2F8-5ECDA6E8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9B3BF-0FAC-42AC-AFF3-A5C02713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EE4F-BD82-4D3B-8B03-E4087D14D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14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D450-5F17-4BDB-963A-62549F63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8BC7F-895C-44CA-867A-76EF08658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78C3B-CE60-47F6-A70B-EFBE7690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0234-24C7-4C12-95D7-DB820322A0DC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E3E5A-1624-41C9-9242-9E0B482D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F8811-F7E1-4C91-82DC-CE0EB973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EE4F-BD82-4D3B-8B03-E4087D14D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95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A06B-03A5-4796-9857-6D8FA1BF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6A0EC-F945-48C7-93CF-FF510D08C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156CF-6E68-4C2A-AFD6-714F9ADF8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3FC3C-3680-4DF6-B851-1EEA91BB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0234-24C7-4C12-95D7-DB820322A0DC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27AE3-C274-499E-8A99-7B9ECE10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95914-7A8D-4831-8261-981F6B57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EE4F-BD82-4D3B-8B03-E4087D14D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52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6A98-4F0E-4D05-8FFE-CBF8A4BE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BBC3E-DE2C-4B2D-8DD4-86443E021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4D2AE-08FA-491C-8643-61DBEA72A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E572E-1D7A-4275-A24C-374BF3F6F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90C3B-01E4-415D-975A-BD005DBC6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60EDE-D43F-45C3-9636-86ABA901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0234-24C7-4C12-95D7-DB820322A0DC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E3DA8-0FA6-45D8-81B2-50FDEF43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4720E-FFB7-4E06-8AAF-D4328AD0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EE4F-BD82-4D3B-8B03-E4087D14D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39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B5C6-945A-4D72-9942-F4605D09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362BC-993A-46EE-AF10-A2D5B101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0234-24C7-4C12-95D7-DB820322A0DC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4E556-576E-4A63-8670-F0DC7624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A495C-F801-4599-AD78-040D1F7B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EE4F-BD82-4D3B-8B03-E4087D14D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3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65650-FF4A-46C2-B733-2247A29F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0234-24C7-4C12-95D7-DB820322A0DC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1CF23-CA10-4EFC-ABF0-4101252F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8512A-7ECC-4106-8D82-01DE6103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EE4F-BD82-4D3B-8B03-E4087D14D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89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EE0B-3B37-44F6-A358-EFF830F5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D6A22-4DC0-44D1-A813-6448EB7F1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7E429-FBF0-4515-B89F-1A883C76C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B6BB7-8AB7-4073-B334-02699BC3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0234-24C7-4C12-95D7-DB820322A0DC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CE397-D356-4928-86DF-1B2BB600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87D01-609E-4E32-A319-B79AC6BC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EE4F-BD82-4D3B-8B03-E4087D14D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18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EA8F-56B0-42B7-A1D9-E91B4074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B5ED6-50A5-42D5-AAFA-FAC91470B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2FE34-D5F3-4E1F-BFE9-E1560E7D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C33D6-B305-4C6B-AE75-E1C8C164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0234-24C7-4C12-95D7-DB820322A0DC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96E18-9B6B-47AF-B884-D3243799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4D0DB-5B00-402C-AA52-9B19269F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EE4F-BD82-4D3B-8B03-E4087D14D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52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CC6DB-F87E-4C0E-AFCB-51A37211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0DF89-7DD9-46A0-80D5-9173D627C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E244-F015-415C-9EA4-3A9A311E8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D0234-24C7-4C12-95D7-DB820322A0DC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EE983-C9D0-4A1D-BA5E-7B7F57758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D3225-4B2C-4DFD-B330-5D99C1082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3EE4F-BD82-4D3B-8B03-E4087D14D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86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22313" y="1211263"/>
          <a:ext cx="10242550" cy="565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5991835" imgH="3306706" progId="Word.Document.12">
                  <p:embed/>
                </p:oleObj>
              </mc:Choice>
              <mc:Fallback>
                <p:oleObj name="Document" r:id="rId3" imgW="5991835" imgH="3306706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2313" y="1211263"/>
                        <a:ext cx="10242550" cy="565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0951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52463" y="1323975"/>
          <a:ext cx="10467975" cy="621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5875242" imgH="3492228" progId="Word.Document.12">
                  <p:embed/>
                </p:oleObj>
              </mc:Choice>
              <mc:Fallback>
                <p:oleObj name="Document" r:id="rId3" imgW="5875242" imgH="3492228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2463" y="1323975"/>
                        <a:ext cx="10467975" cy="6218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39316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Training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84200" y="1271588"/>
          <a:ext cx="10466388" cy="475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3" imgW="5875242" imgH="2849440" progId="Word.Document.12">
                  <p:embed/>
                </p:oleObj>
              </mc:Choice>
              <mc:Fallback>
                <p:oleObj name="Document" r:id="rId3" imgW="5875242" imgH="284944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4200" y="1271588"/>
                        <a:ext cx="10466388" cy="4754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15837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Document</vt:lpstr>
      <vt:lpstr>Training Plan</vt:lpstr>
      <vt:lpstr>Training Plan</vt:lpstr>
      <vt:lpstr>Training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Plan</dc:title>
  <dc:creator>gaurav</dc:creator>
  <cp:lastModifiedBy>gaurav</cp:lastModifiedBy>
  <cp:revision>1</cp:revision>
  <dcterms:created xsi:type="dcterms:W3CDTF">2020-02-23T16:22:15Z</dcterms:created>
  <dcterms:modified xsi:type="dcterms:W3CDTF">2020-02-23T16:22:56Z</dcterms:modified>
</cp:coreProperties>
</file>