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1" r:id="rId1"/>
  </p:sldMasterIdLst>
  <p:notesMasterIdLst>
    <p:notesMasterId r:id="rId33"/>
  </p:notesMasterIdLst>
  <p:sldIdLst>
    <p:sldId id="332" r:id="rId2"/>
    <p:sldId id="333" r:id="rId3"/>
    <p:sldId id="315" r:id="rId4"/>
    <p:sldId id="357" r:id="rId5"/>
    <p:sldId id="359" r:id="rId6"/>
    <p:sldId id="319" r:id="rId7"/>
    <p:sldId id="317" r:id="rId8"/>
    <p:sldId id="378" r:id="rId9"/>
    <p:sldId id="361" r:id="rId10"/>
    <p:sldId id="356" r:id="rId11"/>
    <p:sldId id="322" r:id="rId12"/>
    <p:sldId id="318" r:id="rId13"/>
    <p:sldId id="321" r:id="rId14"/>
    <p:sldId id="362" r:id="rId15"/>
    <p:sldId id="384" r:id="rId16"/>
    <p:sldId id="363" r:id="rId17"/>
    <p:sldId id="364" r:id="rId18"/>
    <p:sldId id="366" r:id="rId19"/>
    <p:sldId id="367" r:id="rId20"/>
    <p:sldId id="374" r:id="rId21"/>
    <p:sldId id="369" r:id="rId22"/>
    <p:sldId id="370" r:id="rId23"/>
    <p:sldId id="371" r:id="rId24"/>
    <p:sldId id="379" r:id="rId25"/>
    <p:sldId id="382" r:id="rId26"/>
    <p:sldId id="380" r:id="rId27"/>
    <p:sldId id="381" r:id="rId28"/>
    <p:sldId id="383" r:id="rId29"/>
    <p:sldId id="375" r:id="rId30"/>
    <p:sldId id="376" r:id="rId31"/>
    <p:sldId id="377" r:id="rId3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47B6"/>
    <a:srgbClr val="1A47C5"/>
    <a:srgbClr val="4B1FBF"/>
    <a:srgbClr val="8606B6"/>
    <a:srgbClr val="6440C3"/>
    <a:srgbClr val="A98AFF"/>
    <a:srgbClr val="FFFFFF"/>
    <a:srgbClr val="C2B1EF"/>
    <a:srgbClr val="1B48B6"/>
    <a:srgbClr val="ACE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545" autoAdjust="0"/>
    <p:restoredTop sz="86436"/>
  </p:normalViewPr>
  <p:slideViewPr>
    <p:cSldViewPr snapToGrid="0" snapToObjects="1">
      <p:cViewPr varScale="1">
        <p:scale>
          <a:sx n="109" d="100"/>
          <a:sy n="109" d="100"/>
        </p:scale>
        <p:origin x="870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840"/>
    </p:cViewPr>
  </p:sorterViewPr>
  <p:notesViewPr>
    <p:cSldViewPr snapToGrid="0" snapToObjects="1">
      <p:cViewPr varScale="1">
        <p:scale>
          <a:sx n="119" d="100"/>
          <a:sy n="119" d="100"/>
        </p:scale>
        <p:origin x="2960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00" name="Shape 30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3928970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0E9063E-BD64-BB48-AF38-6A482292C1A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9060" y="559924"/>
            <a:ext cx="1397000" cy="5442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DEBFF03-D30A-5945-8EBE-8D5591FA80F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72315" y="5885258"/>
            <a:ext cx="5820228" cy="1270000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3A38AA8A-CB4E-5A46-80A2-884EE06830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061" y="5243813"/>
            <a:ext cx="6289779" cy="43497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E1123C6-DEC0-0D41-9525-9436A7FCC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61" y="2028065"/>
            <a:ext cx="6289780" cy="2814411"/>
          </a:xfrm>
          <a:prstGeom prst="rect">
            <a:avLst/>
          </a:prstGeom>
        </p:spPr>
        <p:txBody>
          <a:bodyPr/>
          <a:lstStyle>
            <a:lvl1pPr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F834F6D2-EF2F-BE48-9123-3E204FAEA5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762185" y="490715"/>
            <a:ext cx="1849675" cy="365125"/>
          </a:xfrm>
          <a:prstGeom prst="rect">
            <a:avLst/>
          </a:prstGeom>
        </p:spPr>
        <p:txBody>
          <a:bodyPr lIns="90000"/>
          <a:lstStyle>
            <a:lvl1pPr algn="r"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79C6505-0DB4-4F42-9517-8EE46F733C69}" type="datetime3">
              <a:rPr lang="en-IN" smtClean="0"/>
              <a:pPr/>
              <a:t>31 May 2021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2D87880-BB7D-0540-BA4F-ED0941AE61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800" y="6605590"/>
            <a:ext cx="2774339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DDBBE3CE-FDC1-8B44-8E98-60EE718835F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928840" y="491792"/>
            <a:ext cx="4058445" cy="5848882"/>
          </a:xfrm>
          <a:custGeom>
            <a:avLst/>
            <a:gdLst>
              <a:gd name="connsiteX0" fmla="*/ 0 w 4552950"/>
              <a:gd name="connsiteY0" fmla="*/ 0 h 4260850"/>
              <a:gd name="connsiteX1" fmla="*/ 2422525 w 4552950"/>
              <a:gd name="connsiteY1" fmla="*/ 0 h 4260850"/>
              <a:gd name="connsiteX2" fmla="*/ 4552950 w 4552950"/>
              <a:gd name="connsiteY2" fmla="*/ 2130425 h 4260850"/>
              <a:gd name="connsiteX3" fmla="*/ 2422525 w 4552950"/>
              <a:gd name="connsiteY3" fmla="*/ 4260850 h 4260850"/>
              <a:gd name="connsiteX4" fmla="*/ 0 w 4552950"/>
              <a:gd name="connsiteY4" fmla="*/ 4260850 h 4260850"/>
              <a:gd name="connsiteX5" fmla="*/ 2130425 w 4552950"/>
              <a:gd name="connsiteY5" fmla="*/ 2130425 h 4260850"/>
              <a:gd name="connsiteX6" fmla="*/ 0 w 4552950"/>
              <a:gd name="connsiteY6" fmla="*/ 0 h 426085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76594"/>
              <a:gd name="connsiteY0" fmla="*/ 107950 h 4368800"/>
              <a:gd name="connsiteX1" fmla="*/ 2225675 w 4576594"/>
              <a:gd name="connsiteY1" fmla="*/ 0 h 4368800"/>
              <a:gd name="connsiteX2" fmla="*/ 3482729 w 4576594"/>
              <a:gd name="connsiteY2" fmla="*/ 1184275 h 4368800"/>
              <a:gd name="connsiteX3" fmla="*/ 4552950 w 4576594"/>
              <a:gd name="connsiteY3" fmla="*/ 2238375 h 4368800"/>
              <a:gd name="connsiteX4" fmla="*/ 2422525 w 4576594"/>
              <a:gd name="connsiteY4" fmla="*/ 4368800 h 4368800"/>
              <a:gd name="connsiteX5" fmla="*/ 0 w 4576594"/>
              <a:gd name="connsiteY5" fmla="*/ 4368800 h 4368800"/>
              <a:gd name="connsiteX6" fmla="*/ 2130425 w 4576594"/>
              <a:gd name="connsiteY6" fmla="*/ 2238375 h 4368800"/>
              <a:gd name="connsiteX7" fmla="*/ 0 w 4576594"/>
              <a:gd name="connsiteY7" fmla="*/ 107950 h 4368800"/>
              <a:gd name="connsiteX0" fmla="*/ 0 w 4574056"/>
              <a:gd name="connsiteY0" fmla="*/ 107950 h 4368800"/>
              <a:gd name="connsiteX1" fmla="*/ 2225675 w 4574056"/>
              <a:gd name="connsiteY1" fmla="*/ 0 h 4368800"/>
              <a:gd name="connsiteX2" fmla="*/ 3362079 w 4574056"/>
              <a:gd name="connsiteY2" fmla="*/ 1019175 h 4368800"/>
              <a:gd name="connsiteX3" fmla="*/ 4552950 w 4574056"/>
              <a:gd name="connsiteY3" fmla="*/ 2238375 h 4368800"/>
              <a:gd name="connsiteX4" fmla="*/ 2422525 w 4574056"/>
              <a:gd name="connsiteY4" fmla="*/ 4368800 h 4368800"/>
              <a:gd name="connsiteX5" fmla="*/ 0 w 4574056"/>
              <a:gd name="connsiteY5" fmla="*/ 4368800 h 4368800"/>
              <a:gd name="connsiteX6" fmla="*/ 2130425 w 4574056"/>
              <a:gd name="connsiteY6" fmla="*/ 2238375 h 4368800"/>
              <a:gd name="connsiteX7" fmla="*/ 0 w 4574056"/>
              <a:gd name="connsiteY7" fmla="*/ 107950 h 4368800"/>
              <a:gd name="connsiteX0" fmla="*/ 0 w 4574056"/>
              <a:gd name="connsiteY0" fmla="*/ 107950 h 4368800"/>
              <a:gd name="connsiteX1" fmla="*/ 1946029 w 4574056"/>
              <a:gd name="connsiteY1" fmla="*/ 15875 h 4368800"/>
              <a:gd name="connsiteX2" fmla="*/ 2225675 w 4574056"/>
              <a:gd name="connsiteY2" fmla="*/ 0 h 4368800"/>
              <a:gd name="connsiteX3" fmla="*/ 3362079 w 4574056"/>
              <a:gd name="connsiteY3" fmla="*/ 1019175 h 4368800"/>
              <a:gd name="connsiteX4" fmla="*/ 4552950 w 4574056"/>
              <a:gd name="connsiteY4" fmla="*/ 2238375 h 4368800"/>
              <a:gd name="connsiteX5" fmla="*/ 2422525 w 4574056"/>
              <a:gd name="connsiteY5" fmla="*/ 4368800 h 4368800"/>
              <a:gd name="connsiteX6" fmla="*/ 0 w 4574056"/>
              <a:gd name="connsiteY6" fmla="*/ 4368800 h 4368800"/>
              <a:gd name="connsiteX7" fmla="*/ 2130425 w 4574056"/>
              <a:gd name="connsiteY7" fmla="*/ 2238375 h 4368800"/>
              <a:gd name="connsiteX8" fmla="*/ 0 w 4574056"/>
              <a:gd name="connsiteY8" fmla="*/ 107950 h 4368800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3614049"/>
              <a:gd name="connsiteY0" fmla="*/ 155575 h 4416425"/>
              <a:gd name="connsiteX1" fmla="*/ 1888879 w 3614049"/>
              <a:gd name="connsiteY1" fmla="*/ 0 h 4416425"/>
              <a:gd name="connsiteX2" fmla="*/ 2225675 w 3614049"/>
              <a:gd name="connsiteY2" fmla="*/ 47625 h 4416425"/>
              <a:gd name="connsiteX3" fmla="*/ 3362079 w 3614049"/>
              <a:gd name="connsiteY3" fmla="*/ 1066800 h 4416425"/>
              <a:gd name="connsiteX4" fmla="*/ 3441700 w 3614049"/>
              <a:gd name="connsiteY4" fmla="*/ 3448050 h 4416425"/>
              <a:gd name="connsiteX5" fmla="*/ 2422525 w 3614049"/>
              <a:gd name="connsiteY5" fmla="*/ 4416425 h 4416425"/>
              <a:gd name="connsiteX6" fmla="*/ 0 w 3614049"/>
              <a:gd name="connsiteY6" fmla="*/ 4416425 h 4416425"/>
              <a:gd name="connsiteX7" fmla="*/ 2130425 w 3614049"/>
              <a:gd name="connsiteY7" fmla="*/ 2286000 h 4416425"/>
              <a:gd name="connsiteX8" fmla="*/ 0 w 3614049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2130425 w 4199688"/>
              <a:gd name="connsiteY7" fmla="*/ 228600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831975 w 4199688"/>
              <a:gd name="connsiteY7" fmla="*/ 22796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834779 w 4199688"/>
              <a:gd name="connsiteY8" fmla="*/ 16065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488829 w 4199688"/>
              <a:gd name="connsiteY8" fmla="*/ 15938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526929 w 4199688"/>
              <a:gd name="connsiteY8" fmla="*/ 21907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0 w 4199688"/>
              <a:gd name="connsiteY11" fmla="*/ 1555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476129 w 4199688"/>
              <a:gd name="connsiteY1" fmla="*/ 2794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9845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212151"/>
              <a:gd name="connsiteY0" fmla="*/ 574675 h 4416425"/>
              <a:gd name="connsiteX1" fmla="*/ 1361829 w 4212151"/>
              <a:gd name="connsiteY1" fmla="*/ 190501 h 4416425"/>
              <a:gd name="connsiteX2" fmla="*/ 1888879 w 4212151"/>
              <a:gd name="connsiteY2" fmla="*/ 0 h 4416425"/>
              <a:gd name="connsiteX3" fmla="*/ 2225675 w 4212151"/>
              <a:gd name="connsiteY3" fmla="*/ 47625 h 4416425"/>
              <a:gd name="connsiteX4" fmla="*/ 2574679 w 4212151"/>
              <a:gd name="connsiteY4" fmla="*/ 279401 h 4416425"/>
              <a:gd name="connsiteX5" fmla="*/ 3362079 w 4212151"/>
              <a:gd name="connsiteY5" fmla="*/ 1066800 h 4416425"/>
              <a:gd name="connsiteX6" fmla="*/ 3441700 w 4212151"/>
              <a:gd name="connsiteY6" fmla="*/ 3448050 h 4416425"/>
              <a:gd name="connsiteX7" fmla="*/ 2422525 w 4212151"/>
              <a:gd name="connsiteY7" fmla="*/ 4416425 h 4416425"/>
              <a:gd name="connsiteX8" fmla="*/ 0 w 4212151"/>
              <a:gd name="connsiteY8" fmla="*/ 4416425 h 4416425"/>
              <a:gd name="connsiteX9" fmla="*/ 1590675 w 4212151"/>
              <a:gd name="connsiteY9" fmla="*/ 2901950 h 4416425"/>
              <a:gd name="connsiteX10" fmla="*/ 1825379 w 4212151"/>
              <a:gd name="connsiteY10" fmla="*/ 2203451 h 4416425"/>
              <a:gd name="connsiteX11" fmla="*/ 1647579 w 4212151"/>
              <a:gd name="connsiteY11" fmla="*/ 1739901 h 4416425"/>
              <a:gd name="connsiteX12" fmla="*/ 1355479 w 4212151"/>
              <a:gd name="connsiteY12" fmla="*/ 1460501 h 4416425"/>
              <a:gd name="connsiteX13" fmla="*/ 1041400 w 4212151"/>
              <a:gd name="connsiteY13" fmla="*/ 574675 h 4416425"/>
              <a:gd name="connsiteX0" fmla="*/ 1041400 w 4003839"/>
              <a:gd name="connsiteY0" fmla="*/ 574675 h 4416425"/>
              <a:gd name="connsiteX1" fmla="*/ 1361829 w 4003839"/>
              <a:gd name="connsiteY1" fmla="*/ 190501 h 4416425"/>
              <a:gd name="connsiteX2" fmla="*/ 1888879 w 4003839"/>
              <a:gd name="connsiteY2" fmla="*/ 0 h 4416425"/>
              <a:gd name="connsiteX3" fmla="*/ 2225675 w 4003839"/>
              <a:gd name="connsiteY3" fmla="*/ 47625 h 4416425"/>
              <a:gd name="connsiteX4" fmla="*/ 2574679 w 4003839"/>
              <a:gd name="connsiteY4" fmla="*/ 279401 h 4416425"/>
              <a:gd name="connsiteX5" fmla="*/ 3362079 w 4003839"/>
              <a:gd name="connsiteY5" fmla="*/ 1066800 h 4416425"/>
              <a:gd name="connsiteX6" fmla="*/ 4003430 w 4003839"/>
              <a:gd name="connsiteY6" fmla="*/ 2870201 h 4416425"/>
              <a:gd name="connsiteX7" fmla="*/ 3441700 w 4003839"/>
              <a:gd name="connsiteY7" fmla="*/ 3448050 h 4416425"/>
              <a:gd name="connsiteX8" fmla="*/ 2422525 w 4003839"/>
              <a:gd name="connsiteY8" fmla="*/ 4416425 h 4416425"/>
              <a:gd name="connsiteX9" fmla="*/ 0 w 4003839"/>
              <a:gd name="connsiteY9" fmla="*/ 4416425 h 4416425"/>
              <a:gd name="connsiteX10" fmla="*/ 1590675 w 4003839"/>
              <a:gd name="connsiteY10" fmla="*/ 2901950 h 4416425"/>
              <a:gd name="connsiteX11" fmla="*/ 1825379 w 4003839"/>
              <a:gd name="connsiteY11" fmla="*/ 2203451 h 4416425"/>
              <a:gd name="connsiteX12" fmla="*/ 1647579 w 4003839"/>
              <a:gd name="connsiteY12" fmla="*/ 1739901 h 4416425"/>
              <a:gd name="connsiteX13" fmla="*/ 1355479 w 4003839"/>
              <a:gd name="connsiteY13" fmla="*/ 1460501 h 4416425"/>
              <a:gd name="connsiteX14" fmla="*/ 1041400 w 4003839"/>
              <a:gd name="connsiteY14" fmla="*/ 574675 h 4416425"/>
              <a:gd name="connsiteX0" fmla="*/ 1041400 w 4187841"/>
              <a:gd name="connsiteY0" fmla="*/ 574675 h 4416425"/>
              <a:gd name="connsiteX1" fmla="*/ 1361829 w 4187841"/>
              <a:gd name="connsiteY1" fmla="*/ 190501 h 4416425"/>
              <a:gd name="connsiteX2" fmla="*/ 1888879 w 4187841"/>
              <a:gd name="connsiteY2" fmla="*/ 0 h 4416425"/>
              <a:gd name="connsiteX3" fmla="*/ 2225675 w 4187841"/>
              <a:gd name="connsiteY3" fmla="*/ 47625 h 4416425"/>
              <a:gd name="connsiteX4" fmla="*/ 2574679 w 4187841"/>
              <a:gd name="connsiteY4" fmla="*/ 279401 h 4416425"/>
              <a:gd name="connsiteX5" fmla="*/ 3362079 w 4187841"/>
              <a:gd name="connsiteY5" fmla="*/ 1066800 h 4416425"/>
              <a:gd name="connsiteX6" fmla="*/ 4187580 w 4187841"/>
              <a:gd name="connsiteY6" fmla="*/ 2279651 h 4416425"/>
              <a:gd name="connsiteX7" fmla="*/ 3441700 w 4187841"/>
              <a:gd name="connsiteY7" fmla="*/ 3448050 h 4416425"/>
              <a:gd name="connsiteX8" fmla="*/ 2422525 w 4187841"/>
              <a:gd name="connsiteY8" fmla="*/ 4416425 h 4416425"/>
              <a:gd name="connsiteX9" fmla="*/ 0 w 4187841"/>
              <a:gd name="connsiteY9" fmla="*/ 4416425 h 4416425"/>
              <a:gd name="connsiteX10" fmla="*/ 1590675 w 4187841"/>
              <a:gd name="connsiteY10" fmla="*/ 2901950 h 4416425"/>
              <a:gd name="connsiteX11" fmla="*/ 1825379 w 4187841"/>
              <a:gd name="connsiteY11" fmla="*/ 2203451 h 4416425"/>
              <a:gd name="connsiteX12" fmla="*/ 1647579 w 4187841"/>
              <a:gd name="connsiteY12" fmla="*/ 1739901 h 4416425"/>
              <a:gd name="connsiteX13" fmla="*/ 1355479 w 4187841"/>
              <a:gd name="connsiteY13" fmla="*/ 1460501 h 4416425"/>
              <a:gd name="connsiteX14" fmla="*/ 1041400 w 4187841"/>
              <a:gd name="connsiteY14" fmla="*/ 574675 h 4416425"/>
              <a:gd name="connsiteX0" fmla="*/ 1041400 w 4200656"/>
              <a:gd name="connsiteY0" fmla="*/ 574675 h 4416425"/>
              <a:gd name="connsiteX1" fmla="*/ 1361829 w 4200656"/>
              <a:gd name="connsiteY1" fmla="*/ 190501 h 4416425"/>
              <a:gd name="connsiteX2" fmla="*/ 1888879 w 4200656"/>
              <a:gd name="connsiteY2" fmla="*/ 0 h 4416425"/>
              <a:gd name="connsiteX3" fmla="*/ 2225675 w 4200656"/>
              <a:gd name="connsiteY3" fmla="*/ 47625 h 4416425"/>
              <a:gd name="connsiteX4" fmla="*/ 2574679 w 4200656"/>
              <a:gd name="connsiteY4" fmla="*/ 279401 h 4416425"/>
              <a:gd name="connsiteX5" fmla="*/ 3362079 w 4200656"/>
              <a:gd name="connsiteY5" fmla="*/ 1066800 h 4416425"/>
              <a:gd name="connsiteX6" fmla="*/ 3876430 w 4200656"/>
              <a:gd name="connsiteY6" fmla="*/ 1714501 h 4416425"/>
              <a:gd name="connsiteX7" fmla="*/ 4187580 w 4200656"/>
              <a:gd name="connsiteY7" fmla="*/ 2279651 h 4416425"/>
              <a:gd name="connsiteX8" fmla="*/ 3441700 w 4200656"/>
              <a:gd name="connsiteY8" fmla="*/ 3448050 h 4416425"/>
              <a:gd name="connsiteX9" fmla="*/ 2422525 w 4200656"/>
              <a:gd name="connsiteY9" fmla="*/ 4416425 h 4416425"/>
              <a:gd name="connsiteX10" fmla="*/ 0 w 4200656"/>
              <a:gd name="connsiteY10" fmla="*/ 4416425 h 4416425"/>
              <a:gd name="connsiteX11" fmla="*/ 1590675 w 4200656"/>
              <a:gd name="connsiteY11" fmla="*/ 2901950 h 4416425"/>
              <a:gd name="connsiteX12" fmla="*/ 1825379 w 4200656"/>
              <a:gd name="connsiteY12" fmla="*/ 2203451 h 4416425"/>
              <a:gd name="connsiteX13" fmla="*/ 1647579 w 4200656"/>
              <a:gd name="connsiteY13" fmla="*/ 1739901 h 4416425"/>
              <a:gd name="connsiteX14" fmla="*/ 1355479 w 4200656"/>
              <a:gd name="connsiteY14" fmla="*/ 1460501 h 4416425"/>
              <a:gd name="connsiteX15" fmla="*/ 1041400 w 4200656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3672"/>
              <a:gd name="connsiteY0" fmla="*/ 574675 h 4416425"/>
              <a:gd name="connsiteX1" fmla="*/ 1361829 w 4203672"/>
              <a:gd name="connsiteY1" fmla="*/ 190501 h 4416425"/>
              <a:gd name="connsiteX2" fmla="*/ 1888879 w 4203672"/>
              <a:gd name="connsiteY2" fmla="*/ 0 h 4416425"/>
              <a:gd name="connsiteX3" fmla="*/ 2225675 w 4203672"/>
              <a:gd name="connsiteY3" fmla="*/ 47625 h 4416425"/>
              <a:gd name="connsiteX4" fmla="*/ 2574679 w 4203672"/>
              <a:gd name="connsiteY4" fmla="*/ 279401 h 4416425"/>
              <a:gd name="connsiteX5" fmla="*/ 3362079 w 4203672"/>
              <a:gd name="connsiteY5" fmla="*/ 1066800 h 4416425"/>
              <a:gd name="connsiteX6" fmla="*/ 3952630 w 4203672"/>
              <a:gd name="connsiteY6" fmla="*/ 1663701 h 4416425"/>
              <a:gd name="connsiteX7" fmla="*/ 4187580 w 4203672"/>
              <a:gd name="connsiteY7" fmla="*/ 2279651 h 4416425"/>
              <a:gd name="connsiteX8" fmla="*/ 3441700 w 4203672"/>
              <a:gd name="connsiteY8" fmla="*/ 3448050 h 4416425"/>
              <a:gd name="connsiteX9" fmla="*/ 2422525 w 4203672"/>
              <a:gd name="connsiteY9" fmla="*/ 4416425 h 4416425"/>
              <a:gd name="connsiteX10" fmla="*/ 0 w 4203672"/>
              <a:gd name="connsiteY10" fmla="*/ 4416425 h 4416425"/>
              <a:gd name="connsiteX11" fmla="*/ 1590675 w 4203672"/>
              <a:gd name="connsiteY11" fmla="*/ 2901950 h 4416425"/>
              <a:gd name="connsiteX12" fmla="*/ 1825379 w 4203672"/>
              <a:gd name="connsiteY12" fmla="*/ 2203451 h 4416425"/>
              <a:gd name="connsiteX13" fmla="*/ 1647579 w 4203672"/>
              <a:gd name="connsiteY13" fmla="*/ 1739901 h 4416425"/>
              <a:gd name="connsiteX14" fmla="*/ 1355479 w 4203672"/>
              <a:gd name="connsiteY14" fmla="*/ 1460501 h 4416425"/>
              <a:gd name="connsiteX15" fmla="*/ 1041400 w 4203672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441700 w 4191105"/>
              <a:gd name="connsiteY8" fmla="*/ 3448050 h 4416425"/>
              <a:gd name="connsiteX9" fmla="*/ 2422525 w 4191105"/>
              <a:gd name="connsiteY9" fmla="*/ 4416425 h 4416425"/>
              <a:gd name="connsiteX10" fmla="*/ 0 w 4191105"/>
              <a:gd name="connsiteY10" fmla="*/ 4416425 h 4416425"/>
              <a:gd name="connsiteX11" fmla="*/ 1590675 w 4191105"/>
              <a:gd name="connsiteY11" fmla="*/ 2901950 h 4416425"/>
              <a:gd name="connsiteX12" fmla="*/ 1825379 w 4191105"/>
              <a:gd name="connsiteY12" fmla="*/ 2203451 h 4416425"/>
              <a:gd name="connsiteX13" fmla="*/ 1647579 w 4191105"/>
              <a:gd name="connsiteY13" fmla="*/ 1739901 h 4416425"/>
              <a:gd name="connsiteX14" fmla="*/ 1355479 w 4191105"/>
              <a:gd name="connsiteY14" fmla="*/ 1460501 h 4416425"/>
              <a:gd name="connsiteX15" fmla="*/ 1041400 w 4191105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971680 w 4191105"/>
              <a:gd name="connsiteY8" fmla="*/ 27432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4035180 w 4191105"/>
              <a:gd name="connsiteY8" fmla="*/ 28194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838278 w 3172386"/>
              <a:gd name="connsiteY12" fmla="*/ 418465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393778 w 3172386"/>
              <a:gd name="connsiteY13" fmla="*/ 385445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996 w 3163824"/>
              <a:gd name="connsiteY0" fmla="*/ 633232 h 4575175"/>
              <a:gd name="connsiteX1" fmla="*/ 334416 w 3163824"/>
              <a:gd name="connsiteY1" fmla="*/ 190501 h 4575175"/>
              <a:gd name="connsiteX2" fmla="*/ 861466 w 3163824"/>
              <a:gd name="connsiteY2" fmla="*/ 0 h 4575175"/>
              <a:gd name="connsiteX3" fmla="*/ 1198262 w 3163824"/>
              <a:gd name="connsiteY3" fmla="*/ 47625 h 4575175"/>
              <a:gd name="connsiteX4" fmla="*/ 1547266 w 3163824"/>
              <a:gd name="connsiteY4" fmla="*/ 279401 h 4575175"/>
              <a:gd name="connsiteX5" fmla="*/ 2334666 w 3163824"/>
              <a:gd name="connsiteY5" fmla="*/ 1066800 h 4575175"/>
              <a:gd name="connsiteX6" fmla="*/ 2925217 w 3163824"/>
              <a:gd name="connsiteY6" fmla="*/ 1663701 h 4575175"/>
              <a:gd name="connsiteX7" fmla="*/ 3160167 w 3163824"/>
              <a:gd name="connsiteY7" fmla="*/ 2279651 h 4575175"/>
              <a:gd name="connsiteX8" fmla="*/ 2950617 w 3163824"/>
              <a:gd name="connsiteY8" fmla="*/ 2882901 h 4575175"/>
              <a:gd name="connsiteX9" fmla="*/ 2414287 w 3163824"/>
              <a:gd name="connsiteY9" fmla="*/ 3448050 h 4575175"/>
              <a:gd name="connsiteX10" fmla="*/ 1395112 w 3163824"/>
              <a:gd name="connsiteY10" fmla="*/ 4416425 h 4575175"/>
              <a:gd name="connsiteX11" fmla="*/ 915687 w 3163824"/>
              <a:gd name="connsiteY11" fmla="*/ 4575175 h 4575175"/>
              <a:gd name="connsiteX12" fmla="*/ 315366 w 3163824"/>
              <a:gd name="connsiteY12" fmla="*/ 4292601 h 4575175"/>
              <a:gd name="connsiteX13" fmla="*/ 67716 w 3163824"/>
              <a:gd name="connsiteY13" fmla="*/ 3822701 h 4575175"/>
              <a:gd name="connsiteX14" fmla="*/ 213766 w 3163824"/>
              <a:gd name="connsiteY14" fmla="*/ 3309938 h 4575175"/>
              <a:gd name="connsiteX15" fmla="*/ 563262 w 3163824"/>
              <a:gd name="connsiteY15" fmla="*/ 2901950 h 4575175"/>
              <a:gd name="connsiteX16" fmla="*/ 797966 w 3163824"/>
              <a:gd name="connsiteY16" fmla="*/ 2203451 h 4575175"/>
              <a:gd name="connsiteX17" fmla="*/ 620166 w 3163824"/>
              <a:gd name="connsiteY17" fmla="*/ 1739901 h 4575175"/>
              <a:gd name="connsiteX18" fmla="*/ 328066 w 3163824"/>
              <a:gd name="connsiteY18" fmla="*/ 1460501 h 4575175"/>
              <a:gd name="connsiteX19" fmla="*/ 22996 w 3163824"/>
              <a:gd name="connsiteY19" fmla="*/ 633232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597196 w 3172385"/>
              <a:gd name="connsiteY17" fmla="*/ 179395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332 w 3172169"/>
              <a:gd name="connsiteY0" fmla="*/ 606206 h 4575175"/>
              <a:gd name="connsiteX1" fmla="*/ 342761 w 3172169"/>
              <a:gd name="connsiteY1" fmla="*/ 190501 h 4575175"/>
              <a:gd name="connsiteX2" fmla="*/ 869811 w 3172169"/>
              <a:gd name="connsiteY2" fmla="*/ 0 h 4575175"/>
              <a:gd name="connsiteX3" fmla="*/ 1206607 w 3172169"/>
              <a:gd name="connsiteY3" fmla="*/ 47625 h 4575175"/>
              <a:gd name="connsiteX4" fmla="*/ 1555611 w 3172169"/>
              <a:gd name="connsiteY4" fmla="*/ 279401 h 4575175"/>
              <a:gd name="connsiteX5" fmla="*/ 2343011 w 3172169"/>
              <a:gd name="connsiteY5" fmla="*/ 1066800 h 4575175"/>
              <a:gd name="connsiteX6" fmla="*/ 2933562 w 3172169"/>
              <a:gd name="connsiteY6" fmla="*/ 1663701 h 4575175"/>
              <a:gd name="connsiteX7" fmla="*/ 3168512 w 3172169"/>
              <a:gd name="connsiteY7" fmla="*/ 2279651 h 4575175"/>
              <a:gd name="connsiteX8" fmla="*/ 2958962 w 3172169"/>
              <a:gd name="connsiteY8" fmla="*/ 2882901 h 4575175"/>
              <a:gd name="connsiteX9" fmla="*/ 2422632 w 3172169"/>
              <a:gd name="connsiteY9" fmla="*/ 3448050 h 4575175"/>
              <a:gd name="connsiteX10" fmla="*/ 1403457 w 3172169"/>
              <a:gd name="connsiteY10" fmla="*/ 4416425 h 4575175"/>
              <a:gd name="connsiteX11" fmla="*/ 924032 w 3172169"/>
              <a:gd name="connsiteY11" fmla="*/ 4575175 h 4575175"/>
              <a:gd name="connsiteX12" fmla="*/ 323711 w 3172169"/>
              <a:gd name="connsiteY12" fmla="*/ 4292601 h 4575175"/>
              <a:gd name="connsiteX13" fmla="*/ 76061 w 3172169"/>
              <a:gd name="connsiteY13" fmla="*/ 3822701 h 4575175"/>
              <a:gd name="connsiteX14" fmla="*/ 222111 w 3172169"/>
              <a:gd name="connsiteY14" fmla="*/ 3309938 h 4575175"/>
              <a:gd name="connsiteX15" fmla="*/ 571607 w 3172169"/>
              <a:gd name="connsiteY15" fmla="*/ 2901950 h 4575175"/>
              <a:gd name="connsiteX16" fmla="*/ 806311 w 3172169"/>
              <a:gd name="connsiteY16" fmla="*/ 2203451 h 4575175"/>
              <a:gd name="connsiteX17" fmla="*/ 633015 w 3172169"/>
              <a:gd name="connsiteY17" fmla="*/ 1753414 h 4575175"/>
              <a:gd name="connsiteX18" fmla="*/ 340915 w 3172169"/>
              <a:gd name="connsiteY18" fmla="*/ 1469510 h 4575175"/>
              <a:gd name="connsiteX19" fmla="*/ 22332 w 3172169"/>
              <a:gd name="connsiteY19" fmla="*/ 606206 h 4575175"/>
              <a:gd name="connsiteX0" fmla="*/ 22747 w 3172584"/>
              <a:gd name="connsiteY0" fmla="*/ 606206 h 4575175"/>
              <a:gd name="connsiteX1" fmla="*/ 343176 w 3172584"/>
              <a:gd name="connsiteY1" fmla="*/ 190501 h 4575175"/>
              <a:gd name="connsiteX2" fmla="*/ 870226 w 3172584"/>
              <a:gd name="connsiteY2" fmla="*/ 0 h 4575175"/>
              <a:gd name="connsiteX3" fmla="*/ 1207022 w 3172584"/>
              <a:gd name="connsiteY3" fmla="*/ 47625 h 4575175"/>
              <a:gd name="connsiteX4" fmla="*/ 1556026 w 3172584"/>
              <a:gd name="connsiteY4" fmla="*/ 279401 h 4575175"/>
              <a:gd name="connsiteX5" fmla="*/ 2343426 w 3172584"/>
              <a:gd name="connsiteY5" fmla="*/ 1066800 h 4575175"/>
              <a:gd name="connsiteX6" fmla="*/ 2933977 w 3172584"/>
              <a:gd name="connsiteY6" fmla="*/ 1663701 h 4575175"/>
              <a:gd name="connsiteX7" fmla="*/ 3168927 w 3172584"/>
              <a:gd name="connsiteY7" fmla="*/ 2279651 h 4575175"/>
              <a:gd name="connsiteX8" fmla="*/ 2959377 w 3172584"/>
              <a:gd name="connsiteY8" fmla="*/ 2882901 h 4575175"/>
              <a:gd name="connsiteX9" fmla="*/ 2423047 w 3172584"/>
              <a:gd name="connsiteY9" fmla="*/ 3448050 h 4575175"/>
              <a:gd name="connsiteX10" fmla="*/ 1403872 w 3172584"/>
              <a:gd name="connsiteY10" fmla="*/ 4416425 h 4575175"/>
              <a:gd name="connsiteX11" fmla="*/ 924447 w 3172584"/>
              <a:gd name="connsiteY11" fmla="*/ 4575175 h 4575175"/>
              <a:gd name="connsiteX12" fmla="*/ 324126 w 3172584"/>
              <a:gd name="connsiteY12" fmla="*/ 4292601 h 4575175"/>
              <a:gd name="connsiteX13" fmla="*/ 76476 w 3172584"/>
              <a:gd name="connsiteY13" fmla="*/ 3822701 h 4575175"/>
              <a:gd name="connsiteX14" fmla="*/ 222526 w 3172584"/>
              <a:gd name="connsiteY14" fmla="*/ 3309938 h 4575175"/>
              <a:gd name="connsiteX15" fmla="*/ 572022 w 3172584"/>
              <a:gd name="connsiteY15" fmla="*/ 2901950 h 4575175"/>
              <a:gd name="connsiteX16" fmla="*/ 806726 w 3172584"/>
              <a:gd name="connsiteY16" fmla="*/ 2203451 h 4575175"/>
              <a:gd name="connsiteX17" fmla="*/ 633430 w 3172584"/>
              <a:gd name="connsiteY17" fmla="*/ 1753414 h 4575175"/>
              <a:gd name="connsiteX18" fmla="*/ 341330 w 3172584"/>
              <a:gd name="connsiteY18" fmla="*/ 1469510 h 4575175"/>
              <a:gd name="connsiteX19" fmla="*/ 22747 w 3172584"/>
              <a:gd name="connsiteY19" fmla="*/ 606206 h 4575175"/>
              <a:gd name="connsiteX0" fmla="*/ 21541 w 3171378"/>
              <a:gd name="connsiteY0" fmla="*/ 606206 h 4575175"/>
              <a:gd name="connsiteX1" fmla="*/ 341970 w 3171378"/>
              <a:gd name="connsiteY1" fmla="*/ 190501 h 4575175"/>
              <a:gd name="connsiteX2" fmla="*/ 869020 w 3171378"/>
              <a:gd name="connsiteY2" fmla="*/ 0 h 4575175"/>
              <a:gd name="connsiteX3" fmla="*/ 1205816 w 3171378"/>
              <a:gd name="connsiteY3" fmla="*/ 47625 h 4575175"/>
              <a:gd name="connsiteX4" fmla="*/ 1554820 w 3171378"/>
              <a:gd name="connsiteY4" fmla="*/ 279401 h 4575175"/>
              <a:gd name="connsiteX5" fmla="*/ 2342220 w 3171378"/>
              <a:gd name="connsiteY5" fmla="*/ 1066800 h 4575175"/>
              <a:gd name="connsiteX6" fmla="*/ 2932771 w 3171378"/>
              <a:gd name="connsiteY6" fmla="*/ 1663701 h 4575175"/>
              <a:gd name="connsiteX7" fmla="*/ 3167721 w 3171378"/>
              <a:gd name="connsiteY7" fmla="*/ 2279651 h 4575175"/>
              <a:gd name="connsiteX8" fmla="*/ 2958171 w 3171378"/>
              <a:gd name="connsiteY8" fmla="*/ 2882901 h 4575175"/>
              <a:gd name="connsiteX9" fmla="*/ 2421841 w 3171378"/>
              <a:gd name="connsiteY9" fmla="*/ 3448050 h 4575175"/>
              <a:gd name="connsiteX10" fmla="*/ 1402666 w 3171378"/>
              <a:gd name="connsiteY10" fmla="*/ 4416425 h 4575175"/>
              <a:gd name="connsiteX11" fmla="*/ 923241 w 3171378"/>
              <a:gd name="connsiteY11" fmla="*/ 4575175 h 4575175"/>
              <a:gd name="connsiteX12" fmla="*/ 322920 w 3171378"/>
              <a:gd name="connsiteY12" fmla="*/ 4292601 h 4575175"/>
              <a:gd name="connsiteX13" fmla="*/ 75270 w 3171378"/>
              <a:gd name="connsiteY13" fmla="*/ 3822701 h 4575175"/>
              <a:gd name="connsiteX14" fmla="*/ 221320 w 3171378"/>
              <a:gd name="connsiteY14" fmla="*/ 3309938 h 4575175"/>
              <a:gd name="connsiteX15" fmla="*/ 570816 w 3171378"/>
              <a:gd name="connsiteY15" fmla="*/ 2901950 h 4575175"/>
              <a:gd name="connsiteX16" fmla="*/ 805520 w 3171378"/>
              <a:gd name="connsiteY16" fmla="*/ 2203451 h 4575175"/>
              <a:gd name="connsiteX17" fmla="*/ 632224 w 3171378"/>
              <a:gd name="connsiteY17" fmla="*/ 1753414 h 4575175"/>
              <a:gd name="connsiteX18" fmla="*/ 340124 w 3171378"/>
              <a:gd name="connsiteY18" fmla="*/ 1469510 h 4575175"/>
              <a:gd name="connsiteX19" fmla="*/ 21541 w 3171378"/>
              <a:gd name="connsiteY19" fmla="*/ 606206 h 4575175"/>
              <a:gd name="connsiteX0" fmla="*/ 7707 w 3157544"/>
              <a:gd name="connsiteY0" fmla="*/ 606206 h 4575175"/>
              <a:gd name="connsiteX1" fmla="*/ 328136 w 3157544"/>
              <a:gd name="connsiteY1" fmla="*/ 190501 h 4575175"/>
              <a:gd name="connsiteX2" fmla="*/ 855186 w 3157544"/>
              <a:gd name="connsiteY2" fmla="*/ 0 h 4575175"/>
              <a:gd name="connsiteX3" fmla="*/ 1191982 w 3157544"/>
              <a:gd name="connsiteY3" fmla="*/ 47625 h 4575175"/>
              <a:gd name="connsiteX4" fmla="*/ 1540986 w 3157544"/>
              <a:gd name="connsiteY4" fmla="*/ 279401 h 4575175"/>
              <a:gd name="connsiteX5" fmla="*/ 2328386 w 3157544"/>
              <a:gd name="connsiteY5" fmla="*/ 1066800 h 4575175"/>
              <a:gd name="connsiteX6" fmla="*/ 2918937 w 3157544"/>
              <a:gd name="connsiteY6" fmla="*/ 1663701 h 4575175"/>
              <a:gd name="connsiteX7" fmla="*/ 3153887 w 3157544"/>
              <a:gd name="connsiteY7" fmla="*/ 2279651 h 4575175"/>
              <a:gd name="connsiteX8" fmla="*/ 2944337 w 3157544"/>
              <a:gd name="connsiteY8" fmla="*/ 2882901 h 4575175"/>
              <a:gd name="connsiteX9" fmla="*/ 2408007 w 3157544"/>
              <a:gd name="connsiteY9" fmla="*/ 3448050 h 4575175"/>
              <a:gd name="connsiteX10" fmla="*/ 1388832 w 3157544"/>
              <a:gd name="connsiteY10" fmla="*/ 4416425 h 4575175"/>
              <a:gd name="connsiteX11" fmla="*/ 909407 w 3157544"/>
              <a:gd name="connsiteY11" fmla="*/ 4575175 h 4575175"/>
              <a:gd name="connsiteX12" fmla="*/ 309086 w 3157544"/>
              <a:gd name="connsiteY12" fmla="*/ 4292601 h 4575175"/>
              <a:gd name="connsiteX13" fmla="*/ 61436 w 3157544"/>
              <a:gd name="connsiteY13" fmla="*/ 3822701 h 4575175"/>
              <a:gd name="connsiteX14" fmla="*/ 207486 w 3157544"/>
              <a:gd name="connsiteY14" fmla="*/ 3309938 h 4575175"/>
              <a:gd name="connsiteX15" fmla="*/ 556982 w 3157544"/>
              <a:gd name="connsiteY15" fmla="*/ 2901950 h 4575175"/>
              <a:gd name="connsiteX16" fmla="*/ 791686 w 3157544"/>
              <a:gd name="connsiteY16" fmla="*/ 2203451 h 4575175"/>
              <a:gd name="connsiteX17" fmla="*/ 618390 w 3157544"/>
              <a:gd name="connsiteY17" fmla="*/ 1753414 h 4575175"/>
              <a:gd name="connsiteX18" fmla="*/ 326290 w 3157544"/>
              <a:gd name="connsiteY18" fmla="*/ 1469510 h 4575175"/>
              <a:gd name="connsiteX19" fmla="*/ 118243 w 3157544"/>
              <a:gd name="connsiteY19" fmla="*/ 1272964 h 4575175"/>
              <a:gd name="connsiteX20" fmla="*/ 7707 w 3157544"/>
              <a:gd name="connsiteY20" fmla="*/ 606206 h 4575175"/>
              <a:gd name="connsiteX0" fmla="*/ 7180 w 3157017"/>
              <a:gd name="connsiteY0" fmla="*/ 606206 h 4575175"/>
              <a:gd name="connsiteX1" fmla="*/ 327609 w 3157017"/>
              <a:gd name="connsiteY1" fmla="*/ 190501 h 4575175"/>
              <a:gd name="connsiteX2" fmla="*/ 854659 w 3157017"/>
              <a:gd name="connsiteY2" fmla="*/ 0 h 4575175"/>
              <a:gd name="connsiteX3" fmla="*/ 1191455 w 3157017"/>
              <a:gd name="connsiteY3" fmla="*/ 47625 h 4575175"/>
              <a:gd name="connsiteX4" fmla="*/ 1540459 w 3157017"/>
              <a:gd name="connsiteY4" fmla="*/ 279401 h 4575175"/>
              <a:gd name="connsiteX5" fmla="*/ 2327859 w 3157017"/>
              <a:gd name="connsiteY5" fmla="*/ 1066800 h 4575175"/>
              <a:gd name="connsiteX6" fmla="*/ 2918410 w 3157017"/>
              <a:gd name="connsiteY6" fmla="*/ 1663701 h 4575175"/>
              <a:gd name="connsiteX7" fmla="*/ 3153360 w 3157017"/>
              <a:gd name="connsiteY7" fmla="*/ 2279651 h 4575175"/>
              <a:gd name="connsiteX8" fmla="*/ 2943810 w 3157017"/>
              <a:gd name="connsiteY8" fmla="*/ 2882901 h 4575175"/>
              <a:gd name="connsiteX9" fmla="*/ 2407480 w 3157017"/>
              <a:gd name="connsiteY9" fmla="*/ 3448050 h 4575175"/>
              <a:gd name="connsiteX10" fmla="*/ 1388305 w 3157017"/>
              <a:gd name="connsiteY10" fmla="*/ 4416425 h 4575175"/>
              <a:gd name="connsiteX11" fmla="*/ 908880 w 3157017"/>
              <a:gd name="connsiteY11" fmla="*/ 4575175 h 4575175"/>
              <a:gd name="connsiteX12" fmla="*/ 308559 w 3157017"/>
              <a:gd name="connsiteY12" fmla="*/ 4292601 h 4575175"/>
              <a:gd name="connsiteX13" fmla="*/ 60909 w 3157017"/>
              <a:gd name="connsiteY13" fmla="*/ 3822701 h 4575175"/>
              <a:gd name="connsiteX14" fmla="*/ 206959 w 3157017"/>
              <a:gd name="connsiteY14" fmla="*/ 3309938 h 4575175"/>
              <a:gd name="connsiteX15" fmla="*/ 556455 w 3157017"/>
              <a:gd name="connsiteY15" fmla="*/ 2901950 h 4575175"/>
              <a:gd name="connsiteX16" fmla="*/ 791159 w 3157017"/>
              <a:gd name="connsiteY16" fmla="*/ 2203451 h 4575175"/>
              <a:gd name="connsiteX17" fmla="*/ 617863 w 3157017"/>
              <a:gd name="connsiteY17" fmla="*/ 1753414 h 4575175"/>
              <a:gd name="connsiteX18" fmla="*/ 325763 w 3157017"/>
              <a:gd name="connsiteY18" fmla="*/ 1469510 h 4575175"/>
              <a:gd name="connsiteX19" fmla="*/ 126725 w 3157017"/>
              <a:gd name="connsiteY19" fmla="*/ 1245938 h 4575175"/>
              <a:gd name="connsiteX20" fmla="*/ 7180 w 3157017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20915 w 3174640"/>
              <a:gd name="connsiteY16" fmla="*/ 2583755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174640" h="4575175">
                <a:moveTo>
                  <a:pt x="24803" y="606206"/>
                </a:moveTo>
                <a:cubicBezTo>
                  <a:pt x="125263" y="342139"/>
                  <a:pt x="225722" y="286809"/>
                  <a:pt x="345232" y="190501"/>
                </a:cubicBezTo>
                <a:cubicBezTo>
                  <a:pt x="609815" y="6351"/>
                  <a:pt x="747399" y="19050"/>
                  <a:pt x="872282" y="0"/>
                </a:cubicBezTo>
                <a:cubicBezTo>
                  <a:pt x="1009947" y="3175"/>
                  <a:pt x="1103163" y="6350"/>
                  <a:pt x="1209078" y="47625"/>
                </a:cubicBezTo>
                <a:cubicBezTo>
                  <a:pt x="1323378" y="97367"/>
                  <a:pt x="1368681" y="109539"/>
                  <a:pt x="1558082" y="279401"/>
                </a:cubicBezTo>
                <a:cubicBezTo>
                  <a:pt x="1664933" y="385763"/>
                  <a:pt x="2023179" y="738717"/>
                  <a:pt x="2345482" y="1066800"/>
                </a:cubicBezTo>
                <a:cubicBezTo>
                  <a:pt x="2562441" y="1305983"/>
                  <a:pt x="2792100" y="1499659"/>
                  <a:pt x="2936033" y="1663701"/>
                </a:cubicBezTo>
                <a:cubicBezTo>
                  <a:pt x="3060916" y="1821393"/>
                  <a:pt x="3198988" y="1990726"/>
                  <a:pt x="3170983" y="2279651"/>
                </a:cubicBezTo>
                <a:cubicBezTo>
                  <a:pt x="3174158" y="2459568"/>
                  <a:pt x="3130196" y="2656418"/>
                  <a:pt x="2961433" y="2882901"/>
                </a:cubicBezTo>
                <a:cubicBezTo>
                  <a:pt x="2779970" y="3083984"/>
                  <a:pt x="2683296" y="3169179"/>
                  <a:pt x="2425103" y="3448050"/>
                </a:cubicBezTo>
                <a:cubicBezTo>
                  <a:pt x="2085378" y="3770842"/>
                  <a:pt x="1577456" y="4305248"/>
                  <a:pt x="1423945" y="4416425"/>
                </a:cubicBezTo>
                <a:cubicBezTo>
                  <a:pt x="1264137" y="4513792"/>
                  <a:pt x="1117091" y="4570994"/>
                  <a:pt x="926503" y="4575175"/>
                </a:cubicBezTo>
                <a:cubicBezTo>
                  <a:pt x="760586" y="4565974"/>
                  <a:pt x="551689" y="4513792"/>
                  <a:pt x="326182" y="4292601"/>
                </a:cubicBezTo>
                <a:cubicBezTo>
                  <a:pt x="224582" y="4167718"/>
                  <a:pt x="95142" y="3979991"/>
                  <a:pt x="87541" y="3831710"/>
                </a:cubicBezTo>
                <a:cubicBezTo>
                  <a:pt x="74028" y="3613139"/>
                  <a:pt x="142032" y="3466042"/>
                  <a:pt x="224582" y="3309938"/>
                </a:cubicBezTo>
                <a:cubicBezTo>
                  <a:pt x="366481" y="3129492"/>
                  <a:pt x="387729" y="3095096"/>
                  <a:pt x="574078" y="2901950"/>
                </a:cubicBezTo>
                <a:cubicBezTo>
                  <a:pt x="656800" y="2780920"/>
                  <a:pt x="692307" y="2737709"/>
                  <a:pt x="747941" y="2592764"/>
                </a:cubicBezTo>
                <a:cubicBezTo>
                  <a:pt x="772043" y="2492863"/>
                  <a:pt x="805002" y="2386884"/>
                  <a:pt x="799773" y="2221468"/>
                </a:cubicBezTo>
                <a:cubicBezTo>
                  <a:pt x="779744" y="1998341"/>
                  <a:pt x="738660" y="1938002"/>
                  <a:pt x="635486" y="1753414"/>
                </a:cubicBezTo>
                <a:cubicBezTo>
                  <a:pt x="563645" y="1664785"/>
                  <a:pt x="442254" y="1567148"/>
                  <a:pt x="343386" y="1469510"/>
                </a:cubicBezTo>
                <a:cubicBezTo>
                  <a:pt x="260028" y="1389435"/>
                  <a:pt x="251498" y="1394326"/>
                  <a:pt x="144348" y="1245938"/>
                </a:cubicBezTo>
                <a:cubicBezTo>
                  <a:pt x="-34873" y="1025479"/>
                  <a:pt x="-10179" y="786616"/>
                  <a:pt x="24803" y="606206"/>
                </a:cubicBezTo>
                <a:close/>
              </a:path>
            </a:pathLst>
          </a:custGeom>
          <a:solidFill>
            <a:schemeClr val="bg1">
              <a:lumMod val="50000"/>
              <a:alpha val="73000"/>
            </a:schemeClr>
          </a:solidFill>
          <a:effectLst/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059734665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EFEE61D0-22FD-F144-9C72-2BF46C79D28F}"/>
              </a:ext>
            </a:extLst>
          </p:cNvPr>
          <p:cNvSpPr/>
          <p:nvPr userDrawn="1"/>
        </p:nvSpPr>
        <p:spPr>
          <a:xfrm>
            <a:off x="-786211" y="1672053"/>
            <a:ext cx="251011" cy="519348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2C6BBF0-7BBA-4B4D-A30C-4B11EF13D8FB}"/>
              </a:ext>
            </a:extLst>
          </p:cNvPr>
          <p:cNvSpPr/>
          <p:nvPr userDrawn="1"/>
        </p:nvSpPr>
        <p:spPr>
          <a:xfrm>
            <a:off x="-786211" y="2535657"/>
            <a:ext cx="251011" cy="519348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A4630F0-C9FC-AE42-A7D6-C7006ED0963F}"/>
              </a:ext>
            </a:extLst>
          </p:cNvPr>
          <p:cNvSpPr/>
          <p:nvPr userDrawn="1"/>
        </p:nvSpPr>
        <p:spPr>
          <a:xfrm>
            <a:off x="-786211" y="3410550"/>
            <a:ext cx="251011" cy="519348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4EC4B4C-D11E-EA4F-9B19-1BAAA5399636}"/>
              </a:ext>
            </a:extLst>
          </p:cNvPr>
          <p:cNvSpPr/>
          <p:nvPr userDrawn="1"/>
        </p:nvSpPr>
        <p:spPr>
          <a:xfrm>
            <a:off x="-786211" y="3845171"/>
            <a:ext cx="251011" cy="519348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B052DFF-E61F-1E45-8C89-CC54A6F29C95}"/>
              </a:ext>
            </a:extLst>
          </p:cNvPr>
          <p:cNvSpPr/>
          <p:nvPr userDrawn="1"/>
        </p:nvSpPr>
        <p:spPr>
          <a:xfrm>
            <a:off x="-786211" y="4279794"/>
            <a:ext cx="251011" cy="519348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E4BBF58-ED40-9546-82AA-F2152073AF8E}"/>
              </a:ext>
            </a:extLst>
          </p:cNvPr>
          <p:cNvSpPr/>
          <p:nvPr userDrawn="1"/>
        </p:nvSpPr>
        <p:spPr>
          <a:xfrm>
            <a:off x="-786211" y="2992857"/>
            <a:ext cx="251011" cy="519348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4FC568B-2F3D-DE4C-A657-7F982D14B407}"/>
              </a:ext>
            </a:extLst>
          </p:cNvPr>
          <p:cNvSpPr txBox="1"/>
          <p:nvPr userDrawn="1"/>
        </p:nvSpPr>
        <p:spPr>
          <a:xfrm>
            <a:off x="-977780" y="4785917"/>
            <a:ext cx="618116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2461216-0A32-494A-8AEE-F1744A2C2977}"/>
              </a:ext>
            </a:extLst>
          </p:cNvPr>
          <p:cNvSpPr/>
          <p:nvPr userDrawn="1"/>
        </p:nvSpPr>
        <p:spPr>
          <a:xfrm>
            <a:off x="-786211" y="4928734"/>
            <a:ext cx="251011" cy="51934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462CF0-BAC6-924C-92D2-9F0777401529}"/>
              </a:ext>
            </a:extLst>
          </p:cNvPr>
          <p:cNvSpPr txBox="1"/>
          <p:nvPr userDrawn="1"/>
        </p:nvSpPr>
        <p:spPr>
          <a:xfrm>
            <a:off x="-1008236" y="1503654"/>
            <a:ext cx="707884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81AA3AE-229E-FB45-B815-22EFA3FA1EF0}"/>
              </a:ext>
            </a:extLst>
          </p:cNvPr>
          <p:cNvSpPr txBox="1"/>
          <p:nvPr userDrawn="1"/>
        </p:nvSpPr>
        <p:spPr>
          <a:xfrm>
            <a:off x="-1094919" y="2220662"/>
            <a:ext cx="900244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85A08613-DB98-8748-B9E4-4B3F245C6BBB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9" y="6605589"/>
            <a:ext cx="258192" cy="26161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855F79A0-567B-A849-A947-8A09296B29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800" y="6605590"/>
            <a:ext cx="2774339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577043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4B6B078F-6B5B-4649-88CA-4457B64650BC}"/>
              </a:ext>
            </a:extLst>
          </p:cNvPr>
          <p:cNvSpPr/>
          <p:nvPr userDrawn="1"/>
        </p:nvSpPr>
        <p:spPr>
          <a:xfrm>
            <a:off x="-786211" y="1672053"/>
            <a:ext cx="251011" cy="519348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AEDA168-4692-CA42-BBA4-95BEA61E2029}"/>
              </a:ext>
            </a:extLst>
          </p:cNvPr>
          <p:cNvSpPr/>
          <p:nvPr userDrawn="1"/>
        </p:nvSpPr>
        <p:spPr>
          <a:xfrm>
            <a:off x="-786211" y="2535657"/>
            <a:ext cx="251011" cy="519348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1B1B357-5070-E64B-B2AB-C7A6C8B0EA88}"/>
              </a:ext>
            </a:extLst>
          </p:cNvPr>
          <p:cNvSpPr/>
          <p:nvPr userDrawn="1"/>
        </p:nvSpPr>
        <p:spPr>
          <a:xfrm>
            <a:off x="-786211" y="3410550"/>
            <a:ext cx="251011" cy="519348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7CDEDFB-DE1D-2548-81F8-5F67B8B5B0A4}"/>
              </a:ext>
            </a:extLst>
          </p:cNvPr>
          <p:cNvSpPr/>
          <p:nvPr userDrawn="1"/>
        </p:nvSpPr>
        <p:spPr>
          <a:xfrm>
            <a:off x="-786211" y="3845171"/>
            <a:ext cx="251011" cy="519348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B120519-01C4-DF4A-9C1A-EF81D2EAD132}"/>
              </a:ext>
            </a:extLst>
          </p:cNvPr>
          <p:cNvSpPr/>
          <p:nvPr userDrawn="1"/>
        </p:nvSpPr>
        <p:spPr>
          <a:xfrm>
            <a:off x="-786211" y="4279794"/>
            <a:ext cx="251011" cy="519348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C268B67-8824-404D-90A8-5FC453F23DD8}"/>
              </a:ext>
            </a:extLst>
          </p:cNvPr>
          <p:cNvSpPr/>
          <p:nvPr userDrawn="1"/>
        </p:nvSpPr>
        <p:spPr>
          <a:xfrm>
            <a:off x="-786211" y="2992857"/>
            <a:ext cx="251011" cy="519348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C99406D-50EC-C74A-BE89-235970598E07}"/>
              </a:ext>
            </a:extLst>
          </p:cNvPr>
          <p:cNvSpPr txBox="1"/>
          <p:nvPr userDrawn="1"/>
        </p:nvSpPr>
        <p:spPr>
          <a:xfrm>
            <a:off x="-977780" y="4785917"/>
            <a:ext cx="618116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68DB5F2-1918-AD47-B02B-3F1311BB9011}"/>
              </a:ext>
            </a:extLst>
          </p:cNvPr>
          <p:cNvSpPr/>
          <p:nvPr userDrawn="1"/>
        </p:nvSpPr>
        <p:spPr>
          <a:xfrm>
            <a:off x="-786211" y="4928734"/>
            <a:ext cx="251011" cy="51934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7B3ABF-B225-9240-BE8E-E95B0968FFBD}"/>
              </a:ext>
            </a:extLst>
          </p:cNvPr>
          <p:cNvSpPr txBox="1"/>
          <p:nvPr userDrawn="1"/>
        </p:nvSpPr>
        <p:spPr>
          <a:xfrm>
            <a:off x="-1008236" y="1503654"/>
            <a:ext cx="707884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B81795-551B-B14E-B662-85CFEDDA1217}"/>
              </a:ext>
            </a:extLst>
          </p:cNvPr>
          <p:cNvSpPr txBox="1"/>
          <p:nvPr userDrawn="1"/>
        </p:nvSpPr>
        <p:spPr>
          <a:xfrm>
            <a:off x="-1094919" y="2220662"/>
            <a:ext cx="900244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22F86A84-7A97-CB4F-A201-A6175D151B49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9" y="6605589"/>
            <a:ext cx="258192" cy="26161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CE0893C3-D2C2-EF40-9EEA-7C9E376E5D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800" y="6605590"/>
            <a:ext cx="2774339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63DADCE-D593-2B4C-ACB9-3FC9C22734E1}"/>
              </a:ext>
            </a:extLst>
          </p:cNvPr>
          <p:cNvGrpSpPr/>
          <p:nvPr userDrawn="1"/>
        </p:nvGrpSpPr>
        <p:grpSpPr>
          <a:xfrm>
            <a:off x="3215679" y="2940163"/>
            <a:ext cx="5020165" cy="875744"/>
            <a:chOff x="3242838" y="3018288"/>
            <a:chExt cx="5020166" cy="87574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DC84A69-80E3-194A-AEB4-140592EB208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242838" y="3018288"/>
              <a:ext cx="2247900" cy="875744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84A5E78-5DD6-3141-ACA9-462B3D026C09}"/>
                </a:ext>
              </a:extLst>
            </p:cNvPr>
            <p:cNvSpPr txBox="1"/>
            <p:nvPr userDrawn="1"/>
          </p:nvSpPr>
          <p:spPr>
            <a:xfrm>
              <a:off x="6170125" y="3192211"/>
              <a:ext cx="2092879" cy="4001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IN" sz="2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Calibri"/>
                </a:rPr>
                <a:t>beyond tomorrow</a:t>
              </a:r>
              <a:endPara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endParaRP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CCB8ED5-85E8-6D42-BE05-EF3E861F038E}"/>
                </a:ext>
              </a:extLst>
            </p:cNvPr>
            <p:cNvCxnSpPr/>
            <p:nvPr userDrawn="1"/>
          </p:nvCxnSpPr>
          <p:spPr>
            <a:xfrm>
              <a:off x="5830431" y="3018288"/>
              <a:ext cx="0" cy="875744"/>
            </a:xfrm>
            <a:prstGeom prst="line">
              <a:avLst/>
            </a:prstGeom>
            <a:noFill/>
            <a:ln w="12700" cap="flat">
              <a:solidFill>
                <a:schemeClr val="bg2">
                  <a:lumMod val="75000"/>
                </a:schemeClr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</p:spTree>
    <p:extLst>
      <p:ext uri="{BB962C8B-B14F-4D97-AF65-F5344CB8AC3E}">
        <p14:creationId xmlns:p14="http://schemas.microsoft.com/office/powerpoint/2010/main" val="8142286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pic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24169" y="6605589"/>
            <a:ext cx="258192" cy="26161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50FC4BB-3987-0846-AAAF-4626EF25E880}"/>
              </a:ext>
            </a:extLst>
          </p:cNvPr>
          <p:cNvSpPr/>
          <p:nvPr userDrawn="1"/>
        </p:nvSpPr>
        <p:spPr>
          <a:xfrm>
            <a:off x="-786211" y="1672053"/>
            <a:ext cx="251011" cy="519348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0A3AFB2-9E67-0B4B-B83A-3FB7DED2F8B7}"/>
              </a:ext>
            </a:extLst>
          </p:cNvPr>
          <p:cNvSpPr/>
          <p:nvPr userDrawn="1"/>
        </p:nvSpPr>
        <p:spPr>
          <a:xfrm>
            <a:off x="-786211" y="2535657"/>
            <a:ext cx="251011" cy="519348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696B8A1-59BE-354F-B966-FAAE465D1567}"/>
              </a:ext>
            </a:extLst>
          </p:cNvPr>
          <p:cNvSpPr/>
          <p:nvPr userDrawn="1"/>
        </p:nvSpPr>
        <p:spPr>
          <a:xfrm>
            <a:off x="-786211" y="3410550"/>
            <a:ext cx="251011" cy="519348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999621F-F68B-B448-A273-E25305FCD7ED}"/>
              </a:ext>
            </a:extLst>
          </p:cNvPr>
          <p:cNvSpPr/>
          <p:nvPr userDrawn="1"/>
        </p:nvSpPr>
        <p:spPr>
          <a:xfrm>
            <a:off x="-786211" y="3845171"/>
            <a:ext cx="251011" cy="519348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137514E-A55B-9B40-8A7A-A746633001F1}"/>
              </a:ext>
            </a:extLst>
          </p:cNvPr>
          <p:cNvSpPr/>
          <p:nvPr userDrawn="1"/>
        </p:nvSpPr>
        <p:spPr>
          <a:xfrm>
            <a:off x="-786211" y="4279794"/>
            <a:ext cx="251011" cy="519348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DE61A4F-BAFF-884E-9839-7B44E1B3DCB5}"/>
              </a:ext>
            </a:extLst>
          </p:cNvPr>
          <p:cNvSpPr/>
          <p:nvPr userDrawn="1"/>
        </p:nvSpPr>
        <p:spPr>
          <a:xfrm>
            <a:off x="-786211" y="2992857"/>
            <a:ext cx="251011" cy="519348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C988D02-C8B1-6C48-9C28-A2A9DB8CDC77}"/>
              </a:ext>
            </a:extLst>
          </p:cNvPr>
          <p:cNvSpPr txBox="1"/>
          <p:nvPr userDrawn="1"/>
        </p:nvSpPr>
        <p:spPr>
          <a:xfrm>
            <a:off x="-977780" y="4785917"/>
            <a:ext cx="618116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23CE807-6079-914A-8F5C-73C658630709}"/>
              </a:ext>
            </a:extLst>
          </p:cNvPr>
          <p:cNvSpPr/>
          <p:nvPr userDrawn="1"/>
        </p:nvSpPr>
        <p:spPr>
          <a:xfrm>
            <a:off x="-786211" y="4928734"/>
            <a:ext cx="251011" cy="51934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386261F-EB91-1F4C-9340-2137E4E57277}"/>
              </a:ext>
            </a:extLst>
          </p:cNvPr>
          <p:cNvSpPr txBox="1"/>
          <p:nvPr userDrawn="1"/>
        </p:nvSpPr>
        <p:spPr>
          <a:xfrm>
            <a:off x="-1008236" y="1503654"/>
            <a:ext cx="707884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9D206C8-684A-DF4A-9958-8AB38911CC60}"/>
              </a:ext>
            </a:extLst>
          </p:cNvPr>
          <p:cNvSpPr txBox="1"/>
          <p:nvPr userDrawn="1"/>
        </p:nvSpPr>
        <p:spPr>
          <a:xfrm>
            <a:off x="-1094919" y="2220662"/>
            <a:ext cx="900244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4208EE5F-E7C6-5D4A-9515-69C9E41762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800" y="6605590"/>
            <a:ext cx="2774339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21" name="Picture Placeholder 4">
            <a:extLst>
              <a:ext uri="{FF2B5EF4-FFF2-40B4-BE49-F238E27FC236}">
                <a16:creationId xmlns:a16="http://schemas.microsoft.com/office/drawing/2014/main" id="{3FF98A13-DF45-134F-A30B-44DBACB2B43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81274" y="492574"/>
            <a:ext cx="4004351" cy="5770922"/>
          </a:xfrm>
          <a:custGeom>
            <a:avLst/>
            <a:gdLst>
              <a:gd name="connsiteX0" fmla="*/ 0 w 4552950"/>
              <a:gd name="connsiteY0" fmla="*/ 0 h 4260850"/>
              <a:gd name="connsiteX1" fmla="*/ 2422525 w 4552950"/>
              <a:gd name="connsiteY1" fmla="*/ 0 h 4260850"/>
              <a:gd name="connsiteX2" fmla="*/ 4552950 w 4552950"/>
              <a:gd name="connsiteY2" fmla="*/ 2130425 h 4260850"/>
              <a:gd name="connsiteX3" fmla="*/ 2422525 w 4552950"/>
              <a:gd name="connsiteY3" fmla="*/ 4260850 h 4260850"/>
              <a:gd name="connsiteX4" fmla="*/ 0 w 4552950"/>
              <a:gd name="connsiteY4" fmla="*/ 4260850 h 4260850"/>
              <a:gd name="connsiteX5" fmla="*/ 2130425 w 4552950"/>
              <a:gd name="connsiteY5" fmla="*/ 2130425 h 4260850"/>
              <a:gd name="connsiteX6" fmla="*/ 0 w 4552950"/>
              <a:gd name="connsiteY6" fmla="*/ 0 h 426085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76594"/>
              <a:gd name="connsiteY0" fmla="*/ 107950 h 4368800"/>
              <a:gd name="connsiteX1" fmla="*/ 2225675 w 4576594"/>
              <a:gd name="connsiteY1" fmla="*/ 0 h 4368800"/>
              <a:gd name="connsiteX2" fmla="*/ 3482729 w 4576594"/>
              <a:gd name="connsiteY2" fmla="*/ 1184275 h 4368800"/>
              <a:gd name="connsiteX3" fmla="*/ 4552950 w 4576594"/>
              <a:gd name="connsiteY3" fmla="*/ 2238375 h 4368800"/>
              <a:gd name="connsiteX4" fmla="*/ 2422525 w 4576594"/>
              <a:gd name="connsiteY4" fmla="*/ 4368800 h 4368800"/>
              <a:gd name="connsiteX5" fmla="*/ 0 w 4576594"/>
              <a:gd name="connsiteY5" fmla="*/ 4368800 h 4368800"/>
              <a:gd name="connsiteX6" fmla="*/ 2130425 w 4576594"/>
              <a:gd name="connsiteY6" fmla="*/ 2238375 h 4368800"/>
              <a:gd name="connsiteX7" fmla="*/ 0 w 4576594"/>
              <a:gd name="connsiteY7" fmla="*/ 107950 h 4368800"/>
              <a:gd name="connsiteX0" fmla="*/ 0 w 4574056"/>
              <a:gd name="connsiteY0" fmla="*/ 107950 h 4368800"/>
              <a:gd name="connsiteX1" fmla="*/ 2225675 w 4574056"/>
              <a:gd name="connsiteY1" fmla="*/ 0 h 4368800"/>
              <a:gd name="connsiteX2" fmla="*/ 3362079 w 4574056"/>
              <a:gd name="connsiteY2" fmla="*/ 1019175 h 4368800"/>
              <a:gd name="connsiteX3" fmla="*/ 4552950 w 4574056"/>
              <a:gd name="connsiteY3" fmla="*/ 2238375 h 4368800"/>
              <a:gd name="connsiteX4" fmla="*/ 2422525 w 4574056"/>
              <a:gd name="connsiteY4" fmla="*/ 4368800 h 4368800"/>
              <a:gd name="connsiteX5" fmla="*/ 0 w 4574056"/>
              <a:gd name="connsiteY5" fmla="*/ 4368800 h 4368800"/>
              <a:gd name="connsiteX6" fmla="*/ 2130425 w 4574056"/>
              <a:gd name="connsiteY6" fmla="*/ 2238375 h 4368800"/>
              <a:gd name="connsiteX7" fmla="*/ 0 w 4574056"/>
              <a:gd name="connsiteY7" fmla="*/ 107950 h 4368800"/>
              <a:gd name="connsiteX0" fmla="*/ 0 w 4574056"/>
              <a:gd name="connsiteY0" fmla="*/ 107950 h 4368800"/>
              <a:gd name="connsiteX1" fmla="*/ 1946029 w 4574056"/>
              <a:gd name="connsiteY1" fmla="*/ 15875 h 4368800"/>
              <a:gd name="connsiteX2" fmla="*/ 2225675 w 4574056"/>
              <a:gd name="connsiteY2" fmla="*/ 0 h 4368800"/>
              <a:gd name="connsiteX3" fmla="*/ 3362079 w 4574056"/>
              <a:gd name="connsiteY3" fmla="*/ 1019175 h 4368800"/>
              <a:gd name="connsiteX4" fmla="*/ 4552950 w 4574056"/>
              <a:gd name="connsiteY4" fmla="*/ 2238375 h 4368800"/>
              <a:gd name="connsiteX5" fmla="*/ 2422525 w 4574056"/>
              <a:gd name="connsiteY5" fmla="*/ 4368800 h 4368800"/>
              <a:gd name="connsiteX6" fmla="*/ 0 w 4574056"/>
              <a:gd name="connsiteY6" fmla="*/ 4368800 h 4368800"/>
              <a:gd name="connsiteX7" fmla="*/ 2130425 w 4574056"/>
              <a:gd name="connsiteY7" fmla="*/ 2238375 h 4368800"/>
              <a:gd name="connsiteX8" fmla="*/ 0 w 4574056"/>
              <a:gd name="connsiteY8" fmla="*/ 107950 h 4368800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3614049"/>
              <a:gd name="connsiteY0" fmla="*/ 155575 h 4416425"/>
              <a:gd name="connsiteX1" fmla="*/ 1888879 w 3614049"/>
              <a:gd name="connsiteY1" fmla="*/ 0 h 4416425"/>
              <a:gd name="connsiteX2" fmla="*/ 2225675 w 3614049"/>
              <a:gd name="connsiteY2" fmla="*/ 47625 h 4416425"/>
              <a:gd name="connsiteX3" fmla="*/ 3362079 w 3614049"/>
              <a:gd name="connsiteY3" fmla="*/ 1066800 h 4416425"/>
              <a:gd name="connsiteX4" fmla="*/ 3441700 w 3614049"/>
              <a:gd name="connsiteY4" fmla="*/ 3448050 h 4416425"/>
              <a:gd name="connsiteX5" fmla="*/ 2422525 w 3614049"/>
              <a:gd name="connsiteY5" fmla="*/ 4416425 h 4416425"/>
              <a:gd name="connsiteX6" fmla="*/ 0 w 3614049"/>
              <a:gd name="connsiteY6" fmla="*/ 4416425 h 4416425"/>
              <a:gd name="connsiteX7" fmla="*/ 2130425 w 3614049"/>
              <a:gd name="connsiteY7" fmla="*/ 2286000 h 4416425"/>
              <a:gd name="connsiteX8" fmla="*/ 0 w 3614049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2130425 w 4199688"/>
              <a:gd name="connsiteY7" fmla="*/ 228600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831975 w 4199688"/>
              <a:gd name="connsiteY7" fmla="*/ 22796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834779 w 4199688"/>
              <a:gd name="connsiteY8" fmla="*/ 16065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488829 w 4199688"/>
              <a:gd name="connsiteY8" fmla="*/ 15938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526929 w 4199688"/>
              <a:gd name="connsiteY8" fmla="*/ 21907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0 w 4199688"/>
              <a:gd name="connsiteY11" fmla="*/ 1555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476129 w 4199688"/>
              <a:gd name="connsiteY1" fmla="*/ 2794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9845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212151"/>
              <a:gd name="connsiteY0" fmla="*/ 574675 h 4416425"/>
              <a:gd name="connsiteX1" fmla="*/ 1361829 w 4212151"/>
              <a:gd name="connsiteY1" fmla="*/ 190501 h 4416425"/>
              <a:gd name="connsiteX2" fmla="*/ 1888879 w 4212151"/>
              <a:gd name="connsiteY2" fmla="*/ 0 h 4416425"/>
              <a:gd name="connsiteX3" fmla="*/ 2225675 w 4212151"/>
              <a:gd name="connsiteY3" fmla="*/ 47625 h 4416425"/>
              <a:gd name="connsiteX4" fmla="*/ 2574679 w 4212151"/>
              <a:gd name="connsiteY4" fmla="*/ 279401 h 4416425"/>
              <a:gd name="connsiteX5" fmla="*/ 3362079 w 4212151"/>
              <a:gd name="connsiteY5" fmla="*/ 1066800 h 4416425"/>
              <a:gd name="connsiteX6" fmla="*/ 3441700 w 4212151"/>
              <a:gd name="connsiteY6" fmla="*/ 3448050 h 4416425"/>
              <a:gd name="connsiteX7" fmla="*/ 2422525 w 4212151"/>
              <a:gd name="connsiteY7" fmla="*/ 4416425 h 4416425"/>
              <a:gd name="connsiteX8" fmla="*/ 0 w 4212151"/>
              <a:gd name="connsiteY8" fmla="*/ 4416425 h 4416425"/>
              <a:gd name="connsiteX9" fmla="*/ 1590675 w 4212151"/>
              <a:gd name="connsiteY9" fmla="*/ 2901950 h 4416425"/>
              <a:gd name="connsiteX10" fmla="*/ 1825379 w 4212151"/>
              <a:gd name="connsiteY10" fmla="*/ 2203451 h 4416425"/>
              <a:gd name="connsiteX11" fmla="*/ 1647579 w 4212151"/>
              <a:gd name="connsiteY11" fmla="*/ 1739901 h 4416425"/>
              <a:gd name="connsiteX12" fmla="*/ 1355479 w 4212151"/>
              <a:gd name="connsiteY12" fmla="*/ 1460501 h 4416425"/>
              <a:gd name="connsiteX13" fmla="*/ 1041400 w 4212151"/>
              <a:gd name="connsiteY13" fmla="*/ 574675 h 4416425"/>
              <a:gd name="connsiteX0" fmla="*/ 1041400 w 4003839"/>
              <a:gd name="connsiteY0" fmla="*/ 574675 h 4416425"/>
              <a:gd name="connsiteX1" fmla="*/ 1361829 w 4003839"/>
              <a:gd name="connsiteY1" fmla="*/ 190501 h 4416425"/>
              <a:gd name="connsiteX2" fmla="*/ 1888879 w 4003839"/>
              <a:gd name="connsiteY2" fmla="*/ 0 h 4416425"/>
              <a:gd name="connsiteX3" fmla="*/ 2225675 w 4003839"/>
              <a:gd name="connsiteY3" fmla="*/ 47625 h 4416425"/>
              <a:gd name="connsiteX4" fmla="*/ 2574679 w 4003839"/>
              <a:gd name="connsiteY4" fmla="*/ 279401 h 4416425"/>
              <a:gd name="connsiteX5" fmla="*/ 3362079 w 4003839"/>
              <a:gd name="connsiteY5" fmla="*/ 1066800 h 4416425"/>
              <a:gd name="connsiteX6" fmla="*/ 4003430 w 4003839"/>
              <a:gd name="connsiteY6" fmla="*/ 2870201 h 4416425"/>
              <a:gd name="connsiteX7" fmla="*/ 3441700 w 4003839"/>
              <a:gd name="connsiteY7" fmla="*/ 3448050 h 4416425"/>
              <a:gd name="connsiteX8" fmla="*/ 2422525 w 4003839"/>
              <a:gd name="connsiteY8" fmla="*/ 4416425 h 4416425"/>
              <a:gd name="connsiteX9" fmla="*/ 0 w 4003839"/>
              <a:gd name="connsiteY9" fmla="*/ 4416425 h 4416425"/>
              <a:gd name="connsiteX10" fmla="*/ 1590675 w 4003839"/>
              <a:gd name="connsiteY10" fmla="*/ 2901950 h 4416425"/>
              <a:gd name="connsiteX11" fmla="*/ 1825379 w 4003839"/>
              <a:gd name="connsiteY11" fmla="*/ 2203451 h 4416425"/>
              <a:gd name="connsiteX12" fmla="*/ 1647579 w 4003839"/>
              <a:gd name="connsiteY12" fmla="*/ 1739901 h 4416425"/>
              <a:gd name="connsiteX13" fmla="*/ 1355479 w 4003839"/>
              <a:gd name="connsiteY13" fmla="*/ 1460501 h 4416425"/>
              <a:gd name="connsiteX14" fmla="*/ 1041400 w 4003839"/>
              <a:gd name="connsiteY14" fmla="*/ 574675 h 4416425"/>
              <a:gd name="connsiteX0" fmla="*/ 1041400 w 4187841"/>
              <a:gd name="connsiteY0" fmla="*/ 574675 h 4416425"/>
              <a:gd name="connsiteX1" fmla="*/ 1361829 w 4187841"/>
              <a:gd name="connsiteY1" fmla="*/ 190501 h 4416425"/>
              <a:gd name="connsiteX2" fmla="*/ 1888879 w 4187841"/>
              <a:gd name="connsiteY2" fmla="*/ 0 h 4416425"/>
              <a:gd name="connsiteX3" fmla="*/ 2225675 w 4187841"/>
              <a:gd name="connsiteY3" fmla="*/ 47625 h 4416425"/>
              <a:gd name="connsiteX4" fmla="*/ 2574679 w 4187841"/>
              <a:gd name="connsiteY4" fmla="*/ 279401 h 4416425"/>
              <a:gd name="connsiteX5" fmla="*/ 3362079 w 4187841"/>
              <a:gd name="connsiteY5" fmla="*/ 1066800 h 4416425"/>
              <a:gd name="connsiteX6" fmla="*/ 4187580 w 4187841"/>
              <a:gd name="connsiteY6" fmla="*/ 2279651 h 4416425"/>
              <a:gd name="connsiteX7" fmla="*/ 3441700 w 4187841"/>
              <a:gd name="connsiteY7" fmla="*/ 3448050 h 4416425"/>
              <a:gd name="connsiteX8" fmla="*/ 2422525 w 4187841"/>
              <a:gd name="connsiteY8" fmla="*/ 4416425 h 4416425"/>
              <a:gd name="connsiteX9" fmla="*/ 0 w 4187841"/>
              <a:gd name="connsiteY9" fmla="*/ 4416425 h 4416425"/>
              <a:gd name="connsiteX10" fmla="*/ 1590675 w 4187841"/>
              <a:gd name="connsiteY10" fmla="*/ 2901950 h 4416425"/>
              <a:gd name="connsiteX11" fmla="*/ 1825379 w 4187841"/>
              <a:gd name="connsiteY11" fmla="*/ 2203451 h 4416425"/>
              <a:gd name="connsiteX12" fmla="*/ 1647579 w 4187841"/>
              <a:gd name="connsiteY12" fmla="*/ 1739901 h 4416425"/>
              <a:gd name="connsiteX13" fmla="*/ 1355479 w 4187841"/>
              <a:gd name="connsiteY13" fmla="*/ 1460501 h 4416425"/>
              <a:gd name="connsiteX14" fmla="*/ 1041400 w 4187841"/>
              <a:gd name="connsiteY14" fmla="*/ 574675 h 4416425"/>
              <a:gd name="connsiteX0" fmla="*/ 1041400 w 4200656"/>
              <a:gd name="connsiteY0" fmla="*/ 574675 h 4416425"/>
              <a:gd name="connsiteX1" fmla="*/ 1361829 w 4200656"/>
              <a:gd name="connsiteY1" fmla="*/ 190501 h 4416425"/>
              <a:gd name="connsiteX2" fmla="*/ 1888879 w 4200656"/>
              <a:gd name="connsiteY2" fmla="*/ 0 h 4416425"/>
              <a:gd name="connsiteX3" fmla="*/ 2225675 w 4200656"/>
              <a:gd name="connsiteY3" fmla="*/ 47625 h 4416425"/>
              <a:gd name="connsiteX4" fmla="*/ 2574679 w 4200656"/>
              <a:gd name="connsiteY4" fmla="*/ 279401 h 4416425"/>
              <a:gd name="connsiteX5" fmla="*/ 3362079 w 4200656"/>
              <a:gd name="connsiteY5" fmla="*/ 1066800 h 4416425"/>
              <a:gd name="connsiteX6" fmla="*/ 3876430 w 4200656"/>
              <a:gd name="connsiteY6" fmla="*/ 1714501 h 4416425"/>
              <a:gd name="connsiteX7" fmla="*/ 4187580 w 4200656"/>
              <a:gd name="connsiteY7" fmla="*/ 2279651 h 4416425"/>
              <a:gd name="connsiteX8" fmla="*/ 3441700 w 4200656"/>
              <a:gd name="connsiteY8" fmla="*/ 3448050 h 4416425"/>
              <a:gd name="connsiteX9" fmla="*/ 2422525 w 4200656"/>
              <a:gd name="connsiteY9" fmla="*/ 4416425 h 4416425"/>
              <a:gd name="connsiteX10" fmla="*/ 0 w 4200656"/>
              <a:gd name="connsiteY10" fmla="*/ 4416425 h 4416425"/>
              <a:gd name="connsiteX11" fmla="*/ 1590675 w 4200656"/>
              <a:gd name="connsiteY11" fmla="*/ 2901950 h 4416425"/>
              <a:gd name="connsiteX12" fmla="*/ 1825379 w 4200656"/>
              <a:gd name="connsiteY12" fmla="*/ 2203451 h 4416425"/>
              <a:gd name="connsiteX13" fmla="*/ 1647579 w 4200656"/>
              <a:gd name="connsiteY13" fmla="*/ 1739901 h 4416425"/>
              <a:gd name="connsiteX14" fmla="*/ 1355479 w 4200656"/>
              <a:gd name="connsiteY14" fmla="*/ 1460501 h 4416425"/>
              <a:gd name="connsiteX15" fmla="*/ 1041400 w 4200656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3672"/>
              <a:gd name="connsiteY0" fmla="*/ 574675 h 4416425"/>
              <a:gd name="connsiteX1" fmla="*/ 1361829 w 4203672"/>
              <a:gd name="connsiteY1" fmla="*/ 190501 h 4416425"/>
              <a:gd name="connsiteX2" fmla="*/ 1888879 w 4203672"/>
              <a:gd name="connsiteY2" fmla="*/ 0 h 4416425"/>
              <a:gd name="connsiteX3" fmla="*/ 2225675 w 4203672"/>
              <a:gd name="connsiteY3" fmla="*/ 47625 h 4416425"/>
              <a:gd name="connsiteX4" fmla="*/ 2574679 w 4203672"/>
              <a:gd name="connsiteY4" fmla="*/ 279401 h 4416425"/>
              <a:gd name="connsiteX5" fmla="*/ 3362079 w 4203672"/>
              <a:gd name="connsiteY5" fmla="*/ 1066800 h 4416425"/>
              <a:gd name="connsiteX6" fmla="*/ 3952630 w 4203672"/>
              <a:gd name="connsiteY6" fmla="*/ 1663701 h 4416425"/>
              <a:gd name="connsiteX7" fmla="*/ 4187580 w 4203672"/>
              <a:gd name="connsiteY7" fmla="*/ 2279651 h 4416425"/>
              <a:gd name="connsiteX8" fmla="*/ 3441700 w 4203672"/>
              <a:gd name="connsiteY8" fmla="*/ 3448050 h 4416425"/>
              <a:gd name="connsiteX9" fmla="*/ 2422525 w 4203672"/>
              <a:gd name="connsiteY9" fmla="*/ 4416425 h 4416425"/>
              <a:gd name="connsiteX10" fmla="*/ 0 w 4203672"/>
              <a:gd name="connsiteY10" fmla="*/ 4416425 h 4416425"/>
              <a:gd name="connsiteX11" fmla="*/ 1590675 w 4203672"/>
              <a:gd name="connsiteY11" fmla="*/ 2901950 h 4416425"/>
              <a:gd name="connsiteX12" fmla="*/ 1825379 w 4203672"/>
              <a:gd name="connsiteY12" fmla="*/ 2203451 h 4416425"/>
              <a:gd name="connsiteX13" fmla="*/ 1647579 w 4203672"/>
              <a:gd name="connsiteY13" fmla="*/ 1739901 h 4416425"/>
              <a:gd name="connsiteX14" fmla="*/ 1355479 w 4203672"/>
              <a:gd name="connsiteY14" fmla="*/ 1460501 h 4416425"/>
              <a:gd name="connsiteX15" fmla="*/ 1041400 w 4203672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441700 w 4191105"/>
              <a:gd name="connsiteY8" fmla="*/ 3448050 h 4416425"/>
              <a:gd name="connsiteX9" fmla="*/ 2422525 w 4191105"/>
              <a:gd name="connsiteY9" fmla="*/ 4416425 h 4416425"/>
              <a:gd name="connsiteX10" fmla="*/ 0 w 4191105"/>
              <a:gd name="connsiteY10" fmla="*/ 4416425 h 4416425"/>
              <a:gd name="connsiteX11" fmla="*/ 1590675 w 4191105"/>
              <a:gd name="connsiteY11" fmla="*/ 2901950 h 4416425"/>
              <a:gd name="connsiteX12" fmla="*/ 1825379 w 4191105"/>
              <a:gd name="connsiteY12" fmla="*/ 2203451 h 4416425"/>
              <a:gd name="connsiteX13" fmla="*/ 1647579 w 4191105"/>
              <a:gd name="connsiteY13" fmla="*/ 1739901 h 4416425"/>
              <a:gd name="connsiteX14" fmla="*/ 1355479 w 4191105"/>
              <a:gd name="connsiteY14" fmla="*/ 1460501 h 4416425"/>
              <a:gd name="connsiteX15" fmla="*/ 1041400 w 4191105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971680 w 4191105"/>
              <a:gd name="connsiteY8" fmla="*/ 27432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4035180 w 4191105"/>
              <a:gd name="connsiteY8" fmla="*/ 28194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838278 w 3172386"/>
              <a:gd name="connsiteY12" fmla="*/ 418465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393778 w 3172386"/>
              <a:gd name="connsiteY13" fmla="*/ 385445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996 w 3163824"/>
              <a:gd name="connsiteY0" fmla="*/ 633232 h 4575175"/>
              <a:gd name="connsiteX1" fmla="*/ 334416 w 3163824"/>
              <a:gd name="connsiteY1" fmla="*/ 190501 h 4575175"/>
              <a:gd name="connsiteX2" fmla="*/ 861466 w 3163824"/>
              <a:gd name="connsiteY2" fmla="*/ 0 h 4575175"/>
              <a:gd name="connsiteX3" fmla="*/ 1198262 w 3163824"/>
              <a:gd name="connsiteY3" fmla="*/ 47625 h 4575175"/>
              <a:gd name="connsiteX4" fmla="*/ 1547266 w 3163824"/>
              <a:gd name="connsiteY4" fmla="*/ 279401 h 4575175"/>
              <a:gd name="connsiteX5" fmla="*/ 2334666 w 3163824"/>
              <a:gd name="connsiteY5" fmla="*/ 1066800 h 4575175"/>
              <a:gd name="connsiteX6" fmla="*/ 2925217 w 3163824"/>
              <a:gd name="connsiteY6" fmla="*/ 1663701 h 4575175"/>
              <a:gd name="connsiteX7" fmla="*/ 3160167 w 3163824"/>
              <a:gd name="connsiteY7" fmla="*/ 2279651 h 4575175"/>
              <a:gd name="connsiteX8" fmla="*/ 2950617 w 3163824"/>
              <a:gd name="connsiteY8" fmla="*/ 2882901 h 4575175"/>
              <a:gd name="connsiteX9" fmla="*/ 2414287 w 3163824"/>
              <a:gd name="connsiteY9" fmla="*/ 3448050 h 4575175"/>
              <a:gd name="connsiteX10" fmla="*/ 1395112 w 3163824"/>
              <a:gd name="connsiteY10" fmla="*/ 4416425 h 4575175"/>
              <a:gd name="connsiteX11" fmla="*/ 915687 w 3163824"/>
              <a:gd name="connsiteY11" fmla="*/ 4575175 h 4575175"/>
              <a:gd name="connsiteX12" fmla="*/ 315366 w 3163824"/>
              <a:gd name="connsiteY12" fmla="*/ 4292601 h 4575175"/>
              <a:gd name="connsiteX13" fmla="*/ 67716 w 3163824"/>
              <a:gd name="connsiteY13" fmla="*/ 3822701 h 4575175"/>
              <a:gd name="connsiteX14" fmla="*/ 213766 w 3163824"/>
              <a:gd name="connsiteY14" fmla="*/ 3309938 h 4575175"/>
              <a:gd name="connsiteX15" fmla="*/ 563262 w 3163824"/>
              <a:gd name="connsiteY15" fmla="*/ 2901950 h 4575175"/>
              <a:gd name="connsiteX16" fmla="*/ 797966 w 3163824"/>
              <a:gd name="connsiteY16" fmla="*/ 2203451 h 4575175"/>
              <a:gd name="connsiteX17" fmla="*/ 620166 w 3163824"/>
              <a:gd name="connsiteY17" fmla="*/ 1739901 h 4575175"/>
              <a:gd name="connsiteX18" fmla="*/ 328066 w 3163824"/>
              <a:gd name="connsiteY18" fmla="*/ 1460501 h 4575175"/>
              <a:gd name="connsiteX19" fmla="*/ 22996 w 3163824"/>
              <a:gd name="connsiteY19" fmla="*/ 633232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597196 w 3172385"/>
              <a:gd name="connsiteY17" fmla="*/ 179395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332 w 3172169"/>
              <a:gd name="connsiteY0" fmla="*/ 606206 h 4575175"/>
              <a:gd name="connsiteX1" fmla="*/ 342761 w 3172169"/>
              <a:gd name="connsiteY1" fmla="*/ 190501 h 4575175"/>
              <a:gd name="connsiteX2" fmla="*/ 869811 w 3172169"/>
              <a:gd name="connsiteY2" fmla="*/ 0 h 4575175"/>
              <a:gd name="connsiteX3" fmla="*/ 1206607 w 3172169"/>
              <a:gd name="connsiteY3" fmla="*/ 47625 h 4575175"/>
              <a:gd name="connsiteX4" fmla="*/ 1555611 w 3172169"/>
              <a:gd name="connsiteY4" fmla="*/ 279401 h 4575175"/>
              <a:gd name="connsiteX5" fmla="*/ 2343011 w 3172169"/>
              <a:gd name="connsiteY5" fmla="*/ 1066800 h 4575175"/>
              <a:gd name="connsiteX6" fmla="*/ 2933562 w 3172169"/>
              <a:gd name="connsiteY6" fmla="*/ 1663701 h 4575175"/>
              <a:gd name="connsiteX7" fmla="*/ 3168512 w 3172169"/>
              <a:gd name="connsiteY7" fmla="*/ 2279651 h 4575175"/>
              <a:gd name="connsiteX8" fmla="*/ 2958962 w 3172169"/>
              <a:gd name="connsiteY8" fmla="*/ 2882901 h 4575175"/>
              <a:gd name="connsiteX9" fmla="*/ 2422632 w 3172169"/>
              <a:gd name="connsiteY9" fmla="*/ 3448050 h 4575175"/>
              <a:gd name="connsiteX10" fmla="*/ 1403457 w 3172169"/>
              <a:gd name="connsiteY10" fmla="*/ 4416425 h 4575175"/>
              <a:gd name="connsiteX11" fmla="*/ 924032 w 3172169"/>
              <a:gd name="connsiteY11" fmla="*/ 4575175 h 4575175"/>
              <a:gd name="connsiteX12" fmla="*/ 323711 w 3172169"/>
              <a:gd name="connsiteY12" fmla="*/ 4292601 h 4575175"/>
              <a:gd name="connsiteX13" fmla="*/ 76061 w 3172169"/>
              <a:gd name="connsiteY13" fmla="*/ 3822701 h 4575175"/>
              <a:gd name="connsiteX14" fmla="*/ 222111 w 3172169"/>
              <a:gd name="connsiteY14" fmla="*/ 3309938 h 4575175"/>
              <a:gd name="connsiteX15" fmla="*/ 571607 w 3172169"/>
              <a:gd name="connsiteY15" fmla="*/ 2901950 h 4575175"/>
              <a:gd name="connsiteX16" fmla="*/ 806311 w 3172169"/>
              <a:gd name="connsiteY16" fmla="*/ 2203451 h 4575175"/>
              <a:gd name="connsiteX17" fmla="*/ 633015 w 3172169"/>
              <a:gd name="connsiteY17" fmla="*/ 1753414 h 4575175"/>
              <a:gd name="connsiteX18" fmla="*/ 340915 w 3172169"/>
              <a:gd name="connsiteY18" fmla="*/ 1469510 h 4575175"/>
              <a:gd name="connsiteX19" fmla="*/ 22332 w 3172169"/>
              <a:gd name="connsiteY19" fmla="*/ 606206 h 4575175"/>
              <a:gd name="connsiteX0" fmla="*/ 22747 w 3172584"/>
              <a:gd name="connsiteY0" fmla="*/ 606206 h 4575175"/>
              <a:gd name="connsiteX1" fmla="*/ 343176 w 3172584"/>
              <a:gd name="connsiteY1" fmla="*/ 190501 h 4575175"/>
              <a:gd name="connsiteX2" fmla="*/ 870226 w 3172584"/>
              <a:gd name="connsiteY2" fmla="*/ 0 h 4575175"/>
              <a:gd name="connsiteX3" fmla="*/ 1207022 w 3172584"/>
              <a:gd name="connsiteY3" fmla="*/ 47625 h 4575175"/>
              <a:gd name="connsiteX4" fmla="*/ 1556026 w 3172584"/>
              <a:gd name="connsiteY4" fmla="*/ 279401 h 4575175"/>
              <a:gd name="connsiteX5" fmla="*/ 2343426 w 3172584"/>
              <a:gd name="connsiteY5" fmla="*/ 1066800 h 4575175"/>
              <a:gd name="connsiteX6" fmla="*/ 2933977 w 3172584"/>
              <a:gd name="connsiteY6" fmla="*/ 1663701 h 4575175"/>
              <a:gd name="connsiteX7" fmla="*/ 3168927 w 3172584"/>
              <a:gd name="connsiteY7" fmla="*/ 2279651 h 4575175"/>
              <a:gd name="connsiteX8" fmla="*/ 2959377 w 3172584"/>
              <a:gd name="connsiteY8" fmla="*/ 2882901 h 4575175"/>
              <a:gd name="connsiteX9" fmla="*/ 2423047 w 3172584"/>
              <a:gd name="connsiteY9" fmla="*/ 3448050 h 4575175"/>
              <a:gd name="connsiteX10" fmla="*/ 1403872 w 3172584"/>
              <a:gd name="connsiteY10" fmla="*/ 4416425 h 4575175"/>
              <a:gd name="connsiteX11" fmla="*/ 924447 w 3172584"/>
              <a:gd name="connsiteY11" fmla="*/ 4575175 h 4575175"/>
              <a:gd name="connsiteX12" fmla="*/ 324126 w 3172584"/>
              <a:gd name="connsiteY12" fmla="*/ 4292601 h 4575175"/>
              <a:gd name="connsiteX13" fmla="*/ 76476 w 3172584"/>
              <a:gd name="connsiteY13" fmla="*/ 3822701 h 4575175"/>
              <a:gd name="connsiteX14" fmla="*/ 222526 w 3172584"/>
              <a:gd name="connsiteY14" fmla="*/ 3309938 h 4575175"/>
              <a:gd name="connsiteX15" fmla="*/ 572022 w 3172584"/>
              <a:gd name="connsiteY15" fmla="*/ 2901950 h 4575175"/>
              <a:gd name="connsiteX16" fmla="*/ 806726 w 3172584"/>
              <a:gd name="connsiteY16" fmla="*/ 2203451 h 4575175"/>
              <a:gd name="connsiteX17" fmla="*/ 633430 w 3172584"/>
              <a:gd name="connsiteY17" fmla="*/ 1753414 h 4575175"/>
              <a:gd name="connsiteX18" fmla="*/ 341330 w 3172584"/>
              <a:gd name="connsiteY18" fmla="*/ 1469510 h 4575175"/>
              <a:gd name="connsiteX19" fmla="*/ 22747 w 3172584"/>
              <a:gd name="connsiteY19" fmla="*/ 606206 h 4575175"/>
              <a:gd name="connsiteX0" fmla="*/ 21541 w 3171378"/>
              <a:gd name="connsiteY0" fmla="*/ 606206 h 4575175"/>
              <a:gd name="connsiteX1" fmla="*/ 341970 w 3171378"/>
              <a:gd name="connsiteY1" fmla="*/ 190501 h 4575175"/>
              <a:gd name="connsiteX2" fmla="*/ 869020 w 3171378"/>
              <a:gd name="connsiteY2" fmla="*/ 0 h 4575175"/>
              <a:gd name="connsiteX3" fmla="*/ 1205816 w 3171378"/>
              <a:gd name="connsiteY3" fmla="*/ 47625 h 4575175"/>
              <a:gd name="connsiteX4" fmla="*/ 1554820 w 3171378"/>
              <a:gd name="connsiteY4" fmla="*/ 279401 h 4575175"/>
              <a:gd name="connsiteX5" fmla="*/ 2342220 w 3171378"/>
              <a:gd name="connsiteY5" fmla="*/ 1066800 h 4575175"/>
              <a:gd name="connsiteX6" fmla="*/ 2932771 w 3171378"/>
              <a:gd name="connsiteY6" fmla="*/ 1663701 h 4575175"/>
              <a:gd name="connsiteX7" fmla="*/ 3167721 w 3171378"/>
              <a:gd name="connsiteY7" fmla="*/ 2279651 h 4575175"/>
              <a:gd name="connsiteX8" fmla="*/ 2958171 w 3171378"/>
              <a:gd name="connsiteY8" fmla="*/ 2882901 h 4575175"/>
              <a:gd name="connsiteX9" fmla="*/ 2421841 w 3171378"/>
              <a:gd name="connsiteY9" fmla="*/ 3448050 h 4575175"/>
              <a:gd name="connsiteX10" fmla="*/ 1402666 w 3171378"/>
              <a:gd name="connsiteY10" fmla="*/ 4416425 h 4575175"/>
              <a:gd name="connsiteX11" fmla="*/ 923241 w 3171378"/>
              <a:gd name="connsiteY11" fmla="*/ 4575175 h 4575175"/>
              <a:gd name="connsiteX12" fmla="*/ 322920 w 3171378"/>
              <a:gd name="connsiteY12" fmla="*/ 4292601 h 4575175"/>
              <a:gd name="connsiteX13" fmla="*/ 75270 w 3171378"/>
              <a:gd name="connsiteY13" fmla="*/ 3822701 h 4575175"/>
              <a:gd name="connsiteX14" fmla="*/ 221320 w 3171378"/>
              <a:gd name="connsiteY14" fmla="*/ 3309938 h 4575175"/>
              <a:gd name="connsiteX15" fmla="*/ 570816 w 3171378"/>
              <a:gd name="connsiteY15" fmla="*/ 2901950 h 4575175"/>
              <a:gd name="connsiteX16" fmla="*/ 805520 w 3171378"/>
              <a:gd name="connsiteY16" fmla="*/ 2203451 h 4575175"/>
              <a:gd name="connsiteX17" fmla="*/ 632224 w 3171378"/>
              <a:gd name="connsiteY17" fmla="*/ 1753414 h 4575175"/>
              <a:gd name="connsiteX18" fmla="*/ 340124 w 3171378"/>
              <a:gd name="connsiteY18" fmla="*/ 1469510 h 4575175"/>
              <a:gd name="connsiteX19" fmla="*/ 21541 w 3171378"/>
              <a:gd name="connsiteY19" fmla="*/ 606206 h 4575175"/>
              <a:gd name="connsiteX0" fmla="*/ 7707 w 3157544"/>
              <a:gd name="connsiteY0" fmla="*/ 606206 h 4575175"/>
              <a:gd name="connsiteX1" fmla="*/ 328136 w 3157544"/>
              <a:gd name="connsiteY1" fmla="*/ 190501 h 4575175"/>
              <a:gd name="connsiteX2" fmla="*/ 855186 w 3157544"/>
              <a:gd name="connsiteY2" fmla="*/ 0 h 4575175"/>
              <a:gd name="connsiteX3" fmla="*/ 1191982 w 3157544"/>
              <a:gd name="connsiteY3" fmla="*/ 47625 h 4575175"/>
              <a:gd name="connsiteX4" fmla="*/ 1540986 w 3157544"/>
              <a:gd name="connsiteY4" fmla="*/ 279401 h 4575175"/>
              <a:gd name="connsiteX5" fmla="*/ 2328386 w 3157544"/>
              <a:gd name="connsiteY5" fmla="*/ 1066800 h 4575175"/>
              <a:gd name="connsiteX6" fmla="*/ 2918937 w 3157544"/>
              <a:gd name="connsiteY6" fmla="*/ 1663701 h 4575175"/>
              <a:gd name="connsiteX7" fmla="*/ 3153887 w 3157544"/>
              <a:gd name="connsiteY7" fmla="*/ 2279651 h 4575175"/>
              <a:gd name="connsiteX8" fmla="*/ 2944337 w 3157544"/>
              <a:gd name="connsiteY8" fmla="*/ 2882901 h 4575175"/>
              <a:gd name="connsiteX9" fmla="*/ 2408007 w 3157544"/>
              <a:gd name="connsiteY9" fmla="*/ 3448050 h 4575175"/>
              <a:gd name="connsiteX10" fmla="*/ 1388832 w 3157544"/>
              <a:gd name="connsiteY10" fmla="*/ 4416425 h 4575175"/>
              <a:gd name="connsiteX11" fmla="*/ 909407 w 3157544"/>
              <a:gd name="connsiteY11" fmla="*/ 4575175 h 4575175"/>
              <a:gd name="connsiteX12" fmla="*/ 309086 w 3157544"/>
              <a:gd name="connsiteY12" fmla="*/ 4292601 h 4575175"/>
              <a:gd name="connsiteX13" fmla="*/ 61436 w 3157544"/>
              <a:gd name="connsiteY13" fmla="*/ 3822701 h 4575175"/>
              <a:gd name="connsiteX14" fmla="*/ 207486 w 3157544"/>
              <a:gd name="connsiteY14" fmla="*/ 3309938 h 4575175"/>
              <a:gd name="connsiteX15" fmla="*/ 556982 w 3157544"/>
              <a:gd name="connsiteY15" fmla="*/ 2901950 h 4575175"/>
              <a:gd name="connsiteX16" fmla="*/ 791686 w 3157544"/>
              <a:gd name="connsiteY16" fmla="*/ 2203451 h 4575175"/>
              <a:gd name="connsiteX17" fmla="*/ 618390 w 3157544"/>
              <a:gd name="connsiteY17" fmla="*/ 1753414 h 4575175"/>
              <a:gd name="connsiteX18" fmla="*/ 326290 w 3157544"/>
              <a:gd name="connsiteY18" fmla="*/ 1469510 h 4575175"/>
              <a:gd name="connsiteX19" fmla="*/ 118243 w 3157544"/>
              <a:gd name="connsiteY19" fmla="*/ 1272964 h 4575175"/>
              <a:gd name="connsiteX20" fmla="*/ 7707 w 3157544"/>
              <a:gd name="connsiteY20" fmla="*/ 606206 h 4575175"/>
              <a:gd name="connsiteX0" fmla="*/ 7180 w 3157017"/>
              <a:gd name="connsiteY0" fmla="*/ 606206 h 4575175"/>
              <a:gd name="connsiteX1" fmla="*/ 327609 w 3157017"/>
              <a:gd name="connsiteY1" fmla="*/ 190501 h 4575175"/>
              <a:gd name="connsiteX2" fmla="*/ 854659 w 3157017"/>
              <a:gd name="connsiteY2" fmla="*/ 0 h 4575175"/>
              <a:gd name="connsiteX3" fmla="*/ 1191455 w 3157017"/>
              <a:gd name="connsiteY3" fmla="*/ 47625 h 4575175"/>
              <a:gd name="connsiteX4" fmla="*/ 1540459 w 3157017"/>
              <a:gd name="connsiteY4" fmla="*/ 279401 h 4575175"/>
              <a:gd name="connsiteX5" fmla="*/ 2327859 w 3157017"/>
              <a:gd name="connsiteY5" fmla="*/ 1066800 h 4575175"/>
              <a:gd name="connsiteX6" fmla="*/ 2918410 w 3157017"/>
              <a:gd name="connsiteY6" fmla="*/ 1663701 h 4575175"/>
              <a:gd name="connsiteX7" fmla="*/ 3153360 w 3157017"/>
              <a:gd name="connsiteY7" fmla="*/ 2279651 h 4575175"/>
              <a:gd name="connsiteX8" fmla="*/ 2943810 w 3157017"/>
              <a:gd name="connsiteY8" fmla="*/ 2882901 h 4575175"/>
              <a:gd name="connsiteX9" fmla="*/ 2407480 w 3157017"/>
              <a:gd name="connsiteY9" fmla="*/ 3448050 h 4575175"/>
              <a:gd name="connsiteX10" fmla="*/ 1388305 w 3157017"/>
              <a:gd name="connsiteY10" fmla="*/ 4416425 h 4575175"/>
              <a:gd name="connsiteX11" fmla="*/ 908880 w 3157017"/>
              <a:gd name="connsiteY11" fmla="*/ 4575175 h 4575175"/>
              <a:gd name="connsiteX12" fmla="*/ 308559 w 3157017"/>
              <a:gd name="connsiteY12" fmla="*/ 4292601 h 4575175"/>
              <a:gd name="connsiteX13" fmla="*/ 60909 w 3157017"/>
              <a:gd name="connsiteY13" fmla="*/ 3822701 h 4575175"/>
              <a:gd name="connsiteX14" fmla="*/ 206959 w 3157017"/>
              <a:gd name="connsiteY14" fmla="*/ 3309938 h 4575175"/>
              <a:gd name="connsiteX15" fmla="*/ 556455 w 3157017"/>
              <a:gd name="connsiteY15" fmla="*/ 2901950 h 4575175"/>
              <a:gd name="connsiteX16" fmla="*/ 791159 w 3157017"/>
              <a:gd name="connsiteY16" fmla="*/ 2203451 h 4575175"/>
              <a:gd name="connsiteX17" fmla="*/ 617863 w 3157017"/>
              <a:gd name="connsiteY17" fmla="*/ 1753414 h 4575175"/>
              <a:gd name="connsiteX18" fmla="*/ 325763 w 3157017"/>
              <a:gd name="connsiteY18" fmla="*/ 1469510 h 4575175"/>
              <a:gd name="connsiteX19" fmla="*/ 126725 w 3157017"/>
              <a:gd name="connsiteY19" fmla="*/ 1245938 h 4575175"/>
              <a:gd name="connsiteX20" fmla="*/ 7180 w 3157017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20915 w 3174640"/>
              <a:gd name="connsiteY16" fmla="*/ 2583755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174640" h="4575175">
                <a:moveTo>
                  <a:pt x="24803" y="606206"/>
                </a:moveTo>
                <a:cubicBezTo>
                  <a:pt x="125263" y="342139"/>
                  <a:pt x="225722" y="286809"/>
                  <a:pt x="345232" y="190501"/>
                </a:cubicBezTo>
                <a:cubicBezTo>
                  <a:pt x="609815" y="6351"/>
                  <a:pt x="747399" y="19050"/>
                  <a:pt x="872282" y="0"/>
                </a:cubicBezTo>
                <a:cubicBezTo>
                  <a:pt x="1009947" y="3175"/>
                  <a:pt x="1103163" y="6350"/>
                  <a:pt x="1209078" y="47625"/>
                </a:cubicBezTo>
                <a:cubicBezTo>
                  <a:pt x="1323378" y="97367"/>
                  <a:pt x="1368681" y="109539"/>
                  <a:pt x="1558082" y="279401"/>
                </a:cubicBezTo>
                <a:cubicBezTo>
                  <a:pt x="1664933" y="385763"/>
                  <a:pt x="2023179" y="738717"/>
                  <a:pt x="2345482" y="1066800"/>
                </a:cubicBezTo>
                <a:cubicBezTo>
                  <a:pt x="2562441" y="1305983"/>
                  <a:pt x="2792100" y="1499659"/>
                  <a:pt x="2936033" y="1663701"/>
                </a:cubicBezTo>
                <a:cubicBezTo>
                  <a:pt x="3060916" y="1821393"/>
                  <a:pt x="3198988" y="1990726"/>
                  <a:pt x="3170983" y="2279651"/>
                </a:cubicBezTo>
                <a:cubicBezTo>
                  <a:pt x="3174158" y="2459568"/>
                  <a:pt x="3130196" y="2656418"/>
                  <a:pt x="2961433" y="2882901"/>
                </a:cubicBezTo>
                <a:cubicBezTo>
                  <a:pt x="2779970" y="3083984"/>
                  <a:pt x="2683296" y="3169179"/>
                  <a:pt x="2425103" y="3448050"/>
                </a:cubicBezTo>
                <a:cubicBezTo>
                  <a:pt x="2085378" y="3770842"/>
                  <a:pt x="1577456" y="4305248"/>
                  <a:pt x="1423945" y="4416425"/>
                </a:cubicBezTo>
                <a:cubicBezTo>
                  <a:pt x="1264137" y="4513792"/>
                  <a:pt x="1117091" y="4570994"/>
                  <a:pt x="926503" y="4575175"/>
                </a:cubicBezTo>
                <a:cubicBezTo>
                  <a:pt x="760586" y="4565974"/>
                  <a:pt x="551689" y="4513792"/>
                  <a:pt x="326182" y="4292601"/>
                </a:cubicBezTo>
                <a:cubicBezTo>
                  <a:pt x="224582" y="4167718"/>
                  <a:pt x="95142" y="3979991"/>
                  <a:pt x="87541" y="3831710"/>
                </a:cubicBezTo>
                <a:cubicBezTo>
                  <a:pt x="74028" y="3613139"/>
                  <a:pt x="142032" y="3466042"/>
                  <a:pt x="224582" y="3309938"/>
                </a:cubicBezTo>
                <a:cubicBezTo>
                  <a:pt x="366481" y="3129492"/>
                  <a:pt x="387729" y="3095096"/>
                  <a:pt x="574078" y="2901950"/>
                </a:cubicBezTo>
                <a:cubicBezTo>
                  <a:pt x="656800" y="2780920"/>
                  <a:pt x="692307" y="2737709"/>
                  <a:pt x="747941" y="2592764"/>
                </a:cubicBezTo>
                <a:cubicBezTo>
                  <a:pt x="772043" y="2492863"/>
                  <a:pt x="805002" y="2386884"/>
                  <a:pt x="799773" y="2221468"/>
                </a:cubicBezTo>
                <a:cubicBezTo>
                  <a:pt x="779744" y="1998341"/>
                  <a:pt x="738660" y="1938002"/>
                  <a:pt x="635486" y="1753414"/>
                </a:cubicBezTo>
                <a:cubicBezTo>
                  <a:pt x="563645" y="1664785"/>
                  <a:pt x="442254" y="1567148"/>
                  <a:pt x="343386" y="1469510"/>
                </a:cubicBezTo>
                <a:cubicBezTo>
                  <a:pt x="260028" y="1389435"/>
                  <a:pt x="251498" y="1394326"/>
                  <a:pt x="144348" y="1245938"/>
                </a:cubicBezTo>
                <a:cubicBezTo>
                  <a:pt x="-34873" y="1025479"/>
                  <a:pt x="-10179" y="786616"/>
                  <a:pt x="24803" y="606206"/>
                </a:cubicBezTo>
                <a:close/>
              </a:path>
            </a:pathLst>
          </a:custGeom>
          <a:solidFill>
            <a:schemeClr val="bg1">
              <a:lumMod val="50000"/>
              <a:alpha val="73000"/>
            </a:schemeClr>
          </a:solidFill>
          <a:effectLst/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BAC57860-C767-4247-BDA3-5F4699891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6827" y="715479"/>
            <a:ext cx="6929080" cy="788175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D9F71CED-5046-4E47-AB85-9D39CDD41C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78495" y="1626761"/>
            <a:ext cx="6929080" cy="447527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44512093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0C808054-F6A8-944C-B278-21B7816A84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6474" y="469958"/>
            <a:ext cx="1059903" cy="41292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5C0545F-2DC0-AD4C-8EEE-A6BCC558E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672" y="549105"/>
            <a:ext cx="5589735" cy="1508126"/>
          </a:xfrm>
          <a:prstGeom prst="rect">
            <a:avLst/>
          </a:prstGeom>
        </p:spPr>
        <p:txBody>
          <a:bodyPr/>
          <a:lstStyle>
            <a:lvl1pPr algn="l">
              <a:defRPr sz="48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4FB559D-C1CE-8747-8028-6E91AC21ED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6215" y="2569639"/>
            <a:ext cx="5620192" cy="2819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91601A0-D2CB-BA4A-B01A-EBB34C013813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9" y="6605589"/>
            <a:ext cx="258192" cy="26161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161CA03-F831-9A42-BF8D-F5030C57A577}"/>
              </a:ext>
            </a:extLst>
          </p:cNvPr>
          <p:cNvSpPr/>
          <p:nvPr userDrawn="1"/>
        </p:nvSpPr>
        <p:spPr>
          <a:xfrm>
            <a:off x="-786211" y="1672053"/>
            <a:ext cx="251011" cy="519348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9C311CC-746C-5C46-89B4-F9CE6A041F6F}"/>
              </a:ext>
            </a:extLst>
          </p:cNvPr>
          <p:cNvSpPr/>
          <p:nvPr userDrawn="1"/>
        </p:nvSpPr>
        <p:spPr>
          <a:xfrm>
            <a:off x="-786211" y="2535657"/>
            <a:ext cx="251011" cy="519348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5B99CD3-B95E-F840-8F3D-AB25A49BDC62}"/>
              </a:ext>
            </a:extLst>
          </p:cNvPr>
          <p:cNvSpPr/>
          <p:nvPr userDrawn="1"/>
        </p:nvSpPr>
        <p:spPr>
          <a:xfrm>
            <a:off x="-786211" y="3410550"/>
            <a:ext cx="251011" cy="519348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7CD11A5-EDD9-414D-B306-B9D1B117AEBE}"/>
              </a:ext>
            </a:extLst>
          </p:cNvPr>
          <p:cNvSpPr/>
          <p:nvPr userDrawn="1"/>
        </p:nvSpPr>
        <p:spPr>
          <a:xfrm>
            <a:off x="-786211" y="3845171"/>
            <a:ext cx="251011" cy="519348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8A6C9D4-8C2A-4640-9716-2730F8FF2E9E}"/>
              </a:ext>
            </a:extLst>
          </p:cNvPr>
          <p:cNvSpPr/>
          <p:nvPr userDrawn="1"/>
        </p:nvSpPr>
        <p:spPr>
          <a:xfrm>
            <a:off x="-786211" y="4279794"/>
            <a:ext cx="251011" cy="519348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D093E14-BD23-0340-992F-1DF17F141088}"/>
              </a:ext>
            </a:extLst>
          </p:cNvPr>
          <p:cNvSpPr/>
          <p:nvPr userDrawn="1"/>
        </p:nvSpPr>
        <p:spPr>
          <a:xfrm>
            <a:off x="-786211" y="2992857"/>
            <a:ext cx="251011" cy="519348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A28637D-C818-6546-AB2C-45324A86CAF9}"/>
              </a:ext>
            </a:extLst>
          </p:cNvPr>
          <p:cNvSpPr txBox="1"/>
          <p:nvPr userDrawn="1"/>
        </p:nvSpPr>
        <p:spPr>
          <a:xfrm>
            <a:off x="-977780" y="4785917"/>
            <a:ext cx="618116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BF5E8B9-B337-BE44-854D-3F30AE8FBB92}"/>
              </a:ext>
            </a:extLst>
          </p:cNvPr>
          <p:cNvSpPr/>
          <p:nvPr userDrawn="1"/>
        </p:nvSpPr>
        <p:spPr>
          <a:xfrm>
            <a:off x="-786211" y="4928734"/>
            <a:ext cx="251011" cy="51934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86D418E-93D7-2244-8F5D-AC4BBD0618E3}"/>
              </a:ext>
            </a:extLst>
          </p:cNvPr>
          <p:cNvSpPr txBox="1"/>
          <p:nvPr userDrawn="1"/>
        </p:nvSpPr>
        <p:spPr>
          <a:xfrm>
            <a:off x="-1008236" y="1503654"/>
            <a:ext cx="707884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FD7F25D-6D0F-2A4F-AE75-3F187AD18020}"/>
              </a:ext>
            </a:extLst>
          </p:cNvPr>
          <p:cNvSpPr txBox="1"/>
          <p:nvPr userDrawn="1"/>
        </p:nvSpPr>
        <p:spPr>
          <a:xfrm>
            <a:off x="-1094919" y="2220662"/>
            <a:ext cx="900244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15D04E4D-5087-D544-8EBB-71674727E0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800" y="6605590"/>
            <a:ext cx="2774339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21" name="Picture Placeholder 4">
            <a:extLst>
              <a:ext uri="{FF2B5EF4-FFF2-40B4-BE49-F238E27FC236}">
                <a16:creationId xmlns:a16="http://schemas.microsoft.com/office/drawing/2014/main" id="{D770E198-EE0F-2449-B311-8220C7AF111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18619" y="469960"/>
            <a:ext cx="5159165" cy="7435199"/>
          </a:xfrm>
          <a:custGeom>
            <a:avLst/>
            <a:gdLst>
              <a:gd name="connsiteX0" fmla="*/ 0 w 4552950"/>
              <a:gd name="connsiteY0" fmla="*/ 0 h 4260850"/>
              <a:gd name="connsiteX1" fmla="*/ 2422525 w 4552950"/>
              <a:gd name="connsiteY1" fmla="*/ 0 h 4260850"/>
              <a:gd name="connsiteX2" fmla="*/ 4552950 w 4552950"/>
              <a:gd name="connsiteY2" fmla="*/ 2130425 h 4260850"/>
              <a:gd name="connsiteX3" fmla="*/ 2422525 w 4552950"/>
              <a:gd name="connsiteY3" fmla="*/ 4260850 h 4260850"/>
              <a:gd name="connsiteX4" fmla="*/ 0 w 4552950"/>
              <a:gd name="connsiteY4" fmla="*/ 4260850 h 4260850"/>
              <a:gd name="connsiteX5" fmla="*/ 2130425 w 4552950"/>
              <a:gd name="connsiteY5" fmla="*/ 2130425 h 4260850"/>
              <a:gd name="connsiteX6" fmla="*/ 0 w 4552950"/>
              <a:gd name="connsiteY6" fmla="*/ 0 h 426085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76594"/>
              <a:gd name="connsiteY0" fmla="*/ 107950 h 4368800"/>
              <a:gd name="connsiteX1" fmla="*/ 2225675 w 4576594"/>
              <a:gd name="connsiteY1" fmla="*/ 0 h 4368800"/>
              <a:gd name="connsiteX2" fmla="*/ 3482729 w 4576594"/>
              <a:gd name="connsiteY2" fmla="*/ 1184275 h 4368800"/>
              <a:gd name="connsiteX3" fmla="*/ 4552950 w 4576594"/>
              <a:gd name="connsiteY3" fmla="*/ 2238375 h 4368800"/>
              <a:gd name="connsiteX4" fmla="*/ 2422525 w 4576594"/>
              <a:gd name="connsiteY4" fmla="*/ 4368800 h 4368800"/>
              <a:gd name="connsiteX5" fmla="*/ 0 w 4576594"/>
              <a:gd name="connsiteY5" fmla="*/ 4368800 h 4368800"/>
              <a:gd name="connsiteX6" fmla="*/ 2130425 w 4576594"/>
              <a:gd name="connsiteY6" fmla="*/ 2238375 h 4368800"/>
              <a:gd name="connsiteX7" fmla="*/ 0 w 4576594"/>
              <a:gd name="connsiteY7" fmla="*/ 107950 h 4368800"/>
              <a:gd name="connsiteX0" fmla="*/ 0 w 4574056"/>
              <a:gd name="connsiteY0" fmla="*/ 107950 h 4368800"/>
              <a:gd name="connsiteX1" fmla="*/ 2225675 w 4574056"/>
              <a:gd name="connsiteY1" fmla="*/ 0 h 4368800"/>
              <a:gd name="connsiteX2" fmla="*/ 3362079 w 4574056"/>
              <a:gd name="connsiteY2" fmla="*/ 1019175 h 4368800"/>
              <a:gd name="connsiteX3" fmla="*/ 4552950 w 4574056"/>
              <a:gd name="connsiteY3" fmla="*/ 2238375 h 4368800"/>
              <a:gd name="connsiteX4" fmla="*/ 2422525 w 4574056"/>
              <a:gd name="connsiteY4" fmla="*/ 4368800 h 4368800"/>
              <a:gd name="connsiteX5" fmla="*/ 0 w 4574056"/>
              <a:gd name="connsiteY5" fmla="*/ 4368800 h 4368800"/>
              <a:gd name="connsiteX6" fmla="*/ 2130425 w 4574056"/>
              <a:gd name="connsiteY6" fmla="*/ 2238375 h 4368800"/>
              <a:gd name="connsiteX7" fmla="*/ 0 w 4574056"/>
              <a:gd name="connsiteY7" fmla="*/ 107950 h 4368800"/>
              <a:gd name="connsiteX0" fmla="*/ 0 w 4574056"/>
              <a:gd name="connsiteY0" fmla="*/ 107950 h 4368800"/>
              <a:gd name="connsiteX1" fmla="*/ 1946029 w 4574056"/>
              <a:gd name="connsiteY1" fmla="*/ 15875 h 4368800"/>
              <a:gd name="connsiteX2" fmla="*/ 2225675 w 4574056"/>
              <a:gd name="connsiteY2" fmla="*/ 0 h 4368800"/>
              <a:gd name="connsiteX3" fmla="*/ 3362079 w 4574056"/>
              <a:gd name="connsiteY3" fmla="*/ 1019175 h 4368800"/>
              <a:gd name="connsiteX4" fmla="*/ 4552950 w 4574056"/>
              <a:gd name="connsiteY4" fmla="*/ 2238375 h 4368800"/>
              <a:gd name="connsiteX5" fmla="*/ 2422525 w 4574056"/>
              <a:gd name="connsiteY5" fmla="*/ 4368800 h 4368800"/>
              <a:gd name="connsiteX6" fmla="*/ 0 w 4574056"/>
              <a:gd name="connsiteY6" fmla="*/ 4368800 h 4368800"/>
              <a:gd name="connsiteX7" fmla="*/ 2130425 w 4574056"/>
              <a:gd name="connsiteY7" fmla="*/ 2238375 h 4368800"/>
              <a:gd name="connsiteX8" fmla="*/ 0 w 4574056"/>
              <a:gd name="connsiteY8" fmla="*/ 107950 h 4368800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3614049"/>
              <a:gd name="connsiteY0" fmla="*/ 155575 h 4416425"/>
              <a:gd name="connsiteX1" fmla="*/ 1888879 w 3614049"/>
              <a:gd name="connsiteY1" fmla="*/ 0 h 4416425"/>
              <a:gd name="connsiteX2" fmla="*/ 2225675 w 3614049"/>
              <a:gd name="connsiteY2" fmla="*/ 47625 h 4416425"/>
              <a:gd name="connsiteX3" fmla="*/ 3362079 w 3614049"/>
              <a:gd name="connsiteY3" fmla="*/ 1066800 h 4416425"/>
              <a:gd name="connsiteX4" fmla="*/ 3441700 w 3614049"/>
              <a:gd name="connsiteY4" fmla="*/ 3448050 h 4416425"/>
              <a:gd name="connsiteX5" fmla="*/ 2422525 w 3614049"/>
              <a:gd name="connsiteY5" fmla="*/ 4416425 h 4416425"/>
              <a:gd name="connsiteX6" fmla="*/ 0 w 3614049"/>
              <a:gd name="connsiteY6" fmla="*/ 4416425 h 4416425"/>
              <a:gd name="connsiteX7" fmla="*/ 2130425 w 3614049"/>
              <a:gd name="connsiteY7" fmla="*/ 2286000 h 4416425"/>
              <a:gd name="connsiteX8" fmla="*/ 0 w 3614049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2130425 w 4199688"/>
              <a:gd name="connsiteY7" fmla="*/ 228600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831975 w 4199688"/>
              <a:gd name="connsiteY7" fmla="*/ 22796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834779 w 4199688"/>
              <a:gd name="connsiteY8" fmla="*/ 16065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488829 w 4199688"/>
              <a:gd name="connsiteY8" fmla="*/ 15938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526929 w 4199688"/>
              <a:gd name="connsiteY8" fmla="*/ 21907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0 w 4199688"/>
              <a:gd name="connsiteY11" fmla="*/ 1555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476129 w 4199688"/>
              <a:gd name="connsiteY1" fmla="*/ 2794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9845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212151"/>
              <a:gd name="connsiteY0" fmla="*/ 574675 h 4416425"/>
              <a:gd name="connsiteX1" fmla="*/ 1361829 w 4212151"/>
              <a:gd name="connsiteY1" fmla="*/ 190501 h 4416425"/>
              <a:gd name="connsiteX2" fmla="*/ 1888879 w 4212151"/>
              <a:gd name="connsiteY2" fmla="*/ 0 h 4416425"/>
              <a:gd name="connsiteX3" fmla="*/ 2225675 w 4212151"/>
              <a:gd name="connsiteY3" fmla="*/ 47625 h 4416425"/>
              <a:gd name="connsiteX4" fmla="*/ 2574679 w 4212151"/>
              <a:gd name="connsiteY4" fmla="*/ 279401 h 4416425"/>
              <a:gd name="connsiteX5" fmla="*/ 3362079 w 4212151"/>
              <a:gd name="connsiteY5" fmla="*/ 1066800 h 4416425"/>
              <a:gd name="connsiteX6" fmla="*/ 3441700 w 4212151"/>
              <a:gd name="connsiteY6" fmla="*/ 3448050 h 4416425"/>
              <a:gd name="connsiteX7" fmla="*/ 2422525 w 4212151"/>
              <a:gd name="connsiteY7" fmla="*/ 4416425 h 4416425"/>
              <a:gd name="connsiteX8" fmla="*/ 0 w 4212151"/>
              <a:gd name="connsiteY8" fmla="*/ 4416425 h 4416425"/>
              <a:gd name="connsiteX9" fmla="*/ 1590675 w 4212151"/>
              <a:gd name="connsiteY9" fmla="*/ 2901950 h 4416425"/>
              <a:gd name="connsiteX10" fmla="*/ 1825379 w 4212151"/>
              <a:gd name="connsiteY10" fmla="*/ 2203451 h 4416425"/>
              <a:gd name="connsiteX11" fmla="*/ 1647579 w 4212151"/>
              <a:gd name="connsiteY11" fmla="*/ 1739901 h 4416425"/>
              <a:gd name="connsiteX12" fmla="*/ 1355479 w 4212151"/>
              <a:gd name="connsiteY12" fmla="*/ 1460501 h 4416425"/>
              <a:gd name="connsiteX13" fmla="*/ 1041400 w 4212151"/>
              <a:gd name="connsiteY13" fmla="*/ 574675 h 4416425"/>
              <a:gd name="connsiteX0" fmla="*/ 1041400 w 4003839"/>
              <a:gd name="connsiteY0" fmla="*/ 574675 h 4416425"/>
              <a:gd name="connsiteX1" fmla="*/ 1361829 w 4003839"/>
              <a:gd name="connsiteY1" fmla="*/ 190501 h 4416425"/>
              <a:gd name="connsiteX2" fmla="*/ 1888879 w 4003839"/>
              <a:gd name="connsiteY2" fmla="*/ 0 h 4416425"/>
              <a:gd name="connsiteX3" fmla="*/ 2225675 w 4003839"/>
              <a:gd name="connsiteY3" fmla="*/ 47625 h 4416425"/>
              <a:gd name="connsiteX4" fmla="*/ 2574679 w 4003839"/>
              <a:gd name="connsiteY4" fmla="*/ 279401 h 4416425"/>
              <a:gd name="connsiteX5" fmla="*/ 3362079 w 4003839"/>
              <a:gd name="connsiteY5" fmla="*/ 1066800 h 4416425"/>
              <a:gd name="connsiteX6" fmla="*/ 4003430 w 4003839"/>
              <a:gd name="connsiteY6" fmla="*/ 2870201 h 4416425"/>
              <a:gd name="connsiteX7" fmla="*/ 3441700 w 4003839"/>
              <a:gd name="connsiteY7" fmla="*/ 3448050 h 4416425"/>
              <a:gd name="connsiteX8" fmla="*/ 2422525 w 4003839"/>
              <a:gd name="connsiteY8" fmla="*/ 4416425 h 4416425"/>
              <a:gd name="connsiteX9" fmla="*/ 0 w 4003839"/>
              <a:gd name="connsiteY9" fmla="*/ 4416425 h 4416425"/>
              <a:gd name="connsiteX10" fmla="*/ 1590675 w 4003839"/>
              <a:gd name="connsiteY10" fmla="*/ 2901950 h 4416425"/>
              <a:gd name="connsiteX11" fmla="*/ 1825379 w 4003839"/>
              <a:gd name="connsiteY11" fmla="*/ 2203451 h 4416425"/>
              <a:gd name="connsiteX12" fmla="*/ 1647579 w 4003839"/>
              <a:gd name="connsiteY12" fmla="*/ 1739901 h 4416425"/>
              <a:gd name="connsiteX13" fmla="*/ 1355479 w 4003839"/>
              <a:gd name="connsiteY13" fmla="*/ 1460501 h 4416425"/>
              <a:gd name="connsiteX14" fmla="*/ 1041400 w 4003839"/>
              <a:gd name="connsiteY14" fmla="*/ 574675 h 4416425"/>
              <a:gd name="connsiteX0" fmla="*/ 1041400 w 4187841"/>
              <a:gd name="connsiteY0" fmla="*/ 574675 h 4416425"/>
              <a:gd name="connsiteX1" fmla="*/ 1361829 w 4187841"/>
              <a:gd name="connsiteY1" fmla="*/ 190501 h 4416425"/>
              <a:gd name="connsiteX2" fmla="*/ 1888879 w 4187841"/>
              <a:gd name="connsiteY2" fmla="*/ 0 h 4416425"/>
              <a:gd name="connsiteX3" fmla="*/ 2225675 w 4187841"/>
              <a:gd name="connsiteY3" fmla="*/ 47625 h 4416425"/>
              <a:gd name="connsiteX4" fmla="*/ 2574679 w 4187841"/>
              <a:gd name="connsiteY4" fmla="*/ 279401 h 4416425"/>
              <a:gd name="connsiteX5" fmla="*/ 3362079 w 4187841"/>
              <a:gd name="connsiteY5" fmla="*/ 1066800 h 4416425"/>
              <a:gd name="connsiteX6" fmla="*/ 4187580 w 4187841"/>
              <a:gd name="connsiteY6" fmla="*/ 2279651 h 4416425"/>
              <a:gd name="connsiteX7" fmla="*/ 3441700 w 4187841"/>
              <a:gd name="connsiteY7" fmla="*/ 3448050 h 4416425"/>
              <a:gd name="connsiteX8" fmla="*/ 2422525 w 4187841"/>
              <a:gd name="connsiteY8" fmla="*/ 4416425 h 4416425"/>
              <a:gd name="connsiteX9" fmla="*/ 0 w 4187841"/>
              <a:gd name="connsiteY9" fmla="*/ 4416425 h 4416425"/>
              <a:gd name="connsiteX10" fmla="*/ 1590675 w 4187841"/>
              <a:gd name="connsiteY10" fmla="*/ 2901950 h 4416425"/>
              <a:gd name="connsiteX11" fmla="*/ 1825379 w 4187841"/>
              <a:gd name="connsiteY11" fmla="*/ 2203451 h 4416425"/>
              <a:gd name="connsiteX12" fmla="*/ 1647579 w 4187841"/>
              <a:gd name="connsiteY12" fmla="*/ 1739901 h 4416425"/>
              <a:gd name="connsiteX13" fmla="*/ 1355479 w 4187841"/>
              <a:gd name="connsiteY13" fmla="*/ 1460501 h 4416425"/>
              <a:gd name="connsiteX14" fmla="*/ 1041400 w 4187841"/>
              <a:gd name="connsiteY14" fmla="*/ 574675 h 4416425"/>
              <a:gd name="connsiteX0" fmla="*/ 1041400 w 4200656"/>
              <a:gd name="connsiteY0" fmla="*/ 574675 h 4416425"/>
              <a:gd name="connsiteX1" fmla="*/ 1361829 w 4200656"/>
              <a:gd name="connsiteY1" fmla="*/ 190501 h 4416425"/>
              <a:gd name="connsiteX2" fmla="*/ 1888879 w 4200656"/>
              <a:gd name="connsiteY2" fmla="*/ 0 h 4416425"/>
              <a:gd name="connsiteX3" fmla="*/ 2225675 w 4200656"/>
              <a:gd name="connsiteY3" fmla="*/ 47625 h 4416425"/>
              <a:gd name="connsiteX4" fmla="*/ 2574679 w 4200656"/>
              <a:gd name="connsiteY4" fmla="*/ 279401 h 4416425"/>
              <a:gd name="connsiteX5" fmla="*/ 3362079 w 4200656"/>
              <a:gd name="connsiteY5" fmla="*/ 1066800 h 4416425"/>
              <a:gd name="connsiteX6" fmla="*/ 3876430 w 4200656"/>
              <a:gd name="connsiteY6" fmla="*/ 1714501 h 4416425"/>
              <a:gd name="connsiteX7" fmla="*/ 4187580 w 4200656"/>
              <a:gd name="connsiteY7" fmla="*/ 2279651 h 4416425"/>
              <a:gd name="connsiteX8" fmla="*/ 3441700 w 4200656"/>
              <a:gd name="connsiteY8" fmla="*/ 3448050 h 4416425"/>
              <a:gd name="connsiteX9" fmla="*/ 2422525 w 4200656"/>
              <a:gd name="connsiteY9" fmla="*/ 4416425 h 4416425"/>
              <a:gd name="connsiteX10" fmla="*/ 0 w 4200656"/>
              <a:gd name="connsiteY10" fmla="*/ 4416425 h 4416425"/>
              <a:gd name="connsiteX11" fmla="*/ 1590675 w 4200656"/>
              <a:gd name="connsiteY11" fmla="*/ 2901950 h 4416425"/>
              <a:gd name="connsiteX12" fmla="*/ 1825379 w 4200656"/>
              <a:gd name="connsiteY12" fmla="*/ 2203451 h 4416425"/>
              <a:gd name="connsiteX13" fmla="*/ 1647579 w 4200656"/>
              <a:gd name="connsiteY13" fmla="*/ 1739901 h 4416425"/>
              <a:gd name="connsiteX14" fmla="*/ 1355479 w 4200656"/>
              <a:gd name="connsiteY14" fmla="*/ 1460501 h 4416425"/>
              <a:gd name="connsiteX15" fmla="*/ 1041400 w 4200656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3672"/>
              <a:gd name="connsiteY0" fmla="*/ 574675 h 4416425"/>
              <a:gd name="connsiteX1" fmla="*/ 1361829 w 4203672"/>
              <a:gd name="connsiteY1" fmla="*/ 190501 h 4416425"/>
              <a:gd name="connsiteX2" fmla="*/ 1888879 w 4203672"/>
              <a:gd name="connsiteY2" fmla="*/ 0 h 4416425"/>
              <a:gd name="connsiteX3" fmla="*/ 2225675 w 4203672"/>
              <a:gd name="connsiteY3" fmla="*/ 47625 h 4416425"/>
              <a:gd name="connsiteX4" fmla="*/ 2574679 w 4203672"/>
              <a:gd name="connsiteY4" fmla="*/ 279401 h 4416425"/>
              <a:gd name="connsiteX5" fmla="*/ 3362079 w 4203672"/>
              <a:gd name="connsiteY5" fmla="*/ 1066800 h 4416425"/>
              <a:gd name="connsiteX6" fmla="*/ 3952630 w 4203672"/>
              <a:gd name="connsiteY6" fmla="*/ 1663701 h 4416425"/>
              <a:gd name="connsiteX7" fmla="*/ 4187580 w 4203672"/>
              <a:gd name="connsiteY7" fmla="*/ 2279651 h 4416425"/>
              <a:gd name="connsiteX8" fmla="*/ 3441700 w 4203672"/>
              <a:gd name="connsiteY8" fmla="*/ 3448050 h 4416425"/>
              <a:gd name="connsiteX9" fmla="*/ 2422525 w 4203672"/>
              <a:gd name="connsiteY9" fmla="*/ 4416425 h 4416425"/>
              <a:gd name="connsiteX10" fmla="*/ 0 w 4203672"/>
              <a:gd name="connsiteY10" fmla="*/ 4416425 h 4416425"/>
              <a:gd name="connsiteX11" fmla="*/ 1590675 w 4203672"/>
              <a:gd name="connsiteY11" fmla="*/ 2901950 h 4416425"/>
              <a:gd name="connsiteX12" fmla="*/ 1825379 w 4203672"/>
              <a:gd name="connsiteY12" fmla="*/ 2203451 h 4416425"/>
              <a:gd name="connsiteX13" fmla="*/ 1647579 w 4203672"/>
              <a:gd name="connsiteY13" fmla="*/ 1739901 h 4416425"/>
              <a:gd name="connsiteX14" fmla="*/ 1355479 w 4203672"/>
              <a:gd name="connsiteY14" fmla="*/ 1460501 h 4416425"/>
              <a:gd name="connsiteX15" fmla="*/ 1041400 w 4203672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441700 w 4191105"/>
              <a:gd name="connsiteY8" fmla="*/ 3448050 h 4416425"/>
              <a:gd name="connsiteX9" fmla="*/ 2422525 w 4191105"/>
              <a:gd name="connsiteY9" fmla="*/ 4416425 h 4416425"/>
              <a:gd name="connsiteX10" fmla="*/ 0 w 4191105"/>
              <a:gd name="connsiteY10" fmla="*/ 4416425 h 4416425"/>
              <a:gd name="connsiteX11" fmla="*/ 1590675 w 4191105"/>
              <a:gd name="connsiteY11" fmla="*/ 2901950 h 4416425"/>
              <a:gd name="connsiteX12" fmla="*/ 1825379 w 4191105"/>
              <a:gd name="connsiteY12" fmla="*/ 2203451 h 4416425"/>
              <a:gd name="connsiteX13" fmla="*/ 1647579 w 4191105"/>
              <a:gd name="connsiteY13" fmla="*/ 1739901 h 4416425"/>
              <a:gd name="connsiteX14" fmla="*/ 1355479 w 4191105"/>
              <a:gd name="connsiteY14" fmla="*/ 1460501 h 4416425"/>
              <a:gd name="connsiteX15" fmla="*/ 1041400 w 4191105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971680 w 4191105"/>
              <a:gd name="connsiteY8" fmla="*/ 27432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4035180 w 4191105"/>
              <a:gd name="connsiteY8" fmla="*/ 28194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838278 w 3172386"/>
              <a:gd name="connsiteY12" fmla="*/ 418465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393778 w 3172386"/>
              <a:gd name="connsiteY13" fmla="*/ 385445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996 w 3163824"/>
              <a:gd name="connsiteY0" fmla="*/ 633232 h 4575175"/>
              <a:gd name="connsiteX1" fmla="*/ 334416 w 3163824"/>
              <a:gd name="connsiteY1" fmla="*/ 190501 h 4575175"/>
              <a:gd name="connsiteX2" fmla="*/ 861466 w 3163824"/>
              <a:gd name="connsiteY2" fmla="*/ 0 h 4575175"/>
              <a:gd name="connsiteX3" fmla="*/ 1198262 w 3163824"/>
              <a:gd name="connsiteY3" fmla="*/ 47625 h 4575175"/>
              <a:gd name="connsiteX4" fmla="*/ 1547266 w 3163824"/>
              <a:gd name="connsiteY4" fmla="*/ 279401 h 4575175"/>
              <a:gd name="connsiteX5" fmla="*/ 2334666 w 3163824"/>
              <a:gd name="connsiteY5" fmla="*/ 1066800 h 4575175"/>
              <a:gd name="connsiteX6" fmla="*/ 2925217 w 3163824"/>
              <a:gd name="connsiteY6" fmla="*/ 1663701 h 4575175"/>
              <a:gd name="connsiteX7" fmla="*/ 3160167 w 3163824"/>
              <a:gd name="connsiteY7" fmla="*/ 2279651 h 4575175"/>
              <a:gd name="connsiteX8" fmla="*/ 2950617 w 3163824"/>
              <a:gd name="connsiteY8" fmla="*/ 2882901 h 4575175"/>
              <a:gd name="connsiteX9" fmla="*/ 2414287 w 3163824"/>
              <a:gd name="connsiteY9" fmla="*/ 3448050 h 4575175"/>
              <a:gd name="connsiteX10" fmla="*/ 1395112 w 3163824"/>
              <a:gd name="connsiteY10" fmla="*/ 4416425 h 4575175"/>
              <a:gd name="connsiteX11" fmla="*/ 915687 w 3163824"/>
              <a:gd name="connsiteY11" fmla="*/ 4575175 h 4575175"/>
              <a:gd name="connsiteX12" fmla="*/ 315366 w 3163824"/>
              <a:gd name="connsiteY12" fmla="*/ 4292601 h 4575175"/>
              <a:gd name="connsiteX13" fmla="*/ 67716 w 3163824"/>
              <a:gd name="connsiteY13" fmla="*/ 3822701 h 4575175"/>
              <a:gd name="connsiteX14" fmla="*/ 213766 w 3163824"/>
              <a:gd name="connsiteY14" fmla="*/ 3309938 h 4575175"/>
              <a:gd name="connsiteX15" fmla="*/ 563262 w 3163824"/>
              <a:gd name="connsiteY15" fmla="*/ 2901950 h 4575175"/>
              <a:gd name="connsiteX16" fmla="*/ 797966 w 3163824"/>
              <a:gd name="connsiteY16" fmla="*/ 2203451 h 4575175"/>
              <a:gd name="connsiteX17" fmla="*/ 620166 w 3163824"/>
              <a:gd name="connsiteY17" fmla="*/ 1739901 h 4575175"/>
              <a:gd name="connsiteX18" fmla="*/ 328066 w 3163824"/>
              <a:gd name="connsiteY18" fmla="*/ 1460501 h 4575175"/>
              <a:gd name="connsiteX19" fmla="*/ 22996 w 3163824"/>
              <a:gd name="connsiteY19" fmla="*/ 633232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597196 w 3172385"/>
              <a:gd name="connsiteY17" fmla="*/ 179395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332 w 3172169"/>
              <a:gd name="connsiteY0" fmla="*/ 606206 h 4575175"/>
              <a:gd name="connsiteX1" fmla="*/ 342761 w 3172169"/>
              <a:gd name="connsiteY1" fmla="*/ 190501 h 4575175"/>
              <a:gd name="connsiteX2" fmla="*/ 869811 w 3172169"/>
              <a:gd name="connsiteY2" fmla="*/ 0 h 4575175"/>
              <a:gd name="connsiteX3" fmla="*/ 1206607 w 3172169"/>
              <a:gd name="connsiteY3" fmla="*/ 47625 h 4575175"/>
              <a:gd name="connsiteX4" fmla="*/ 1555611 w 3172169"/>
              <a:gd name="connsiteY4" fmla="*/ 279401 h 4575175"/>
              <a:gd name="connsiteX5" fmla="*/ 2343011 w 3172169"/>
              <a:gd name="connsiteY5" fmla="*/ 1066800 h 4575175"/>
              <a:gd name="connsiteX6" fmla="*/ 2933562 w 3172169"/>
              <a:gd name="connsiteY6" fmla="*/ 1663701 h 4575175"/>
              <a:gd name="connsiteX7" fmla="*/ 3168512 w 3172169"/>
              <a:gd name="connsiteY7" fmla="*/ 2279651 h 4575175"/>
              <a:gd name="connsiteX8" fmla="*/ 2958962 w 3172169"/>
              <a:gd name="connsiteY8" fmla="*/ 2882901 h 4575175"/>
              <a:gd name="connsiteX9" fmla="*/ 2422632 w 3172169"/>
              <a:gd name="connsiteY9" fmla="*/ 3448050 h 4575175"/>
              <a:gd name="connsiteX10" fmla="*/ 1403457 w 3172169"/>
              <a:gd name="connsiteY10" fmla="*/ 4416425 h 4575175"/>
              <a:gd name="connsiteX11" fmla="*/ 924032 w 3172169"/>
              <a:gd name="connsiteY11" fmla="*/ 4575175 h 4575175"/>
              <a:gd name="connsiteX12" fmla="*/ 323711 w 3172169"/>
              <a:gd name="connsiteY12" fmla="*/ 4292601 h 4575175"/>
              <a:gd name="connsiteX13" fmla="*/ 76061 w 3172169"/>
              <a:gd name="connsiteY13" fmla="*/ 3822701 h 4575175"/>
              <a:gd name="connsiteX14" fmla="*/ 222111 w 3172169"/>
              <a:gd name="connsiteY14" fmla="*/ 3309938 h 4575175"/>
              <a:gd name="connsiteX15" fmla="*/ 571607 w 3172169"/>
              <a:gd name="connsiteY15" fmla="*/ 2901950 h 4575175"/>
              <a:gd name="connsiteX16" fmla="*/ 806311 w 3172169"/>
              <a:gd name="connsiteY16" fmla="*/ 2203451 h 4575175"/>
              <a:gd name="connsiteX17" fmla="*/ 633015 w 3172169"/>
              <a:gd name="connsiteY17" fmla="*/ 1753414 h 4575175"/>
              <a:gd name="connsiteX18" fmla="*/ 340915 w 3172169"/>
              <a:gd name="connsiteY18" fmla="*/ 1469510 h 4575175"/>
              <a:gd name="connsiteX19" fmla="*/ 22332 w 3172169"/>
              <a:gd name="connsiteY19" fmla="*/ 606206 h 4575175"/>
              <a:gd name="connsiteX0" fmla="*/ 22747 w 3172584"/>
              <a:gd name="connsiteY0" fmla="*/ 606206 h 4575175"/>
              <a:gd name="connsiteX1" fmla="*/ 343176 w 3172584"/>
              <a:gd name="connsiteY1" fmla="*/ 190501 h 4575175"/>
              <a:gd name="connsiteX2" fmla="*/ 870226 w 3172584"/>
              <a:gd name="connsiteY2" fmla="*/ 0 h 4575175"/>
              <a:gd name="connsiteX3" fmla="*/ 1207022 w 3172584"/>
              <a:gd name="connsiteY3" fmla="*/ 47625 h 4575175"/>
              <a:gd name="connsiteX4" fmla="*/ 1556026 w 3172584"/>
              <a:gd name="connsiteY4" fmla="*/ 279401 h 4575175"/>
              <a:gd name="connsiteX5" fmla="*/ 2343426 w 3172584"/>
              <a:gd name="connsiteY5" fmla="*/ 1066800 h 4575175"/>
              <a:gd name="connsiteX6" fmla="*/ 2933977 w 3172584"/>
              <a:gd name="connsiteY6" fmla="*/ 1663701 h 4575175"/>
              <a:gd name="connsiteX7" fmla="*/ 3168927 w 3172584"/>
              <a:gd name="connsiteY7" fmla="*/ 2279651 h 4575175"/>
              <a:gd name="connsiteX8" fmla="*/ 2959377 w 3172584"/>
              <a:gd name="connsiteY8" fmla="*/ 2882901 h 4575175"/>
              <a:gd name="connsiteX9" fmla="*/ 2423047 w 3172584"/>
              <a:gd name="connsiteY9" fmla="*/ 3448050 h 4575175"/>
              <a:gd name="connsiteX10" fmla="*/ 1403872 w 3172584"/>
              <a:gd name="connsiteY10" fmla="*/ 4416425 h 4575175"/>
              <a:gd name="connsiteX11" fmla="*/ 924447 w 3172584"/>
              <a:gd name="connsiteY11" fmla="*/ 4575175 h 4575175"/>
              <a:gd name="connsiteX12" fmla="*/ 324126 w 3172584"/>
              <a:gd name="connsiteY12" fmla="*/ 4292601 h 4575175"/>
              <a:gd name="connsiteX13" fmla="*/ 76476 w 3172584"/>
              <a:gd name="connsiteY13" fmla="*/ 3822701 h 4575175"/>
              <a:gd name="connsiteX14" fmla="*/ 222526 w 3172584"/>
              <a:gd name="connsiteY14" fmla="*/ 3309938 h 4575175"/>
              <a:gd name="connsiteX15" fmla="*/ 572022 w 3172584"/>
              <a:gd name="connsiteY15" fmla="*/ 2901950 h 4575175"/>
              <a:gd name="connsiteX16" fmla="*/ 806726 w 3172584"/>
              <a:gd name="connsiteY16" fmla="*/ 2203451 h 4575175"/>
              <a:gd name="connsiteX17" fmla="*/ 633430 w 3172584"/>
              <a:gd name="connsiteY17" fmla="*/ 1753414 h 4575175"/>
              <a:gd name="connsiteX18" fmla="*/ 341330 w 3172584"/>
              <a:gd name="connsiteY18" fmla="*/ 1469510 h 4575175"/>
              <a:gd name="connsiteX19" fmla="*/ 22747 w 3172584"/>
              <a:gd name="connsiteY19" fmla="*/ 606206 h 4575175"/>
              <a:gd name="connsiteX0" fmla="*/ 21541 w 3171378"/>
              <a:gd name="connsiteY0" fmla="*/ 606206 h 4575175"/>
              <a:gd name="connsiteX1" fmla="*/ 341970 w 3171378"/>
              <a:gd name="connsiteY1" fmla="*/ 190501 h 4575175"/>
              <a:gd name="connsiteX2" fmla="*/ 869020 w 3171378"/>
              <a:gd name="connsiteY2" fmla="*/ 0 h 4575175"/>
              <a:gd name="connsiteX3" fmla="*/ 1205816 w 3171378"/>
              <a:gd name="connsiteY3" fmla="*/ 47625 h 4575175"/>
              <a:gd name="connsiteX4" fmla="*/ 1554820 w 3171378"/>
              <a:gd name="connsiteY4" fmla="*/ 279401 h 4575175"/>
              <a:gd name="connsiteX5" fmla="*/ 2342220 w 3171378"/>
              <a:gd name="connsiteY5" fmla="*/ 1066800 h 4575175"/>
              <a:gd name="connsiteX6" fmla="*/ 2932771 w 3171378"/>
              <a:gd name="connsiteY6" fmla="*/ 1663701 h 4575175"/>
              <a:gd name="connsiteX7" fmla="*/ 3167721 w 3171378"/>
              <a:gd name="connsiteY7" fmla="*/ 2279651 h 4575175"/>
              <a:gd name="connsiteX8" fmla="*/ 2958171 w 3171378"/>
              <a:gd name="connsiteY8" fmla="*/ 2882901 h 4575175"/>
              <a:gd name="connsiteX9" fmla="*/ 2421841 w 3171378"/>
              <a:gd name="connsiteY9" fmla="*/ 3448050 h 4575175"/>
              <a:gd name="connsiteX10" fmla="*/ 1402666 w 3171378"/>
              <a:gd name="connsiteY10" fmla="*/ 4416425 h 4575175"/>
              <a:gd name="connsiteX11" fmla="*/ 923241 w 3171378"/>
              <a:gd name="connsiteY11" fmla="*/ 4575175 h 4575175"/>
              <a:gd name="connsiteX12" fmla="*/ 322920 w 3171378"/>
              <a:gd name="connsiteY12" fmla="*/ 4292601 h 4575175"/>
              <a:gd name="connsiteX13" fmla="*/ 75270 w 3171378"/>
              <a:gd name="connsiteY13" fmla="*/ 3822701 h 4575175"/>
              <a:gd name="connsiteX14" fmla="*/ 221320 w 3171378"/>
              <a:gd name="connsiteY14" fmla="*/ 3309938 h 4575175"/>
              <a:gd name="connsiteX15" fmla="*/ 570816 w 3171378"/>
              <a:gd name="connsiteY15" fmla="*/ 2901950 h 4575175"/>
              <a:gd name="connsiteX16" fmla="*/ 805520 w 3171378"/>
              <a:gd name="connsiteY16" fmla="*/ 2203451 h 4575175"/>
              <a:gd name="connsiteX17" fmla="*/ 632224 w 3171378"/>
              <a:gd name="connsiteY17" fmla="*/ 1753414 h 4575175"/>
              <a:gd name="connsiteX18" fmla="*/ 340124 w 3171378"/>
              <a:gd name="connsiteY18" fmla="*/ 1469510 h 4575175"/>
              <a:gd name="connsiteX19" fmla="*/ 21541 w 3171378"/>
              <a:gd name="connsiteY19" fmla="*/ 606206 h 4575175"/>
              <a:gd name="connsiteX0" fmla="*/ 7707 w 3157544"/>
              <a:gd name="connsiteY0" fmla="*/ 606206 h 4575175"/>
              <a:gd name="connsiteX1" fmla="*/ 328136 w 3157544"/>
              <a:gd name="connsiteY1" fmla="*/ 190501 h 4575175"/>
              <a:gd name="connsiteX2" fmla="*/ 855186 w 3157544"/>
              <a:gd name="connsiteY2" fmla="*/ 0 h 4575175"/>
              <a:gd name="connsiteX3" fmla="*/ 1191982 w 3157544"/>
              <a:gd name="connsiteY3" fmla="*/ 47625 h 4575175"/>
              <a:gd name="connsiteX4" fmla="*/ 1540986 w 3157544"/>
              <a:gd name="connsiteY4" fmla="*/ 279401 h 4575175"/>
              <a:gd name="connsiteX5" fmla="*/ 2328386 w 3157544"/>
              <a:gd name="connsiteY5" fmla="*/ 1066800 h 4575175"/>
              <a:gd name="connsiteX6" fmla="*/ 2918937 w 3157544"/>
              <a:gd name="connsiteY6" fmla="*/ 1663701 h 4575175"/>
              <a:gd name="connsiteX7" fmla="*/ 3153887 w 3157544"/>
              <a:gd name="connsiteY7" fmla="*/ 2279651 h 4575175"/>
              <a:gd name="connsiteX8" fmla="*/ 2944337 w 3157544"/>
              <a:gd name="connsiteY8" fmla="*/ 2882901 h 4575175"/>
              <a:gd name="connsiteX9" fmla="*/ 2408007 w 3157544"/>
              <a:gd name="connsiteY9" fmla="*/ 3448050 h 4575175"/>
              <a:gd name="connsiteX10" fmla="*/ 1388832 w 3157544"/>
              <a:gd name="connsiteY10" fmla="*/ 4416425 h 4575175"/>
              <a:gd name="connsiteX11" fmla="*/ 909407 w 3157544"/>
              <a:gd name="connsiteY11" fmla="*/ 4575175 h 4575175"/>
              <a:gd name="connsiteX12" fmla="*/ 309086 w 3157544"/>
              <a:gd name="connsiteY12" fmla="*/ 4292601 h 4575175"/>
              <a:gd name="connsiteX13" fmla="*/ 61436 w 3157544"/>
              <a:gd name="connsiteY13" fmla="*/ 3822701 h 4575175"/>
              <a:gd name="connsiteX14" fmla="*/ 207486 w 3157544"/>
              <a:gd name="connsiteY14" fmla="*/ 3309938 h 4575175"/>
              <a:gd name="connsiteX15" fmla="*/ 556982 w 3157544"/>
              <a:gd name="connsiteY15" fmla="*/ 2901950 h 4575175"/>
              <a:gd name="connsiteX16" fmla="*/ 791686 w 3157544"/>
              <a:gd name="connsiteY16" fmla="*/ 2203451 h 4575175"/>
              <a:gd name="connsiteX17" fmla="*/ 618390 w 3157544"/>
              <a:gd name="connsiteY17" fmla="*/ 1753414 h 4575175"/>
              <a:gd name="connsiteX18" fmla="*/ 326290 w 3157544"/>
              <a:gd name="connsiteY18" fmla="*/ 1469510 h 4575175"/>
              <a:gd name="connsiteX19" fmla="*/ 118243 w 3157544"/>
              <a:gd name="connsiteY19" fmla="*/ 1272964 h 4575175"/>
              <a:gd name="connsiteX20" fmla="*/ 7707 w 3157544"/>
              <a:gd name="connsiteY20" fmla="*/ 606206 h 4575175"/>
              <a:gd name="connsiteX0" fmla="*/ 7180 w 3157017"/>
              <a:gd name="connsiteY0" fmla="*/ 606206 h 4575175"/>
              <a:gd name="connsiteX1" fmla="*/ 327609 w 3157017"/>
              <a:gd name="connsiteY1" fmla="*/ 190501 h 4575175"/>
              <a:gd name="connsiteX2" fmla="*/ 854659 w 3157017"/>
              <a:gd name="connsiteY2" fmla="*/ 0 h 4575175"/>
              <a:gd name="connsiteX3" fmla="*/ 1191455 w 3157017"/>
              <a:gd name="connsiteY3" fmla="*/ 47625 h 4575175"/>
              <a:gd name="connsiteX4" fmla="*/ 1540459 w 3157017"/>
              <a:gd name="connsiteY4" fmla="*/ 279401 h 4575175"/>
              <a:gd name="connsiteX5" fmla="*/ 2327859 w 3157017"/>
              <a:gd name="connsiteY5" fmla="*/ 1066800 h 4575175"/>
              <a:gd name="connsiteX6" fmla="*/ 2918410 w 3157017"/>
              <a:gd name="connsiteY6" fmla="*/ 1663701 h 4575175"/>
              <a:gd name="connsiteX7" fmla="*/ 3153360 w 3157017"/>
              <a:gd name="connsiteY7" fmla="*/ 2279651 h 4575175"/>
              <a:gd name="connsiteX8" fmla="*/ 2943810 w 3157017"/>
              <a:gd name="connsiteY8" fmla="*/ 2882901 h 4575175"/>
              <a:gd name="connsiteX9" fmla="*/ 2407480 w 3157017"/>
              <a:gd name="connsiteY9" fmla="*/ 3448050 h 4575175"/>
              <a:gd name="connsiteX10" fmla="*/ 1388305 w 3157017"/>
              <a:gd name="connsiteY10" fmla="*/ 4416425 h 4575175"/>
              <a:gd name="connsiteX11" fmla="*/ 908880 w 3157017"/>
              <a:gd name="connsiteY11" fmla="*/ 4575175 h 4575175"/>
              <a:gd name="connsiteX12" fmla="*/ 308559 w 3157017"/>
              <a:gd name="connsiteY12" fmla="*/ 4292601 h 4575175"/>
              <a:gd name="connsiteX13" fmla="*/ 60909 w 3157017"/>
              <a:gd name="connsiteY13" fmla="*/ 3822701 h 4575175"/>
              <a:gd name="connsiteX14" fmla="*/ 206959 w 3157017"/>
              <a:gd name="connsiteY14" fmla="*/ 3309938 h 4575175"/>
              <a:gd name="connsiteX15" fmla="*/ 556455 w 3157017"/>
              <a:gd name="connsiteY15" fmla="*/ 2901950 h 4575175"/>
              <a:gd name="connsiteX16" fmla="*/ 791159 w 3157017"/>
              <a:gd name="connsiteY16" fmla="*/ 2203451 h 4575175"/>
              <a:gd name="connsiteX17" fmla="*/ 617863 w 3157017"/>
              <a:gd name="connsiteY17" fmla="*/ 1753414 h 4575175"/>
              <a:gd name="connsiteX18" fmla="*/ 325763 w 3157017"/>
              <a:gd name="connsiteY18" fmla="*/ 1469510 h 4575175"/>
              <a:gd name="connsiteX19" fmla="*/ 126725 w 3157017"/>
              <a:gd name="connsiteY19" fmla="*/ 1245938 h 4575175"/>
              <a:gd name="connsiteX20" fmla="*/ 7180 w 3157017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20915 w 3174640"/>
              <a:gd name="connsiteY16" fmla="*/ 2583755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174640" h="4575175">
                <a:moveTo>
                  <a:pt x="24803" y="606206"/>
                </a:moveTo>
                <a:cubicBezTo>
                  <a:pt x="125263" y="342139"/>
                  <a:pt x="225722" y="286809"/>
                  <a:pt x="345232" y="190501"/>
                </a:cubicBezTo>
                <a:cubicBezTo>
                  <a:pt x="609815" y="6351"/>
                  <a:pt x="747399" y="19050"/>
                  <a:pt x="872282" y="0"/>
                </a:cubicBezTo>
                <a:cubicBezTo>
                  <a:pt x="1009947" y="3175"/>
                  <a:pt x="1103163" y="6350"/>
                  <a:pt x="1209078" y="47625"/>
                </a:cubicBezTo>
                <a:cubicBezTo>
                  <a:pt x="1323378" y="97367"/>
                  <a:pt x="1368681" y="109539"/>
                  <a:pt x="1558082" y="279401"/>
                </a:cubicBezTo>
                <a:cubicBezTo>
                  <a:pt x="1664933" y="385763"/>
                  <a:pt x="2023179" y="738717"/>
                  <a:pt x="2345482" y="1066800"/>
                </a:cubicBezTo>
                <a:cubicBezTo>
                  <a:pt x="2562441" y="1305983"/>
                  <a:pt x="2792100" y="1499659"/>
                  <a:pt x="2936033" y="1663701"/>
                </a:cubicBezTo>
                <a:cubicBezTo>
                  <a:pt x="3060916" y="1821393"/>
                  <a:pt x="3198988" y="1990726"/>
                  <a:pt x="3170983" y="2279651"/>
                </a:cubicBezTo>
                <a:cubicBezTo>
                  <a:pt x="3174158" y="2459568"/>
                  <a:pt x="3130196" y="2656418"/>
                  <a:pt x="2961433" y="2882901"/>
                </a:cubicBezTo>
                <a:cubicBezTo>
                  <a:pt x="2779970" y="3083984"/>
                  <a:pt x="2683296" y="3169179"/>
                  <a:pt x="2425103" y="3448050"/>
                </a:cubicBezTo>
                <a:cubicBezTo>
                  <a:pt x="2085378" y="3770842"/>
                  <a:pt x="1577456" y="4305248"/>
                  <a:pt x="1423945" y="4416425"/>
                </a:cubicBezTo>
                <a:cubicBezTo>
                  <a:pt x="1264137" y="4513792"/>
                  <a:pt x="1117091" y="4570994"/>
                  <a:pt x="926503" y="4575175"/>
                </a:cubicBezTo>
                <a:cubicBezTo>
                  <a:pt x="760586" y="4565974"/>
                  <a:pt x="551689" y="4513792"/>
                  <a:pt x="326182" y="4292601"/>
                </a:cubicBezTo>
                <a:cubicBezTo>
                  <a:pt x="224582" y="4167718"/>
                  <a:pt x="95142" y="3979991"/>
                  <a:pt x="87541" y="3831710"/>
                </a:cubicBezTo>
                <a:cubicBezTo>
                  <a:pt x="74028" y="3613139"/>
                  <a:pt x="142032" y="3466042"/>
                  <a:pt x="224582" y="3309938"/>
                </a:cubicBezTo>
                <a:cubicBezTo>
                  <a:pt x="366481" y="3129492"/>
                  <a:pt x="387729" y="3095096"/>
                  <a:pt x="574078" y="2901950"/>
                </a:cubicBezTo>
                <a:cubicBezTo>
                  <a:pt x="656800" y="2780920"/>
                  <a:pt x="692307" y="2737709"/>
                  <a:pt x="747941" y="2592764"/>
                </a:cubicBezTo>
                <a:cubicBezTo>
                  <a:pt x="772043" y="2492863"/>
                  <a:pt x="805002" y="2386884"/>
                  <a:pt x="799773" y="2221468"/>
                </a:cubicBezTo>
                <a:cubicBezTo>
                  <a:pt x="779744" y="1998341"/>
                  <a:pt x="738660" y="1938002"/>
                  <a:pt x="635486" y="1753414"/>
                </a:cubicBezTo>
                <a:cubicBezTo>
                  <a:pt x="563645" y="1664785"/>
                  <a:pt x="442254" y="1567148"/>
                  <a:pt x="343386" y="1469510"/>
                </a:cubicBezTo>
                <a:cubicBezTo>
                  <a:pt x="260028" y="1389435"/>
                  <a:pt x="251498" y="1394326"/>
                  <a:pt x="144348" y="1245938"/>
                </a:cubicBezTo>
                <a:cubicBezTo>
                  <a:pt x="-34873" y="1025479"/>
                  <a:pt x="-10179" y="786616"/>
                  <a:pt x="24803" y="606206"/>
                </a:cubicBezTo>
                <a:close/>
              </a:path>
            </a:pathLst>
          </a:custGeom>
          <a:solidFill>
            <a:schemeClr val="bg1">
              <a:lumMod val="50000"/>
              <a:alpha val="73000"/>
            </a:schemeClr>
          </a:solidFill>
          <a:effectLst/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065739753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4B6B078F-6B5B-4649-88CA-4457B64650BC}"/>
              </a:ext>
            </a:extLst>
          </p:cNvPr>
          <p:cNvSpPr/>
          <p:nvPr userDrawn="1"/>
        </p:nvSpPr>
        <p:spPr>
          <a:xfrm>
            <a:off x="-786211" y="1672053"/>
            <a:ext cx="251011" cy="519348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AEDA168-4692-CA42-BBA4-95BEA61E2029}"/>
              </a:ext>
            </a:extLst>
          </p:cNvPr>
          <p:cNvSpPr/>
          <p:nvPr userDrawn="1"/>
        </p:nvSpPr>
        <p:spPr>
          <a:xfrm>
            <a:off x="-786211" y="2535657"/>
            <a:ext cx="251011" cy="519348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1B1B357-5070-E64B-B2AB-C7A6C8B0EA88}"/>
              </a:ext>
            </a:extLst>
          </p:cNvPr>
          <p:cNvSpPr/>
          <p:nvPr userDrawn="1"/>
        </p:nvSpPr>
        <p:spPr>
          <a:xfrm>
            <a:off x="-786211" y="3410550"/>
            <a:ext cx="251011" cy="519348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7CDEDFB-DE1D-2548-81F8-5F67B8B5B0A4}"/>
              </a:ext>
            </a:extLst>
          </p:cNvPr>
          <p:cNvSpPr/>
          <p:nvPr userDrawn="1"/>
        </p:nvSpPr>
        <p:spPr>
          <a:xfrm>
            <a:off x="-786211" y="3845171"/>
            <a:ext cx="251011" cy="519348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B120519-01C4-DF4A-9C1A-EF81D2EAD132}"/>
              </a:ext>
            </a:extLst>
          </p:cNvPr>
          <p:cNvSpPr/>
          <p:nvPr userDrawn="1"/>
        </p:nvSpPr>
        <p:spPr>
          <a:xfrm>
            <a:off x="-786211" y="4279794"/>
            <a:ext cx="251011" cy="519348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C268B67-8824-404D-90A8-5FC453F23DD8}"/>
              </a:ext>
            </a:extLst>
          </p:cNvPr>
          <p:cNvSpPr/>
          <p:nvPr userDrawn="1"/>
        </p:nvSpPr>
        <p:spPr>
          <a:xfrm>
            <a:off x="-786211" y="2992857"/>
            <a:ext cx="251011" cy="519348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C99406D-50EC-C74A-BE89-235970598E07}"/>
              </a:ext>
            </a:extLst>
          </p:cNvPr>
          <p:cNvSpPr txBox="1"/>
          <p:nvPr userDrawn="1"/>
        </p:nvSpPr>
        <p:spPr>
          <a:xfrm>
            <a:off x="-977780" y="4785917"/>
            <a:ext cx="618116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68DB5F2-1918-AD47-B02B-3F1311BB9011}"/>
              </a:ext>
            </a:extLst>
          </p:cNvPr>
          <p:cNvSpPr/>
          <p:nvPr userDrawn="1"/>
        </p:nvSpPr>
        <p:spPr>
          <a:xfrm>
            <a:off x="-786211" y="4928734"/>
            <a:ext cx="251011" cy="51934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7B3ABF-B225-9240-BE8E-E95B0968FFBD}"/>
              </a:ext>
            </a:extLst>
          </p:cNvPr>
          <p:cNvSpPr txBox="1"/>
          <p:nvPr userDrawn="1"/>
        </p:nvSpPr>
        <p:spPr>
          <a:xfrm>
            <a:off x="-1008236" y="1503654"/>
            <a:ext cx="707884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B81795-551B-B14E-B662-85CFEDDA1217}"/>
              </a:ext>
            </a:extLst>
          </p:cNvPr>
          <p:cNvSpPr txBox="1"/>
          <p:nvPr userDrawn="1"/>
        </p:nvSpPr>
        <p:spPr>
          <a:xfrm>
            <a:off x="-1094919" y="2220662"/>
            <a:ext cx="900244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22F86A84-7A97-CB4F-A201-A6175D151B49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9" y="6605589"/>
            <a:ext cx="258192" cy="26161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CE0893C3-D2C2-EF40-9EEA-7C9E376E5D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800" y="6605590"/>
            <a:ext cx="2774339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15" name="Picture Placeholder 4">
            <a:extLst>
              <a:ext uri="{FF2B5EF4-FFF2-40B4-BE49-F238E27FC236}">
                <a16:creationId xmlns:a16="http://schemas.microsoft.com/office/drawing/2014/main" id="{51FDC2C6-A8FE-6746-A135-C26E230B994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219951" y="963290"/>
            <a:ext cx="3421832" cy="4931420"/>
          </a:xfrm>
          <a:custGeom>
            <a:avLst/>
            <a:gdLst>
              <a:gd name="connsiteX0" fmla="*/ 0 w 4552950"/>
              <a:gd name="connsiteY0" fmla="*/ 0 h 4260850"/>
              <a:gd name="connsiteX1" fmla="*/ 2422525 w 4552950"/>
              <a:gd name="connsiteY1" fmla="*/ 0 h 4260850"/>
              <a:gd name="connsiteX2" fmla="*/ 4552950 w 4552950"/>
              <a:gd name="connsiteY2" fmla="*/ 2130425 h 4260850"/>
              <a:gd name="connsiteX3" fmla="*/ 2422525 w 4552950"/>
              <a:gd name="connsiteY3" fmla="*/ 4260850 h 4260850"/>
              <a:gd name="connsiteX4" fmla="*/ 0 w 4552950"/>
              <a:gd name="connsiteY4" fmla="*/ 4260850 h 4260850"/>
              <a:gd name="connsiteX5" fmla="*/ 2130425 w 4552950"/>
              <a:gd name="connsiteY5" fmla="*/ 2130425 h 4260850"/>
              <a:gd name="connsiteX6" fmla="*/ 0 w 4552950"/>
              <a:gd name="connsiteY6" fmla="*/ 0 h 426085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76594"/>
              <a:gd name="connsiteY0" fmla="*/ 107950 h 4368800"/>
              <a:gd name="connsiteX1" fmla="*/ 2225675 w 4576594"/>
              <a:gd name="connsiteY1" fmla="*/ 0 h 4368800"/>
              <a:gd name="connsiteX2" fmla="*/ 3482729 w 4576594"/>
              <a:gd name="connsiteY2" fmla="*/ 1184275 h 4368800"/>
              <a:gd name="connsiteX3" fmla="*/ 4552950 w 4576594"/>
              <a:gd name="connsiteY3" fmla="*/ 2238375 h 4368800"/>
              <a:gd name="connsiteX4" fmla="*/ 2422525 w 4576594"/>
              <a:gd name="connsiteY4" fmla="*/ 4368800 h 4368800"/>
              <a:gd name="connsiteX5" fmla="*/ 0 w 4576594"/>
              <a:gd name="connsiteY5" fmla="*/ 4368800 h 4368800"/>
              <a:gd name="connsiteX6" fmla="*/ 2130425 w 4576594"/>
              <a:gd name="connsiteY6" fmla="*/ 2238375 h 4368800"/>
              <a:gd name="connsiteX7" fmla="*/ 0 w 4576594"/>
              <a:gd name="connsiteY7" fmla="*/ 107950 h 4368800"/>
              <a:gd name="connsiteX0" fmla="*/ 0 w 4574056"/>
              <a:gd name="connsiteY0" fmla="*/ 107950 h 4368800"/>
              <a:gd name="connsiteX1" fmla="*/ 2225675 w 4574056"/>
              <a:gd name="connsiteY1" fmla="*/ 0 h 4368800"/>
              <a:gd name="connsiteX2" fmla="*/ 3362079 w 4574056"/>
              <a:gd name="connsiteY2" fmla="*/ 1019175 h 4368800"/>
              <a:gd name="connsiteX3" fmla="*/ 4552950 w 4574056"/>
              <a:gd name="connsiteY3" fmla="*/ 2238375 h 4368800"/>
              <a:gd name="connsiteX4" fmla="*/ 2422525 w 4574056"/>
              <a:gd name="connsiteY4" fmla="*/ 4368800 h 4368800"/>
              <a:gd name="connsiteX5" fmla="*/ 0 w 4574056"/>
              <a:gd name="connsiteY5" fmla="*/ 4368800 h 4368800"/>
              <a:gd name="connsiteX6" fmla="*/ 2130425 w 4574056"/>
              <a:gd name="connsiteY6" fmla="*/ 2238375 h 4368800"/>
              <a:gd name="connsiteX7" fmla="*/ 0 w 4574056"/>
              <a:gd name="connsiteY7" fmla="*/ 107950 h 4368800"/>
              <a:gd name="connsiteX0" fmla="*/ 0 w 4574056"/>
              <a:gd name="connsiteY0" fmla="*/ 107950 h 4368800"/>
              <a:gd name="connsiteX1" fmla="*/ 1946029 w 4574056"/>
              <a:gd name="connsiteY1" fmla="*/ 15875 h 4368800"/>
              <a:gd name="connsiteX2" fmla="*/ 2225675 w 4574056"/>
              <a:gd name="connsiteY2" fmla="*/ 0 h 4368800"/>
              <a:gd name="connsiteX3" fmla="*/ 3362079 w 4574056"/>
              <a:gd name="connsiteY3" fmla="*/ 1019175 h 4368800"/>
              <a:gd name="connsiteX4" fmla="*/ 4552950 w 4574056"/>
              <a:gd name="connsiteY4" fmla="*/ 2238375 h 4368800"/>
              <a:gd name="connsiteX5" fmla="*/ 2422525 w 4574056"/>
              <a:gd name="connsiteY5" fmla="*/ 4368800 h 4368800"/>
              <a:gd name="connsiteX6" fmla="*/ 0 w 4574056"/>
              <a:gd name="connsiteY6" fmla="*/ 4368800 h 4368800"/>
              <a:gd name="connsiteX7" fmla="*/ 2130425 w 4574056"/>
              <a:gd name="connsiteY7" fmla="*/ 2238375 h 4368800"/>
              <a:gd name="connsiteX8" fmla="*/ 0 w 4574056"/>
              <a:gd name="connsiteY8" fmla="*/ 107950 h 4368800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3614049"/>
              <a:gd name="connsiteY0" fmla="*/ 155575 h 4416425"/>
              <a:gd name="connsiteX1" fmla="*/ 1888879 w 3614049"/>
              <a:gd name="connsiteY1" fmla="*/ 0 h 4416425"/>
              <a:gd name="connsiteX2" fmla="*/ 2225675 w 3614049"/>
              <a:gd name="connsiteY2" fmla="*/ 47625 h 4416425"/>
              <a:gd name="connsiteX3" fmla="*/ 3362079 w 3614049"/>
              <a:gd name="connsiteY3" fmla="*/ 1066800 h 4416425"/>
              <a:gd name="connsiteX4" fmla="*/ 3441700 w 3614049"/>
              <a:gd name="connsiteY4" fmla="*/ 3448050 h 4416425"/>
              <a:gd name="connsiteX5" fmla="*/ 2422525 w 3614049"/>
              <a:gd name="connsiteY5" fmla="*/ 4416425 h 4416425"/>
              <a:gd name="connsiteX6" fmla="*/ 0 w 3614049"/>
              <a:gd name="connsiteY6" fmla="*/ 4416425 h 4416425"/>
              <a:gd name="connsiteX7" fmla="*/ 2130425 w 3614049"/>
              <a:gd name="connsiteY7" fmla="*/ 2286000 h 4416425"/>
              <a:gd name="connsiteX8" fmla="*/ 0 w 3614049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2130425 w 4199688"/>
              <a:gd name="connsiteY7" fmla="*/ 228600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831975 w 4199688"/>
              <a:gd name="connsiteY7" fmla="*/ 22796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834779 w 4199688"/>
              <a:gd name="connsiteY8" fmla="*/ 16065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488829 w 4199688"/>
              <a:gd name="connsiteY8" fmla="*/ 15938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526929 w 4199688"/>
              <a:gd name="connsiteY8" fmla="*/ 21907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0 w 4199688"/>
              <a:gd name="connsiteY11" fmla="*/ 1555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476129 w 4199688"/>
              <a:gd name="connsiteY1" fmla="*/ 2794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9845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212151"/>
              <a:gd name="connsiteY0" fmla="*/ 574675 h 4416425"/>
              <a:gd name="connsiteX1" fmla="*/ 1361829 w 4212151"/>
              <a:gd name="connsiteY1" fmla="*/ 190501 h 4416425"/>
              <a:gd name="connsiteX2" fmla="*/ 1888879 w 4212151"/>
              <a:gd name="connsiteY2" fmla="*/ 0 h 4416425"/>
              <a:gd name="connsiteX3" fmla="*/ 2225675 w 4212151"/>
              <a:gd name="connsiteY3" fmla="*/ 47625 h 4416425"/>
              <a:gd name="connsiteX4" fmla="*/ 2574679 w 4212151"/>
              <a:gd name="connsiteY4" fmla="*/ 279401 h 4416425"/>
              <a:gd name="connsiteX5" fmla="*/ 3362079 w 4212151"/>
              <a:gd name="connsiteY5" fmla="*/ 1066800 h 4416425"/>
              <a:gd name="connsiteX6" fmla="*/ 3441700 w 4212151"/>
              <a:gd name="connsiteY6" fmla="*/ 3448050 h 4416425"/>
              <a:gd name="connsiteX7" fmla="*/ 2422525 w 4212151"/>
              <a:gd name="connsiteY7" fmla="*/ 4416425 h 4416425"/>
              <a:gd name="connsiteX8" fmla="*/ 0 w 4212151"/>
              <a:gd name="connsiteY8" fmla="*/ 4416425 h 4416425"/>
              <a:gd name="connsiteX9" fmla="*/ 1590675 w 4212151"/>
              <a:gd name="connsiteY9" fmla="*/ 2901950 h 4416425"/>
              <a:gd name="connsiteX10" fmla="*/ 1825379 w 4212151"/>
              <a:gd name="connsiteY10" fmla="*/ 2203451 h 4416425"/>
              <a:gd name="connsiteX11" fmla="*/ 1647579 w 4212151"/>
              <a:gd name="connsiteY11" fmla="*/ 1739901 h 4416425"/>
              <a:gd name="connsiteX12" fmla="*/ 1355479 w 4212151"/>
              <a:gd name="connsiteY12" fmla="*/ 1460501 h 4416425"/>
              <a:gd name="connsiteX13" fmla="*/ 1041400 w 4212151"/>
              <a:gd name="connsiteY13" fmla="*/ 574675 h 4416425"/>
              <a:gd name="connsiteX0" fmla="*/ 1041400 w 4003839"/>
              <a:gd name="connsiteY0" fmla="*/ 574675 h 4416425"/>
              <a:gd name="connsiteX1" fmla="*/ 1361829 w 4003839"/>
              <a:gd name="connsiteY1" fmla="*/ 190501 h 4416425"/>
              <a:gd name="connsiteX2" fmla="*/ 1888879 w 4003839"/>
              <a:gd name="connsiteY2" fmla="*/ 0 h 4416425"/>
              <a:gd name="connsiteX3" fmla="*/ 2225675 w 4003839"/>
              <a:gd name="connsiteY3" fmla="*/ 47625 h 4416425"/>
              <a:gd name="connsiteX4" fmla="*/ 2574679 w 4003839"/>
              <a:gd name="connsiteY4" fmla="*/ 279401 h 4416425"/>
              <a:gd name="connsiteX5" fmla="*/ 3362079 w 4003839"/>
              <a:gd name="connsiteY5" fmla="*/ 1066800 h 4416425"/>
              <a:gd name="connsiteX6" fmla="*/ 4003430 w 4003839"/>
              <a:gd name="connsiteY6" fmla="*/ 2870201 h 4416425"/>
              <a:gd name="connsiteX7" fmla="*/ 3441700 w 4003839"/>
              <a:gd name="connsiteY7" fmla="*/ 3448050 h 4416425"/>
              <a:gd name="connsiteX8" fmla="*/ 2422525 w 4003839"/>
              <a:gd name="connsiteY8" fmla="*/ 4416425 h 4416425"/>
              <a:gd name="connsiteX9" fmla="*/ 0 w 4003839"/>
              <a:gd name="connsiteY9" fmla="*/ 4416425 h 4416425"/>
              <a:gd name="connsiteX10" fmla="*/ 1590675 w 4003839"/>
              <a:gd name="connsiteY10" fmla="*/ 2901950 h 4416425"/>
              <a:gd name="connsiteX11" fmla="*/ 1825379 w 4003839"/>
              <a:gd name="connsiteY11" fmla="*/ 2203451 h 4416425"/>
              <a:gd name="connsiteX12" fmla="*/ 1647579 w 4003839"/>
              <a:gd name="connsiteY12" fmla="*/ 1739901 h 4416425"/>
              <a:gd name="connsiteX13" fmla="*/ 1355479 w 4003839"/>
              <a:gd name="connsiteY13" fmla="*/ 1460501 h 4416425"/>
              <a:gd name="connsiteX14" fmla="*/ 1041400 w 4003839"/>
              <a:gd name="connsiteY14" fmla="*/ 574675 h 4416425"/>
              <a:gd name="connsiteX0" fmla="*/ 1041400 w 4187841"/>
              <a:gd name="connsiteY0" fmla="*/ 574675 h 4416425"/>
              <a:gd name="connsiteX1" fmla="*/ 1361829 w 4187841"/>
              <a:gd name="connsiteY1" fmla="*/ 190501 h 4416425"/>
              <a:gd name="connsiteX2" fmla="*/ 1888879 w 4187841"/>
              <a:gd name="connsiteY2" fmla="*/ 0 h 4416425"/>
              <a:gd name="connsiteX3" fmla="*/ 2225675 w 4187841"/>
              <a:gd name="connsiteY3" fmla="*/ 47625 h 4416425"/>
              <a:gd name="connsiteX4" fmla="*/ 2574679 w 4187841"/>
              <a:gd name="connsiteY4" fmla="*/ 279401 h 4416425"/>
              <a:gd name="connsiteX5" fmla="*/ 3362079 w 4187841"/>
              <a:gd name="connsiteY5" fmla="*/ 1066800 h 4416425"/>
              <a:gd name="connsiteX6" fmla="*/ 4187580 w 4187841"/>
              <a:gd name="connsiteY6" fmla="*/ 2279651 h 4416425"/>
              <a:gd name="connsiteX7" fmla="*/ 3441700 w 4187841"/>
              <a:gd name="connsiteY7" fmla="*/ 3448050 h 4416425"/>
              <a:gd name="connsiteX8" fmla="*/ 2422525 w 4187841"/>
              <a:gd name="connsiteY8" fmla="*/ 4416425 h 4416425"/>
              <a:gd name="connsiteX9" fmla="*/ 0 w 4187841"/>
              <a:gd name="connsiteY9" fmla="*/ 4416425 h 4416425"/>
              <a:gd name="connsiteX10" fmla="*/ 1590675 w 4187841"/>
              <a:gd name="connsiteY10" fmla="*/ 2901950 h 4416425"/>
              <a:gd name="connsiteX11" fmla="*/ 1825379 w 4187841"/>
              <a:gd name="connsiteY11" fmla="*/ 2203451 h 4416425"/>
              <a:gd name="connsiteX12" fmla="*/ 1647579 w 4187841"/>
              <a:gd name="connsiteY12" fmla="*/ 1739901 h 4416425"/>
              <a:gd name="connsiteX13" fmla="*/ 1355479 w 4187841"/>
              <a:gd name="connsiteY13" fmla="*/ 1460501 h 4416425"/>
              <a:gd name="connsiteX14" fmla="*/ 1041400 w 4187841"/>
              <a:gd name="connsiteY14" fmla="*/ 574675 h 4416425"/>
              <a:gd name="connsiteX0" fmla="*/ 1041400 w 4200656"/>
              <a:gd name="connsiteY0" fmla="*/ 574675 h 4416425"/>
              <a:gd name="connsiteX1" fmla="*/ 1361829 w 4200656"/>
              <a:gd name="connsiteY1" fmla="*/ 190501 h 4416425"/>
              <a:gd name="connsiteX2" fmla="*/ 1888879 w 4200656"/>
              <a:gd name="connsiteY2" fmla="*/ 0 h 4416425"/>
              <a:gd name="connsiteX3" fmla="*/ 2225675 w 4200656"/>
              <a:gd name="connsiteY3" fmla="*/ 47625 h 4416425"/>
              <a:gd name="connsiteX4" fmla="*/ 2574679 w 4200656"/>
              <a:gd name="connsiteY4" fmla="*/ 279401 h 4416425"/>
              <a:gd name="connsiteX5" fmla="*/ 3362079 w 4200656"/>
              <a:gd name="connsiteY5" fmla="*/ 1066800 h 4416425"/>
              <a:gd name="connsiteX6" fmla="*/ 3876430 w 4200656"/>
              <a:gd name="connsiteY6" fmla="*/ 1714501 h 4416425"/>
              <a:gd name="connsiteX7" fmla="*/ 4187580 w 4200656"/>
              <a:gd name="connsiteY7" fmla="*/ 2279651 h 4416425"/>
              <a:gd name="connsiteX8" fmla="*/ 3441700 w 4200656"/>
              <a:gd name="connsiteY8" fmla="*/ 3448050 h 4416425"/>
              <a:gd name="connsiteX9" fmla="*/ 2422525 w 4200656"/>
              <a:gd name="connsiteY9" fmla="*/ 4416425 h 4416425"/>
              <a:gd name="connsiteX10" fmla="*/ 0 w 4200656"/>
              <a:gd name="connsiteY10" fmla="*/ 4416425 h 4416425"/>
              <a:gd name="connsiteX11" fmla="*/ 1590675 w 4200656"/>
              <a:gd name="connsiteY11" fmla="*/ 2901950 h 4416425"/>
              <a:gd name="connsiteX12" fmla="*/ 1825379 w 4200656"/>
              <a:gd name="connsiteY12" fmla="*/ 2203451 h 4416425"/>
              <a:gd name="connsiteX13" fmla="*/ 1647579 w 4200656"/>
              <a:gd name="connsiteY13" fmla="*/ 1739901 h 4416425"/>
              <a:gd name="connsiteX14" fmla="*/ 1355479 w 4200656"/>
              <a:gd name="connsiteY14" fmla="*/ 1460501 h 4416425"/>
              <a:gd name="connsiteX15" fmla="*/ 1041400 w 4200656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3672"/>
              <a:gd name="connsiteY0" fmla="*/ 574675 h 4416425"/>
              <a:gd name="connsiteX1" fmla="*/ 1361829 w 4203672"/>
              <a:gd name="connsiteY1" fmla="*/ 190501 h 4416425"/>
              <a:gd name="connsiteX2" fmla="*/ 1888879 w 4203672"/>
              <a:gd name="connsiteY2" fmla="*/ 0 h 4416425"/>
              <a:gd name="connsiteX3" fmla="*/ 2225675 w 4203672"/>
              <a:gd name="connsiteY3" fmla="*/ 47625 h 4416425"/>
              <a:gd name="connsiteX4" fmla="*/ 2574679 w 4203672"/>
              <a:gd name="connsiteY4" fmla="*/ 279401 h 4416425"/>
              <a:gd name="connsiteX5" fmla="*/ 3362079 w 4203672"/>
              <a:gd name="connsiteY5" fmla="*/ 1066800 h 4416425"/>
              <a:gd name="connsiteX6" fmla="*/ 3952630 w 4203672"/>
              <a:gd name="connsiteY6" fmla="*/ 1663701 h 4416425"/>
              <a:gd name="connsiteX7" fmla="*/ 4187580 w 4203672"/>
              <a:gd name="connsiteY7" fmla="*/ 2279651 h 4416425"/>
              <a:gd name="connsiteX8" fmla="*/ 3441700 w 4203672"/>
              <a:gd name="connsiteY8" fmla="*/ 3448050 h 4416425"/>
              <a:gd name="connsiteX9" fmla="*/ 2422525 w 4203672"/>
              <a:gd name="connsiteY9" fmla="*/ 4416425 h 4416425"/>
              <a:gd name="connsiteX10" fmla="*/ 0 w 4203672"/>
              <a:gd name="connsiteY10" fmla="*/ 4416425 h 4416425"/>
              <a:gd name="connsiteX11" fmla="*/ 1590675 w 4203672"/>
              <a:gd name="connsiteY11" fmla="*/ 2901950 h 4416425"/>
              <a:gd name="connsiteX12" fmla="*/ 1825379 w 4203672"/>
              <a:gd name="connsiteY12" fmla="*/ 2203451 h 4416425"/>
              <a:gd name="connsiteX13" fmla="*/ 1647579 w 4203672"/>
              <a:gd name="connsiteY13" fmla="*/ 1739901 h 4416425"/>
              <a:gd name="connsiteX14" fmla="*/ 1355479 w 4203672"/>
              <a:gd name="connsiteY14" fmla="*/ 1460501 h 4416425"/>
              <a:gd name="connsiteX15" fmla="*/ 1041400 w 4203672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441700 w 4191105"/>
              <a:gd name="connsiteY8" fmla="*/ 3448050 h 4416425"/>
              <a:gd name="connsiteX9" fmla="*/ 2422525 w 4191105"/>
              <a:gd name="connsiteY9" fmla="*/ 4416425 h 4416425"/>
              <a:gd name="connsiteX10" fmla="*/ 0 w 4191105"/>
              <a:gd name="connsiteY10" fmla="*/ 4416425 h 4416425"/>
              <a:gd name="connsiteX11" fmla="*/ 1590675 w 4191105"/>
              <a:gd name="connsiteY11" fmla="*/ 2901950 h 4416425"/>
              <a:gd name="connsiteX12" fmla="*/ 1825379 w 4191105"/>
              <a:gd name="connsiteY12" fmla="*/ 2203451 h 4416425"/>
              <a:gd name="connsiteX13" fmla="*/ 1647579 w 4191105"/>
              <a:gd name="connsiteY13" fmla="*/ 1739901 h 4416425"/>
              <a:gd name="connsiteX14" fmla="*/ 1355479 w 4191105"/>
              <a:gd name="connsiteY14" fmla="*/ 1460501 h 4416425"/>
              <a:gd name="connsiteX15" fmla="*/ 1041400 w 4191105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971680 w 4191105"/>
              <a:gd name="connsiteY8" fmla="*/ 27432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4035180 w 4191105"/>
              <a:gd name="connsiteY8" fmla="*/ 28194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838278 w 3172386"/>
              <a:gd name="connsiteY12" fmla="*/ 418465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393778 w 3172386"/>
              <a:gd name="connsiteY13" fmla="*/ 385445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996 w 3163824"/>
              <a:gd name="connsiteY0" fmla="*/ 633232 h 4575175"/>
              <a:gd name="connsiteX1" fmla="*/ 334416 w 3163824"/>
              <a:gd name="connsiteY1" fmla="*/ 190501 h 4575175"/>
              <a:gd name="connsiteX2" fmla="*/ 861466 w 3163824"/>
              <a:gd name="connsiteY2" fmla="*/ 0 h 4575175"/>
              <a:gd name="connsiteX3" fmla="*/ 1198262 w 3163824"/>
              <a:gd name="connsiteY3" fmla="*/ 47625 h 4575175"/>
              <a:gd name="connsiteX4" fmla="*/ 1547266 w 3163824"/>
              <a:gd name="connsiteY4" fmla="*/ 279401 h 4575175"/>
              <a:gd name="connsiteX5" fmla="*/ 2334666 w 3163824"/>
              <a:gd name="connsiteY5" fmla="*/ 1066800 h 4575175"/>
              <a:gd name="connsiteX6" fmla="*/ 2925217 w 3163824"/>
              <a:gd name="connsiteY6" fmla="*/ 1663701 h 4575175"/>
              <a:gd name="connsiteX7" fmla="*/ 3160167 w 3163824"/>
              <a:gd name="connsiteY7" fmla="*/ 2279651 h 4575175"/>
              <a:gd name="connsiteX8" fmla="*/ 2950617 w 3163824"/>
              <a:gd name="connsiteY8" fmla="*/ 2882901 h 4575175"/>
              <a:gd name="connsiteX9" fmla="*/ 2414287 w 3163824"/>
              <a:gd name="connsiteY9" fmla="*/ 3448050 h 4575175"/>
              <a:gd name="connsiteX10" fmla="*/ 1395112 w 3163824"/>
              <a:gd name="connsiteY10" fmla="*/ 4416425 h 4575175"/>
              <a:gd name="connsiteX11" fmla="*/ 915687 w 3163824"/>
              <a:gd name="connsiteY11" fmla="*/ 4575175 h 4575175"/>
              <a:gd name="connsiteX12" fmla="*/ 315366 w 3163824"/>
              <a:gd name="connsiteY12" fmla="*/ 4292601 h 4575175"/>
              <a:gd name="connsiteX13" fmla="*/ 67716 w 3163824"/>
              <a:gd name="connsiteY13" fmla="*/ 3822701 h 4575175"/>
              <a:gd name="connsiteX14" fmla="*/ 213766 w 3163824"/>
              <a:gd name="connsiteY14" fmla="*/ 3309938 h 4575175"/>
              <a:gd name="connsiteX15" fmla="*/ 563262 w 3163824"/>
              <a:gd name="connsiteY15" fmla="*/ 2901950 h 4575175"/>
              <a:gd name="connsiteX16" fmla="*/ 797966 w 3163824"/>
              <a:gd name="connsiteY16" fmla="*/ 2203451 h 4575175"/>
              <a:gd name="connsiteX17" fmla="*/ 620166 w 3163824"/>
              <a:gd name="connsiteY17" fmla="*/ 1739901 h 4575175"/>
              <a:gd name="connsiteX18" fmla="*/ 328066 w 3163824"/>
              <a:gd name="connsiteY18" fmla="*/ 1460501 h 4575175"/>
              <a:gd name="connsiteX19" fmla="*/ 22996 w 3163824"/>
              <a:gd name="connsiteY19" fmla="*/ 633232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597196 w 3172385"/>
              <a:gd name="connsiteY17" fmla="*/ 179395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332 w 3172169"/>
              <a:gd name="connsiteY0" fmla="*/ 606206 h 4575175"/>
              <a:gd name="connsiteX1" fmla="*/ 342761 w 3172169"/>
              <a:gd name="connsiteY1" fmla="*/ 190501 h 4575175"/>
              <a:gd name="connsiteX2" fmla="*/ 869811 w 3172169"/>
              <a:gd name="connsiteY2" fmla="*/ 0 h 4575175"/>
              <a:gd name="connsiteX3" fmla="*/ 1206607 w 3172169"/>
              <a:gd name="connsiteY3" fmla="*/ 47625 h 4575175"/>
              <a:gd name="connsiteX4" fmla="*/ 1555611 w 3172169"/>
              <a:gd name="connsiteY4" fmla="*/ 279401 h 4575175"/>
              <a:gd name="connsiteX5" fmla="*/ 2343011 w 3172169"/>
              <a:gd name="connsiteY5" fmla="*/ 1066800 h 4575175"/>
              <a:gd name="connsiteX6" fmla="*/ 2933562 w 3172169"/>
              <a:gd name="connsiteY6" fmla="*/ 1663701 h 4575175"/>
              <a:gd name="connsiteX7" fmla="*/ 3168512 w 3172169"/>
              <a:gd name="connsiteY7" fmla="*/ 2279651 h 4575175"/>
              <a:gd name="connsiteX8" fmla="*/ 2958962 w 3172169"/>
              <a:gd name="connsiteY8" fmla="*/ 2882901 h 4575175"/>
              <a:gd name="connsiteX9" fmla="*/ 2422632 w 3172169"/>
              <a:gd name="connsiteY9" fmla="*/ 3448050 h 4575175"/>
              <a:gd name="connsiteX10" fmla="*/ 1403457 w 3172169"/>
              <a:gd name="connsiteY10" fmla="*/ 4416425 h 4575175"/>
              <a:gd name="connsiteX11" fmla="*/ 924032 w 3172169"/>
              <a:gd name="connsiteY11" fmla="*/ 4575175 h 4575175"/>
              <a:gd name="connsiteX12" fmla="*/ 323711 w 3172169"/>
              <a:gd name="connsiteY12" fmla="*/ 4292601 h 4575175"/>
              <a:gd name="connsiteX13" fmla="*/ 76061 w 3172169"/>
              <a:gd name="connsiteY13" fmla="*/ 3822701 h 4575175"/>
              <a:gd name="connsiteX14" fmla="*/ 222111 w 3172169"/>
              <a:gd name="connsiteY14" fmla="*/ 3309938 h 4575175"/>
              <a:gd name="connsiteX15" fmla="*/ 571607 w 3172169"/>
              <a:gd name="connsiteY15" fmla="*/ 2901950 h 4575175"/>
              <a:gd name="connsiteX16" fmla="*/ 806311 w 3172169"/>
              <a:gd name="connsiteY16" fmla="*/ 2203451 h 4575175"/>
              <a:gd name="connsiteX17" fmla="*/ 633015 w 3172169"/>
              <a:gd name="connsiteY17" fmla="*/ 1753414 h 4575175"/>
              <a:gd name="connsiteX18" fmla="*/ 340915 w 3172169"/>
              <a:gd name="connsiteY18" fmla="*/ 1469510 h 4575175"/>
              <a:gd name="connsiteX19" fmla="*/ 22332 w 3172169"/>
              <a:gd name="connsiteY19" fmla="*/ 606206 h 4575175"/>
              <a:gd name="connsiteX0" fmla="*/ 22747 w 3172584"/>
              <a:gd name="connsiteY0" fmla="*/ 606206 h 4575175"/>
              <a:gd name="connsiteX1" fmla="*/ 343176 w 3172584"/>
              <a:gd name="connsiteY1" fmla="*/ 190501 h 4575175"/>
              <a:gd name="connsiteX2" fmla="*/ 870226 w 3172584"/>
              <a:gd name="connsiteY2" fmla="*/ 0 h 4575175"/>
              <a:gd name="connsiteX3" fmla="*/ 1207022 w 3172584"/>
              <a:gd name="connsiteY3" fmla="*/ 47625 h 4575175"/>
              <a:gd name="connsiteX4" fmla="*/ 1556026 w 3172584"/>
              <a:gd name="connsiteY4" fmla="*/ 279401 h 4575175"/>
              <a:gd name="connsiteX5" fmla="*/ 2343426 w 3172584"/>
              <a:gd name="connsiteY5" fmla="*/ 1066800 h 4575175"/>
              <a:gd name="connsiteX6" fmla="*/ 2933977 w 3172584"/>
              <a:gd name="connsiteY6" fmla="*/ 1663701 h 4575175"/>
              <a:gd name="connsiteX7" fmla="*/ 3168927 w 3172584"/>
              <a:gd name="connsiteY7" fmla="*/ 2279651 h 4575175"/>
              <a:gd name="connsiteX8" fmla="*/ 2959377 w 3172584"/>
              <a:gd name="connsiteY8" fmla="*/ 2882901 h 4575175"/>
              <a:gd name="connsiteX9" fmla="*/ 2423047 w 3172584"/>
              <a:gd name="connsiteY9" fmla="*/ 3448050 h 4575175"/>
              <a:gd name="connsiteX10" fmla="*/ 1403872 w 3172584"/>
              <a:gd name="connsiteY10" fmla="*/ 4416425 h 4575175"/>
              <a:gd name="connsiteX11" fmla="*/ 924447 w 3172584"/>
              <a:gd name="connsiteY11" fmla="*/ 4575175 h 4575175"/>
              <a:gd name="connsiteX12" fmla="*/ 324126 w 3172584"/>
              <a:gd name="connsiteY12" fmla="*/ 4292601 h 4575175"/>
              <a:gd name="connsiteX13" fmla="*/ 76476 w 3172584"/>
              <a:gd name="connsiteY13" fmla="*/ 3822701 h 4575175"/>
              <a:gd name="connsiteX14" fmla="*/ 222526 w 3172584"/>
              <a:gd name="connsiteY14" fmla="*/ 3309938 h 4575175"/>
              <a:gd name="connsiteX15" fmla="*/ 572022 w 3172584"/>
              <a:gd name="connsiteY15" fmla="*/ 2901950 h 4575175"/>
              <a:gd name="connsiteX16" fmla="*/ 806726 w 3172584"/>
              <a:gd name="connsiteY16" fmla="*/ 2203451 h 4575175"/>
              <a:gd name="connsiteX17" fmla="*/ 633430 w 3172584"/>
              <a:gd name="connsiteY17" fmla="*/ 1753414 h 4575175"/>
              <a:gd name="connsiteX18" fmla="*/ 341330 w 3172584"/>
              <a:gd name="connsiteY18" fmla="*/ 1469510 h 4575175"/>
              <a:gd name="connsiteX19" fmla="*/ 22747 w 3172584"/>
              <a:gd name="connsiteY19" fmla="*/ 606206 h 4575175"/>
              <a:gd name="connsiteX0" fmla="*/ 21541 w 3171378"/>
              <a:gd name="connsiteY0" fmla="*/ 606206 h 4575175"/>
              <a:gd name="connsiteX1" fmla="*/ 341970 w 3171378"/>
              <a:gd name="connsiteY1" fmla="*/ 190501 h 4575175"/>
              <a:gd name="connsiteX2" fmla="*/ 869020 w 3171378"/>
              <a:gd name="connsiteY2" fmla="*/ 0 h 4575175"/>
              <a:gd name="connsiteX3" fmla="*/ 1205816 w 3171378"/>
              <a:gd name="connsiteY3" fmla="*/ 47625 h 4575175"/>
              <a:gd name="connsiteX4" fmla="*/ 1554820 w 3171378"/>
              <a:gd name="connsiteY4" fmla="*/ 279401 h 4575175"/>
              <a:gd name="connsiteX5" fmla="*/ 2342220 w 3171378"/>
              <a:gd name="connsiteY5" fmla="*/ 1066800 h 4575175"/>
              <a:gd name="connsiteX6" fmla="*/ 2932771 w 3171378"/>
              <a:gd name="connsiteY6" fmla="*/ 1663701 h 4575175"/>
              <a:gd name="connsiteX7" fmla="*/ 3167721 w 3171378"/>
              <a:gd name="connsiteY7" fmla="*/ 2279651 h 4575175"/>
              <a:gd name="connsiteX8" fmla="*/ 2958171 w 3171378"/>
              <a:gd name="connsiteY8" fmla="*/ 2882901 h 4575175"/>
              <a:gd name="connsiteX9" fmla="*/ 2421841 w 3171378"/>
              <a:gd name="connsiteY9" fmla="*/ 3448050 h 4575175"/>
              <a:gd name="connsiteX10" fmla="*/ 1402666 w 3171378"/>
              <a:gd name="connsiteY10" fmla="*/ 4416425 h 4575175"/>
              <a:gd name="connsiteX11" fmla="*/ 923241 w 3171378"/>
              <a:gd name="connsiteY11" fmla="*/ 4575175 h 4575175"/>
              <a:gd name="connsiteX12" fmla="*/ 322920 w 3171378"/>
              <a:gd name="connsiteY12" fmla="*/ 4292601 h 4575175"/>
              <a:gd name="connsiteX13" fmla="*/ 75270 w 3171378"/>
              <a:gd name="connsiteY13" fmla="*/ 3822701 h 4575175"/>
              <a:gd name="connsiteX14" fmla="*/ 221320 w 3171378"/>
              <a:gd name="connsiteY14" fmla="*/ 3309938 h 4575175"/>
              <a:gd name="connsiteX15" fmla="*/ 570816 w 3171378"/>
              <a:gd name="connsiteY15" fmla="*/ 2901950 h 4575175"/>
              <a:gd name="connsiteX16" fmla="*/ 805520 w 3171378"/>
              <a:gd name="connsiteY16" fmla="*/ 2203451 h 4575175"/>
              <a:gd name="connsiteX17" fmla="*/ 632224 w 3171378"/>
              <a:gd name="connsiteY17" fmla="*/ 1753414 h 4575175"/>
              <a:gd name="connsiteX18" fmla="*/ 340124 w 3171378"/>
              <a:gd name="connsiteY18" fmla="*/ 1469510 h 4575175"/>
              <a:gd name="connsiteX19" fmla="*/ 21541 w 3171378"/>
              <a:gd name="connsiteY19" fmla="*/ 606206 h 4575175"/>
              <a:gd name="connsiteX0" fmla="*/ 7707 w 3157544"/>
              <a:gd name="connsiteY0" fmla="*/ 606206 h 4575175"/>
              <a:gd name="connsiteX1" fmla="*/ 328136 w 3157544"/>
              <a:gd name="connsiteY1" fmla="*/ 190501 h 4575175"/>
              <a:gd name="connsiteX2" fmla="*/ 855186 w 3157544"/>
              <a:gd name="connsiteY2" fmla="*/ 0 h 4575175"/>
              <a:gd name="connsiteX3" fmla="*/ 1191982 w 3157544"/>
              <a:gd name="connsiteY3" fmla="*/ 47625 h 4575175"/>
              <a:gd name="connsiteX4" fmla="*/ 1540986 w 3157544"/>
              <a:gd name="connsiteY4" fmla="*/ 279401 h 4575175"/>
              <a:gd name="connsiteX5" fmla="*/ 2328386 w 3157544"/>
              <a:gd name="connsiteY5" fmla="*/ 1066800 h 4575175"/>
              <a:gd name="connsiteX6" fmla="*/ 2918937 w 3157544"/>
              <a:gd name="connsiteY6" fmla="*/ 1663701 h 4575175"/>
              <a:gd name="connsiteX7" fmla="*/ 3153887 w 3157544"/>
              <a:gd name="connsiteY7" fmla="*/ 2279651 h 4575175"/>
              <a:gd name="connsiteX8" fmla="*/ 2944337 w 3157544"/>
              <a:gd name="connsiteY8" fmla="*/ 2882901 h 4575175"/>
              <a:gd name="connsiteX9" fmla="*/ 2408007 w 3157544"/>
              <a:gd name="connsiteY9" fmla="*/ 3448050 h 4575175"/>
              <a:gd name="connsiteX10" fmla="*/ 1388832 w 3157544"/>
              <a:gd name="connsiteY10" fmla="*/ 4416425 h 4575175"/>
              <a:gd name="connsiteX11" fmla="*/ 909407 w 3157544"/>
              <a:gd name="connsiteY11" fmla="*/ 4575175 h 4575175"/>
              <a:gd name="connsiteX12" fmla="*/ 309086 w 3157544"/>
              <a:gd name="connsiteY12" fmla="*/ 4292601 h 4575175"/>
              <a:gd name="connsiteX13" fmla="*/ 61436 w 3157544"/>
              <a:gd name="connsiteY13" fmla="*/ 3822701 h 4575175"/>
              <a:gd name="connsiteX14" fmla="*/ 207486 w 3157544"/>
              <a:gd name="connsiteY14" fmla="*/ 3309938 h 4575175"/>
              <a:gd name="connsiteX15" fmla="*/ 556982 w 3157544"/>
              <a:gd name="connsiteY15" fmla="*/ 2901950 h 4575175"/>
              <a:gd name="connsiteX16" fmla="*/ 791686 w 3157544"/>
              <a:gd name="connsiteY16" fmla="*/ 2203451 h 4575175"/>
              <a:gd name="connsiteX17" fmla="*/ 618390 w 3157544"/>
              <a:gd name="connsiteY17" fmla="*/ 1753414 h 4575175"/>
              <a:gd name="connsiteX18" fmla="*/ 326290 w 3157544"/>
              <a:gd name="connsiteY18" fmla="*/ 1469510 h 4575175"/>
              <a:gd name="connsiteX19" fmla="*/ 118243 w 3157544"/>
              <a:gd name="connsiteY19" fmla="*/ 1272964 h 4575175"/>
              <a:gd name="connsiteX20" fmla="*/ 7707 w 3157544"/>
              <a:gd name="connsiteY20" fmla="*/ 606206 h 4575175"/>
              <a:gd name="connsiteX0" fmla="*/ 7180 w 3157017"/>
              <a:gd name="connsiteY0" fmla="*/ 606206 h 4575175"/>
              <a:gd name="connsiteX1" fmla="*/ 327609 w 3157017"/>
              <a:gd name="connsiteY1" fmla="*/ 190501 h 4575175"/>
              <a:gd name="connsiteX2" fmla="*/ 854659 w 3157017"/>
              <a:gd name="connsiteY2" fmla="*/ 0 h 4575175"/>
              <a:gd name="connsiteX3" fmla="*/ 1191455 w 3157017"/>
              <a:gd name="connsiteY3" fmla="*/ 47625 h 4575175"/>
              <a:gd name="connsiteX4" fmla="*/ 1540459 w 3157017"/>
              <a:gd name="connsiteY4" fmla="*/ 279401 h 4575175"/>
              <a:gd name="connsiteX5" fmla="*/ 2327859 w 3157017"/>
              <a:gd name="connsiteY5" fmla="*/ 1066800 h 4575175"/>
              <a:gd name="connsiteX6" fmla="*/ 2918410 w 3157017"/>
              <a:gd name="connsiteY6" fmla="*/ 1663701 h 4575175"/>
              <a:gd name="connsiteX7" fmla="*/ 3153360 w 3157017"/>
              <a:gd name="connsiteY7" fmla="*/ 2279651 h 4575175"/>
              <a:gd name="connsiteX8" fmla="*/ 2943810 w 3157017"/>
              <a:gd name="connsiteY8" fmla="*/ 2882901 h 4575175"/>
              <a:gd name="connsiteX9" fmla="*/ 2407480 w 3157017"/>
              <a:gd name="connsiteY9" fmla="*/ 3448050 h 4575175"/>
              <a:gd name="connsiteX10" fmla="*/ 1388305 w 3157017"/>
              <a:gd name="connsiteY10" fmla="*/ 4416425 h 4575175"/>
              <a:gd name="connsiteX11" fmla="*/ 908880 w 3157017"/>
              <a:gd name="connsiteY11" fmla="*/ 4575175 h 4575175"/>
              <a:gd name="connsiteX12" fmla="*/ 308559 w 3157017"/>
              <a:gd name="connsiteY12" fmla="*/ 4292601 h 4575175"/>
              <a:gd name="connsiteX13" fmla="*/ 60909 w 3157017"/>
              <a:gd name="connsiteY13" fmla="*/ 3822701 h 4575175"/>
              <a:gd name="connsiteX14" fmla="*/ 206959 w 3157017"/>
              <a:gd name="connsiteY14" fmla="*/ 3309938 h 4575175"/>
              <a:gd name="connsiteX15" fmla="*/ 556455 w 3157017"/>
              <a:gd name="connsiteY15" fmla="*/ 2901950 h 4575175"/>
              <a:gd name="connsiteX16" fmla="*/ 791159 w 3157017"/>
              <a:gd name="connsiteY16" fmla="*/ 2203451 h 4575175"/>
              <a:gd name="connsiteX17" fmla="*/ 617863 w 3157017"/>
              <a:gd name="connsiteY17" fmla="*/ 1753414 h 4575175"/>
              <a:gd name="connsiteX18" fmla="*/ 325763 w 3157017"/>
              <a:gd name="connsiteY18" fmla="*/ 1469510 h 4575175"/>
              <a:gd name="connsiteX19" fmla="*/ 126725 w 3157017"/>
              <a:gd name="connsiteY19" fmla="*/ 1245938 h 4575175"/>
              <a:gd name="connsiteX20" fmla="*/ 7180 w 3157017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20915 w 3174640"/>
              <a:gd name="connsiteY16" fmla="*/ 2583755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174640" h="4575175">
                <a:moveTo>
                  <a:pt x="24803" y="606206"/>
                </a:moveTo>
                <a:cubicBezTo>
                  <a:pt x="125263" y="342139"/>
                  <a:pt x="225722" y="286809"/>
                  <a:pt x="345232" y="190501"/>
                </a:cubicBezTo>
                <a:cubicBezTo>
                  <a:pt x="609815" y="6351"/>
                  <a:pt x="747399" y="19050"/>
                  <a:pt x="872282" y="0"/>
                </a:cubicBezTo>
                <a:cubicBezTo>
                  <a:pt x="1009947" y="3175"/>
                  <a:pt x="1103163" y="6350"/>
                  <a:pt x="1209078" y="47625"/>
                </a:cubicBezTo>
                <a:cubicBezTo>
                  <a:pt x="1323378" y="97367"/>
                  <a:pt x="1368681" y="109539"/>
                  <a:pt x="1558082" y="279401"/>
                </a:cubicBezTo>
                <a:cubicBezTo>
                  <a:pt x="1664933" y="385763"/>
                  <a:pt x="2023179" y="738717"/>
                  <a:pt x="2345482" y="1066800"/>
                </a:cubicBezTo>
                <a:cubicBezTo>
                  <a:pt x="2562441" y="1305983"/>
                  <a:pt x="2792100" y="1499659"/>
                  <a:pt x="2936033" y="1663701"/>
                </a:cubicBezTo>
                <a:cubicBezTo>
                  <a:pt x="3060916" y="1821393"/>
                  <a:pt x="3198988" y="1990726"/>
                  <a:pt x="3170983" y="2279651"/>
                </a:cubicBezTo>
                <a:cubicBezTo>
                  <a:pt x="3174158" y="2459568"/>
                  <a:pt x="3130196" y="2656418"/>
                  <a:pt x="2961433" y="2882901"/>
                </a:cubicBezTo>
                <a:cubicBezTo>
                  <a:pt x="2779970" y="3083984"/>
                  <a:pt x="2683296" y="3169179"/>
                  <a:pt x="2425103" y="3448050"/>
                </a:cubicBezTo>
                <a:cubicBezTo>
                  <a:pt x="2085378" y="3770842"/>
                  <a:pt x="1577456" y="4305248"/>
                  <a:pt x="1423945" y="4416425"/>
                </a:cubicBezTo>
                <a:cubicBezTo>
                  <a:pt x="1264137" y="4513792"/>
                  <a:pt x="1117091" y="4570994"/>
                  <a:pt x="926503" y="4575175"/>
                </a:cubicBezTo>
                <a:cubicBezTo>
                  <a:pt x="760586" y="4565974"/>
                  <a:pt x="551689" y="4513792"/>
                  <a:pt x="326182" y="4292601"/>
                </a:cubicBezTo>
                <a:cubicBezTo>
                  <a:pt x="224582" y="4167718"/>
                  <a:pt x="95142" y="3979991"/>
                  <a:pt x="87541" y="3831710"/>
                </a:cubicBezTo>
                <a:cubicBezTo>
                  <a:pt x="74028" y="3613139"/>
                  <a:pt x="142032" y="3466042"/>
                  <a:pt x="224582" y="3309938"/>
                </a:cubicBezTo>
                <a:cubicBezTo>
                  <a:pt x="366481" y="3129492"/>
                  <a:pt x="387729" y="3095096"/>
                  <a:pt x="574078" y="2901950"/>
                </a:cubicBezTo>
                <a:cubicBezTo>
                  <a:pt x="656800" y="2780920"/>
                  <a:pt x="692307" y="2737709"/>
                  <a:pt x="747941" y="2592764"/>
                </a:cubicBezTo>
                <a:cubicBezTo>
                  <a:pt x="772043" y="2492863"/>
                  <a:pt x="805002" y="2386884"/>
                  <a:pt x="799773" y="2221468"/>
                </a:cubicBezTo>
                <a:cubicBezTo>
                  <a:pt x="779744" y="1998341"/>
                  <a:pt x="738660" y="1938002"/>
                  <a:pt x="635486" y="1753414"/>
                </a:cubicBezTo>
                <a:cubicBezTo>
                  <a:pt x="563645" y="1664785"/>
                  <a:pt x="442254" y="1567148"/>
                  <a:pt x="343386" y="1469510"/>
                </a:cubicBezTo>
                <a:cubicBezTo>
                  <a:pt x="260028" y="1389435"/>
                  <a:pt x="251498" y="1394326"/>
                  <a:pt x="144348" y="1245938"/>
                </a:cubicBezTo>
                <a:cubicBezTo>
                  <a:pt x="-34873" y="1025479"/>
                  <a:pt x="-10179" y="786616"/>
                  <a:pt x="24803" y="606206"/>
                </a:cubicBezTo>
                <a:close/>
              </a:path>
            </a:pathLst>
          </a:custGeom>
          <a:solidFill>
            <a:schemeClr val="bg1">
              <a:lumMod val="50000"/>
              <a:alpha val="73000"/>
            </a:schemeClr>
          </a:solidFill>
          <a:effectLst/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8" name="Title 4">
            <a:extLst>
              <a:ext uri="{FF2B5EF4-FFF2-40B4-BE49-F238E27FC236}">
                <a16:creationId xmlns:a16="http://schemas.microsoft.com/office/drawing/2014/main" id="{24A394E3-CEF4-434E-B8BA-A7752FE2FE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967" y="2040512"/>
            <a:ext cx="6289780" cy="2814411"/>
          </a:xfrm>
          <a:prstGeom prst="rect">
            <a:avLst/>
          </a:prstGeom>
        </p:spPr>
        <p:txBody>
          <a:bodyPr/>
          <a:lstStyle>
            <a:lvl1pPr algn="r">
              <a:defRPr sz="54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Section Heading</a:t>
            </a:r>
          </a:p>
        </p:txBody>
      </p:sp>
    </p:spTree>
    <p:extLst>
      <p:ext uri="{BB962C8B-B14F-4D97-AF65-F5344CB8AC3E}">
        <p14:creationId xmlns:p14="http://schemas.microsoft.com/office/powerpoint/2010/main" val="4111439713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E4EA49B2-B2FF-4947-9709-2F2021A6BF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13977" y="14354"/>
            <a:ext cx="1809907" cy="2057231"/>
          </a:xfrm>
          <a:prstGeom prst="rect">
            <a:avLst/>
          </a:prstGeom>
        </p:spPr>
      </p:pic>
      <p:sp>
        <p:nvSpPr>
          <p:cNvPr id="24" name="Rectangle">
            <a:extLst>
              <a:ext uri="{FF2B5EF4-FFF2-40B4-BE49-F238E27FC236}">
                <a16:creationId xmlns:a16="http://schemas.microsoft.com/office/drawing/2014/main" id="{3458FAF4-B7CB-1340-8901-F7EC7F2C62B1}"/>
              </a:ext>
            </a:extLst>
          </p:cNvPr>
          <p:cNvSpPr/>
          <p:nvPr userDrawn="1"/>
        </p:nvSpPr>
        <p:spPr>
          <a:xfrm flipV="1">
            <a:off x="463639" y="1013885"/>
            <a:ext cx="11252267" cy="18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2">
                  <a:lumMod val="75000"/>
                </a:schemeClr>
              </a:gs>
              <a:gs pos="96000">
                <a:schemeClr val="bg1">
                  <a:alpha val="0"/>
                </a:schemeClr>
              </a:gs>
            </a:gsLst>
            <a:lin ang="1140000" scaled="0"/>
          </a:gradFill>
          <a:ln w="12700">
            <a:miter lim="400000"/>
          </a:ln>
        </p:spPr>
        <p:txBody>
          <a:bodyPr lIns="0" tIns="0" rIns="0" bIns="0" anchor="ctr">
            <a:noAutofit/>
          </a:bodyPr>
          <a:lstStyle/>
          <a:p>
            <a:pPr defTabSz="825500"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3A3218-217B-494A-AA85-B666F0B41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640" y="213332"/>
            <a:ext cx="9070253" cy="80055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34EBBD-F344-BC42-8A59-4A611AD90B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3639" y="1656452"/>
            <a:ext cx="10683431" cy="426085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062C53C-70C0-244F-ABC2-135CA0E50B0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9" y="6605589"/>
            <a:ext cx="258192" cy="26161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21B9F41-F234-5646-8C69-31DB1DDE0F7A}"/>
              </a:ext>
            </a:extLst>
          </p:cNvPr>
          <p:cNvSpPr/>
          <p:nvPr userDrawn="1"/>
        </p:nvSpPr>
        <p:spPr>
          <a:xfrm>
            <a:off x="-786211" y="1672053"/>
            <a:ext cx="251011" cy="519348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F74820F-00D0-3144-9F5F-E63C0E86852F}"/>
              </a:ext>
            </a:extLst>
          </p:cNvPr>
          <p:cNvSpPr/>
          <p:nvPr userDrawn="1"/>
        </p:nvSpPr>
        <p:spPr>
          <a:xfrm>
            <a:off x="-786211" y="2535657"/>
            <a:ext cx="251011" cy="519348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1A83626-8724-9645-A457-B6947B936126}"/>
              </a:ext>
            </a:extLst>
          </p:cNvPr>
          <p:cNvSpPr/>
          <p:nvPr userDrawn="1"/>
        </p:nvSpPr>
        <p:spPr>
          <a:xfrm>
            <a:off x="-786211" y="3410550"/>
            <a:ext cx="251011" cy="519348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A8B78A6-FFFF-A34A-A215-A200C015C9E0}"/>
              </a:ext>
            </a:extLst>
          </p:cNvPr>
          <p:cNvSpPr/>
          <p:nvPr userDrawn="1"/>
        </p:nvSpPr>
        <p:spPr>
          <a:xfrm>
            <a:off x="-786211" y="3845171"/>
            <a:ext cx="251011" cy="519348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57E2777-89F5-C845-8CEA-52FB08D6DA28}"/>
              </a:ext>
            </a:extLst>
          </p:cNvPr>
          <p:cNvSpPr/>
          <p:nvPr userDrawn="1"/>
        </p:nvSpPr>
        <p:spPr>
          <a:xfrm>
            <a:off x="-786211" y="4279794"/>
            <a:ext cx="251011" cy="519348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8660B14-6FB3-794C-AA6A-399EFDD5777F}"/>
              </a:ext>
            </a:extLst>
          </p:cNvPr>
          <p:cNvSpPr/>
          <p:nvPr userDrawn="1"/>
        </p:nvSpPr>
        <p:spPr>
          <a:xfrm>
            <a:off x="-786211" y="2992857"/>
            <a:ext cx="251011" cy="519348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A9ECFFF-C4EB-0948-BA91-2631A7564B83}"/>
              </a:ext>
            </a:extLst>
          </p:cNvPr>
          <p:cNvSpPr txBox="1"/>
          <p:nvPr userDrawn="1"/>
        </p:nvSpPr>
        <p:spPr>
          <a:xfrm>
            <a:off x="-977780" y="4785917"/>
            <a:ext cx="618116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BC27F33-7866-4F4A-9FCF-1DF9C5ACAE7D}"/>
              </a:ext>
            </a:extLst>
          </p:cNvPr>
          <p:cNvSpPr/>
          <p:nvPr userDrawn="1"/>
        </p:nvSpPr>
        <p:spPr>
          <a:xfrm>
            <a:off x="-786211" y="4928734"/>
            <a:ext cx="251011" cy="51934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AA9D110-9BF5-7947-9FAE-921099CA6FCD}"/>
              </a:ext>
            </a:extLst>
          </p:cNvPr>
          <p:cNvSpPr txBox="1"/>
          <p:nvPr userDrawn="1"/>
        </p:nvSpPr>
        <p:spPr>
          <a:xfrm>
            <a:off x="-1008236" y="1503654"/>
            <a:ext cx="707884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22A268-4CEA-F743-8CD9-CE9C39DDAB51}"/>
              </a:ext>
            </a:extLst>
          </p:cNvPr>
          <p:cNvSpPr txBox="1"/>
          <p:nvPr userDrawn="1"/>
        </p:nvSpPr>
        <p:spPr>
          <a:xfrm>
            <a:off x="-1094919" y="2220662"/>
            <a:ext cx="900244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6E8E7FBD-0A83-A040-AEE3-94907C38B2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800" y="6605590"/>
            <a:ext cx="2774339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A14EAD9-9B77-D341-BE37-E06DE7AB8E6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6474" y="469958"/>
            <a:ext cx="1059903" cy="41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06183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&amp;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E4EA49B2-B2FF-4947-9709-2F2021A6BF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13977" y="14354"/>
            <a:ext cx="1809907" cy="2057231"/>
          </a:xfrm>
          <a:prstGeom prst="rect">
            <a:avLst/>
          </a:prstGeom>
        </p:spPr>
      </p:pic>
      <p:sp>
        <p:nvSpPr>
          <p:cNvPr id="24" name="Rectangle">
            <a:extLst>
              <a:ext uri="{FF2B5EF4-FFF2-40B4-BE49-F238E27FC236}">
                <a16:creationId xmlns:a16="http://schemas.microsoft.com/office/drawing/2014/main" id="{3458FAF4-B7CB-1340-8901-F7EC7F2C62B1}"/>
              </a:ext>
            </a:extLst>
          </p:cNvPr>
          <p:cNvSpPr/>
          <p:nvPr userDrawn="1"/>
        </p:nvSpPr>
        <p:spPr>
          <a:xfrm flipV="1">
            <a:off x="463639" y="1013885"/>
            <a:ext cx="11252267" cy="18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2">
                  <a:lumMod val="75000"/>
                </a:schemeClr>
              </a:gs>
              <a:gs pos="96000">
                <a:schemeClr val="bg1">
                  <a:alpha val="0"/>
                </a:schemeClr>
              </a:gs>
            </a:gsLst>
            <a:lin ang="1140000" scaled="0"/>
          </a:gradFill>
          <a:ln w="12700">
            <a:miter lim="400000"/>
          </a:ln>
        </p:spPr>
        <p:txBody>
          <a:bodyPr lIns="0" tIns="0" rIns="0" bIns="0" anchor="ctr">
            <a:noAutofit/>
          </a:bodyPr>
          <a:lstStyle/>
          <a:p>
            <a:pPr defTabSz="825500"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3A3218-217B-494A-AA85-B666F0B41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640" y="213332"/>
            <a:ext cx="9070253" cy="80055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062C53C-70C0-244F-ABC2-135CA0E50B0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9" y="6605589"/>
            <a:ext cx="258192" cy="26161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21B9F41-F234-5646-8C69-31DB1DDE0F7A}"/>
              </a:ext>
            </a:extLst>
          </p:cNvPr>
          <p:cNvSpPr/>
          <p:nvPr userDrawn="1"/>
        </p:nvSpPr>
        <p:spPr>
          <a:xfrm>
            <a:off x="-786211" y="1672053"/>
            <a:ext cx="251011" cy="519348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F74820F-00D0-3144-9F5F-E63C0E86852F}"/>
              </a:ext>
            </a:extLst>
          </p:cNvPr>
          <p:cNvSpPr/>
          <p:nvPr userDrawn="1"/>
        </p:nvSpPr>
        <p:spPr>
          <a:xfrm>
            <a:off x="-786211" y="2535657"/>
            <a:ext cx="251011" cy="519348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1A83626-8724-9645-A457-B6947B936126}"/>
              </a:ext>
            </a:extLst>
          </p:cNvPr>
          <p:cNvSpPr/>
          <p:nvPr userDrawn="1"/>
        </p:nvSpPr>
        <p:spPr>
          <a:xfrm>
            <a:off x="-786211" y="3410550"/>
            <a:ext cx="251011" cy="519348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A8B78A6-FFFF-A34A-A215-A200C015C9E0}"/>
              </a:ext>
            </a:extLst>
          </p:cNvPr>
          <p:cNvSpPr/>
          <p:nvPr userDrawn="1"/>
        </p:nvSpPr>
        <p:spPr>
          <a:xfrm>
            <a:off x="-786211" y="3845171"/>
            <a:ext cx="251011" cy="519348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57E2777-89F5-C845-8CEA-52FB08D6DA28}"/>
              </a:ext>
            </a:extLst>
          </p:cNvPr>
          <p:cNvSpPr/>
          <p:nvPr userDrawn="1"/>
        </p:nvSpPr>
        <p:spPr>
          <a:xfrm>
            <a:off x="-786211" y="4279794"/>
            <a:ext cx="251011" cy="519348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8660B14-6FB3-794C-AA6A-399EFDD5777F}"/>
              </a:ext>
            </a:extLst>
          </p:cNvPr>
          <p:cNvSpPr/>
          <p:nvPr userDrawn="1"/>
        </p:nvSpPr>
        <p:spPr>
          <a:xfrm>
            <a:off x="-786211" y="2992857"/>
            <a:ext cx="251011" cy="519348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A9ECFFF-C4EB-0948-BA91-2631A7564B83}"/>
              </a:ext>
            </a:extLst>
          </p:cNvPr>
          <p:cNvSpPr txBox="1"/>
          <p:nvPr userDrawn="1"/>
        </p:nvSpPr>
        <p:spPr>
          <a:xfrm>
            <a:off x="-977780" y="4785917"/>
            <a:ext cx="618116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BC27F33-7866-4F4A-9FCF-1DF9C5ACAE7D}"/>
              </a:ext>
            </a:extLst>
          </p:cNvPr>
          <p:cNvSpPr/>
          <p:nvPr userDrawn="1"/>
        </p:nvSpPr>
        <p:spPr>
          <a:xfrm>
            <a:off x="-786211" y="4928734"/>
            <a:ext cx="251011" cy="51934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AA9D110-9BF5-7947-9FAE-921099CA6FCD}"/>
              </a:ext>
            </a:extLst>
          </p:cNvPr>
          <p:cNvSpPr txBox="1"/>
          <p:nvPr userDrawn="1"/>
        </p:nvSpPr>
        <p:spPr>
          <a:xfrm>
            <a:off x="-1008236" y="1503654"/>
            <a:ext cx="707884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22A268-4CEA-F743-8CD9-CE9C39DDAB51}"/>
              </a:ext>
            </a:extLst>
          </p:cNvPr>
          <p:cNvSpPr txBox="1"/>
          <p:nvPr userDrawn="1"/>
        </p:nvSpPr>
        <p:spPr>
          <a:xfrm>
            <a:off x="-1094919" y="2220662"/>
            <a:ext cx="900244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6E8E7FBD-0A83-A040-AEE3-94907C38B2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800" y="6605590"/>
            <a:ext cx="2774339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A14EAD9-9B77-D341-BE37-E06DE7AB8E6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6474" y="469958"/>
            <a:ext cx="1059903" cy="41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025210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98275199-1176-234D-B686-65D73C4BE20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13241" y="1"/>
            <a:ext cx="1809907" cy="2057231"/>
          </a:xfrm>
          <a:prstGeom prst="rect">
            <a:avLst/>
          </a:prstGeom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id="{0B403B51-449A-F04D-8120-455AD1309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193" y="125608"/>
            <a:ext cx="9161579" cy="80055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780518AC-5284-4348-BFA3-EB2E7703C6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7417" y="1400865"/>
            <a:ext cx="5194583" cy="49633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93CBE094-E58C-9C48-933C-D84E2D9153F7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95762" y="1400865"/>
            <a:ext cx="5194583" cy="49633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E64AE565-3152-D84D-A473-D02463E77880}"/>
              </a:ext>
            </a:extLst>
          </p:cNvPr>
          <p:cNvSpPr txBox="1">
            <a:spLocks/>
          </p:cNvSpPr>
          <p:nvPr userDrawn="1"/>
        </p:nvSpPr>
        <p:spPr>
          <a:xfrm>
            <a:off x="11924169" y="6605589"/>
            <a:ext cx="258192" cy="26161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100" b="0" i="0" u="none" strike="noStrike" cap="none" spc="0" normalizeH="0" baseline="0">
                <a:ln>
                  <a:noFill/>
                </a:ln>
                <a:solidFill>
                  <a:srgbClr val="929292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fld id="{86CB4B4D-7CA3-9044-876B-883B54F8677D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908D209-98BF-2A4B-8298-8ECBD9E9DA5D}"/>
              </a:ext>
            </a:extLst>
          </p:cNvPr>
          <p:cNvSpPr/>
          <p:nvPr userDrawn="1"/>
        </p:nvSpPr>
        <p:spPr>
          <a:xfrm>
            <a:off x="-786211" y="1672053"/>
            <a:ext cx="251011" cy="519348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B6C49EE-74EB-734C-ADC5-B157448EAC83}"/>
              </a:ext>
            </a:extLst>
          </p:cNvPr>
          <p:cNvSpPr/>
          <p:nvPr userDrawn="1"/>
        </p:nvSpPr>
        <p:spPr>
          <a:xfrm>
            <a:off x="-786211" y="2535657"/>
            <a:ext cx="251011" cy="519348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2A4171B-28D4-784C-BD71-4A2D84F793EF}"/>
              </a:ext>
            </a:extLst>
          </p:cNvPr>
          <p:cNvSpPr/>
          <p:nvPr userDrawn="1"/>
        </p:nvSpPr>
        <p:spPr>
          <a:xfrm>
            <a:off x="-786211" y="3410550"/>
            <a:ext cx="251011" cy="519348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778F22A-8EA5-CB4E-A80D-9B523B637ADF}"/>
              </a:ext>
            </a:extLst>
          </p:cNvPr>
          <p:cNvSpPr/>
          <p:nvPr userDrawn="1"/>
        </p:nvSpPr>
        <p:spPr>
          <a:xfrm>
            <a:off x="-786211" y="3845171"/>
            <a:ext cx="251011" cy="519348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8298B80-281F-9B47-8E7B-225463163521}"/>
              </a:ext>
            </a:extLst>
          </p:cNvPr>
          <p:cNvSpPr/>
          <p:nvPr userDrawn="1"/>
        </p:nvSpPr>
        <p:spPr>
          <a:xfrm>
            <a:off x="-786211" y="4279794"/>
            <a:ext cx="251011" cy="519348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738F259-801C-0A4D-BB5F-2913FC195DB0}"/>
              </a:ext>
            </a:extLst>
          </p:cNvPr>
          <p:cNvSpPr/>
          <p:nvPr userDrawn="1"/>
        </p:nvSpPr>
        <p:spPr>
          <a:xfrm>
            <a:off x="-786211" y="2992857"/>
            <a:ext cx="251011" cy="519348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109AEC-F46C-9343-8876-241CA7F0CF01}"/>
              </a:ext>
            </a:extLst>
          </p:cNvPr>
          <p:cNvSpPr txBox="1"/>
          <p:nvPr userDrawn="1"/>
        </p:nvSpPr>
        <p:spPr>
          <a:xfrm>
            <a:off x="-977780" y="4785917"/>
            <a:ext cx="618116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3965890-881F-0548-9AA6-6BEDB629FF4A}"/>
              </a:ext>
            </a:extLst>
          </p:cNvPr>
          <p:cNvSpPr/>
          <p:nvPr userDrawn="1"/>
        </p:nvSpPr>
        <p:spPr>
          <a:xfrm>
            <a:off x="-786211" y="4928734"/>
            <a:ext cx="251011" cy="51934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8A682B1-016E-8448-9F6D-DA4F5A7FD212}"/>
              </a:ext>
            </a:extLst>
          </p:cNvPr>
          <p:cNvSpPr txBox="1"/>
          <p:nvPr userDrawn="1"/>
        </p:nvSpPr>
        <p:spPr>
          <a:xfrm>
            <a:off x="-1008236" y="1503654"/>
            <a:ext cx="707884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F073868-2303-4649-B151-B5A1C678C254}"/>
              </a:ext>
            </a:extLst>
          </p:cNvPr>
          <p:cNvSpPr txBox="1"/>
          <p:nvPr userDrawn="1"/>
        </p:nvSpPr>
        <p:spPr>
          <a:xfrm>
            <a:off x="-1094919" y="2220662"/>
            <a:ext cx="900244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8E51ABC6-722D-AE40-BF6A-71179F5BF1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800" y="6605590"/>
            <a:ext cx="2774339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25" name="Rectangle">
            <a:extLst>
              <a:ext uri="{FF2B5EF4-FFF2-40B4-BE49-F238E27FC236}">
                <a16:creationId xmlns:a16="http://schemas.microsoft.com/office/drawing/2014/main" id="{5F1593E0-C9DB-A34D-A37F-5F91CD76862C}"/>
              </a:ext>
            </a:extLst>
          </p:cNvPr>
          <p:cNvSpPr/>
          <p:nvPr userDrawn="1"/>
        </p:nvSpPr>
        <p:spPr>
          <a:xfrm flipV="1">
            <a:off x="463639" y="1013885"/>
            <a:ext cx="11252267" cy="18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2">
                  <a:lumMod val="75000"/>
                </a:schemeClr>
              </a:gs>
              <a:gs pos="96000">
                <a:schemeClr val="bg1">
                  <a:alpha val="0"/>
                </a:schemeClr>
              </a:gs>
            </a:gsLst>
            <a:lin ang="1140000" scaled="0"/>
          </a:gradFill>
          <a:ln w="12700">
            <a:miter lim="400000"/>
          </a:ln>
        </p:spPr>
        <p:txBody>
          <a:bodyPr lIns="0" tIns="0" rIns="0" bIns="0" anchor="ctr">
            <a:noAutofit/>
          </a:bodyPr>
          <a:lstStyle/>
          <a:p>
            <a:pPr defTabSz="825500"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29A265A8-3ECE-064E-8900-221003CE633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6474" y="469958"/>
            <a:ext cx="1059903" cy="41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56235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line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8FD5DEF-8845-E346-A3B7-5EF31727D7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25314" y="0"/>
            <a:ext cx="6305119" cy="6884988"/>
          </a:xfrm>
          <a:solidFill>
            <a:schemeClr val="bg1">
              <a:lumMod val="50000"/>
            </a:schemeClr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91601A0-D2CB-BA4A-B01A-EBB34C013813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9" y="6605589"/>
            <a:ext cx="258192" cy="26161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E7C1AFB-42A8-7C43-8A0A-F4D5B06C7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366047"/>
            <a:ext cx="4968240" cy="150812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95CB6CA-D25C-644C-9DDA-C9C031EB14C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9600" y="2198915"/>
            <a:ext cx="4968240" cy="413679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23F7FCB-6635-8547-A913-042F71665ECE}"/>
              </a:ext>
            </a:extLst>
          </p:cNvPr>
          <p:cNvSpPr/>
          <p:nvPr userDrawn="1"/>
        </p:nvSpPr>
        <p:spPr>
          <a:xfrm>
            <a:off x="-786211" y="1672053"/>
            <a:ext cx="251011" cy="519348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84C5EAA-9890-6D4F-B6DD-06E08EC943C9}"/>
              </a:ext>
            </a:extLst>
          </p:cNvPr>
          <p:cNvSpPr/>
          <p:nvPr userDrawn="1"/>
        </p:nvSpPr>
        <p:spPr>
          <a:xfrm>
            <a:off x="-786211" y="2535657"/>
            <a:ext cx="251011" cy="519348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B514545-6D0C-734A-9600-67C80E4F962C}"/>
              </a:ext>
            </a:extLst>
          </p:cNvPr>
          <p:cNvSpPr/>
          <p:nvPr userDrawn="1"/>
        </p:nvSpPr>
        <p:spPr>
          <a:xfrm>
            <a:off x="-786211" y="3410550"/>
            <a:ext cx="251011" cy="519348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D795F89-F616-B045-A0F1-65C5B7C1C16E}"/>
              </a:ext>
            </a:extLst>
          </p:cNvPr>
          <p:cNvSpPr/>
          <p:nvPr userDrawn="1"/>
        </p:nvSpPr>
        <p:spPr>
          <a:xfrm>
            <a:off x="-786211" y="3845171"/>
            <a:ext cx="251011" cy="519348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6854A1C-013F-CD42-A9D1-FDBB4C667153}"/>
              </a:ext>
            </a:extLst>
          </p:cNvPr>
          <p:cNvSpPr/>
          <p:nvPr userDrawn="1"/>
        </p:nvSpPr>
        <p:spPr>
          <a:xfrm>
            <a:off x="-786211" y="4279794"/>
            <a:ext cx="251011" cy="519348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9422DF1-0EFA-C742-BB28-AAF9C6054EA1}"/>
              </a:ext>
            </a:extLst>
          </p:cNvPr>
          <p:cNvSpPr/>
          <p:nvPr userDrawn="1"/>
        </p:nvSpPr>
        <p:spPr>
          <a:xfrm>
            <a:off x="-786211" y="2992857"/>
            <a:ext cx="251011" cy="519348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78A4FCD-EC75-884E-AFE1-DE4786E9B4A6}"/>
              </a:ext>
            </a:extLst>
          </p:cNvPr>
          <p:cNvSpPr txBox="1"/>
          <p:nvPr userDrawn="1"/>
        </p:nvSpPr>
        <p:spPr>
          <a:xfrm>
            <a:off x="-977780" y="4785917"/>
            <a:ext cx="618116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0ECCD77-613C-5543-B304-CB32BE0607B5}"/>
              </a:ext>
            </a:extLst>
          </p:cNvPr>
          <p:cNvSpPr/>
          <p:nvPr userDrawn="1"/>
        </p:nvSpPr>
        <p:spPr>
          <a:xfrm>
            <a:off x="-786211" y="4928734"/>
            <a:ext cx="251011" cy="51934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93EA8AD-0425-A242-AD86-5A3F4710A1F8}"/>
              </a:ext>
            </a:extLst>
          </p:cNvPr>
          <p:cNvSpPr txBox="1"/>
          <p:nvPr userDrawn="1"/>
        </p:nvSpPr>
        <p:spPr>
          <a:xfrm>
            <a:off x="-1008236" y="1503654"/>
            <a:ext cx="707884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77D096F-E9B5-AA45-BCC4-A3F00ECC15DF}"/>
              </a:ext>
            </a:extLst>
          </p:cNvPr>
          <p:cNvSpPr txBox="1"/>
          <p:nvPr userDrawn="1"/>
        </p:nvSpPr>
        <p:spPr>
          <a:xfrm>
            <a:off x="-1094919" y="2220662"/>
            <a:ext cx="900244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FCC531F1-94DC-5846-B783-81E4F7B3D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800" y="6605590"/>
            <a:ext cx="2774339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A4F94BF-A772-AC48-B5A7-5FBACF8733E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13977" y="14354"/>
            <a:ext cx="1809907" cy="205723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295EA3E-423D-EE4B-A1D4-2CC9DF1734C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6474" y="469958"/>
            <a:ext cx="1059903" cy="41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419830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line Imag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B91601A0-D2CB-BA4A-B01A-EBB34C013813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9" y="6605589"/>
            <a:ext cx="258192" cy="26161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E50E3B-71A1-7143-B226-BC52CDEF408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42431" y="2"/>
            <a:ext cx="12230432" cy="4297363"/>
          </a:xfrm>
          <a:solidFill>
            <a:schemeClr val="bg1">
              <a:lumMod val="50000"/>
            </a:schemeClr>
          </a:solidFill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A4B1AF3-67B6-7549-90E1-391138404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9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4ED528F5-3E4C-C645-AA07-F1CE93C10175}"/>
              </a:ext>
            </a:extLst>
          </p:cNvPr>
          <p:cNvSpPr>
            <a:spLocks noGrp="1"/>
          </p:cNvSpPr>
          <p:nvPr>
            <p:ph type="body" sz="half" idx="11"/>
          </p:nvPr>
        </p:nvSpPr>
        <p:spPr>
          <a:xfrm>
            <a:off x="810000" y="5367338"/>
            <a:ext cx="10561419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6B0CBD1-34C8-DA42-9F50-61C10F7A0E0D}"/>
              </a:ext>
            </a:extLst>
          </p:cNvPr>
          <p:cNvSpPr/>
          <p:nvPr userDrawn="1"/>
        </p:nvSpPr>
        <p:spPr>
          <a:xfrm>
            <a:off x="-786211" y="1672053"/>
            <a:ext cx="251011" cy="519348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22BA68C-503B-F348-9865-CE71E28D303B}"/>
              </a:ext>
            </a:extLst>
          </p:cNvPr>
          <p:cNvSpPr/>
          <p:nvPr userDrawn="1"/>
        </p:nvSpPr>
        <p:spPr>
          <a:xfrm>
            <a:off x="-786211" y="2535657"/>
            <a:ext cx="251011" cy="519348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C885681-6F08-F34A-91C1-1CCA0A3A9BDC}"/>
              </a:ext>
            </a:extLst>
          </p:cNvPr>
          <p:cNvSpPr/>
          <p:nvPr userDrawn="1"/>
        </p:nvSpPr>
        <p:spPr>
          <a:xfrm>
            <a:off x="-786211" y="3410550"/>
            <a:ext cx="251011" cy="519348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61E0FD0-C7A1-F442-8BF9-9AAFDD98CEDD}"/>
              </a:ext>
            </a:extLst>
          </p:cNvPr>
          <p:cNvSpPr/>
          <p:nvPr userDrawn="1"/>
        </p:nvSpPr>
        <p:spPr>
          <a:xfrm>
            <a:off x="-786211" y="3845171"/>
            <a:ext cx="251011" cy="519348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5FBBC50-F96B-8A46-AD87-A9EF28413F10}"/>
              </a:ext>
            </a:extLst>
          </p:cNvPr>
          <p:cNvSpPr/>
          <p:nvPr userDrawn="1"/>
        </p:nvSpPr>
        <p:spPr>
          <a:xfrm>
            <a:off x="-786211" y="4279794"/>
            <a:ext cx="251011" cy="519348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8D2F63F-8326-1B46-957C-930CAA61C76C}"/>
              </a:ext>
            </a:extLst>
          </p:cNvPr>
          <p:cNvSpPr/>
          <p:nvPr userDrawn="1"/>
        </p:nvSpPr>
        <p:spPr>
          <a:xfrm>
            <a:off x="-786211" y="2992857"/>
            <a:ext cx="251011" cy="519348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F206250-E97E-0943-8036-5AD1C0F9E728}"/>
              </a:ext>
            </a:extLst>
          </p:cNvPr>
          <p:cNvSpPr txBox="1"/>
          <p:nvPr userDrawn="1"/>
        </p:nvSpPr>
        <p:spPr>
          <a:xfrm>
            <a:off x="-977780" y="4785917"/>
            <a:ext cx="618116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19B677C-CE8F-2D44-A748-C339BF7F5252}"/>
              </a:ext>
            </a:extLst>
          </p:cNvPr>
          <p:cNvSpPr/>
          <p:nvPr userDrawn="1"/>
        </p:nvSpPr>
        <p:spPr>
          <a:xfrm>
            <a:off x="-786211" y="4928734"/>
            <a:ext cx="251011" cy="51934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CA763AF-8998-DE4A-84AF-BB772C446EEB}"/>
              </a:ext>
            </a:extLst>
          </p:cNvPr>
          <p:cNvSpPr txBox="1"/>
          <p:nvPr userDrawn="1"/>
        </p:nvSpPr>
        <p:spPr>
          <a:xfrm>
            <a:off x="-1008236" y="1503654"/>
            <a:ext cx="707884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9FC6FB5-83E4-834D-B047-49459EDAF9A4}"/>
              </a:ext>
            </a:extLst>
          </p:cNvPr>
          <p:cNvSpPr txBox="1"/>
          <p:nvPr userDrawn="1"/>
        </p:nvSpPr>
        <p:spPr>
          <a:xfrm>
            <a:off x="-1094919" y="2220662"/>
            <a:ext cx="900244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34387320-F11C-1C4A-8DFF-F21E5E7026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800" y="6605590"/>
            <a:ext cx="2774339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829CEF4-3AF8-184B-95F2-0FC5EAC2EA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13977" y="14354"/>
            <a:ext cx="1809907" cy="205723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8107E3C-871C-F844-B04A-4891E2CD262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36944" y="469958"/>
            <a:ext cx="1078963" cy="420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115577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46249" y="6642856"/>
            <a:ext cx="258192" cy="26161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100">
                <a:solidFill>
                  <a:srgbClr val="929292"/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ACB1658E-5C68-CB43-BACB-788A5B641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47188"/>
            <a:ext cx="10571999" cy="97045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9DDF0C4F-9045-3548-9802-128CB5B0C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8714" y="1906478"/>
            <a:ext cx="10563285" cy="3674397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82CF39F0-44BA-E647-AA99-658BDDE798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771467" y="749852"/>
            <a:ext cx="2351123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0AC1B52D-7485-264C-B4F3-6A96EBB94E64}" type="datetime3">
              <a:rPr lang="en-IN" smtClean="0"/>
              <a:pPr/>
              <a:t>31 May 2021</a:t>
            </a:fld>
            <a:endParaRPr lang="en-US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307519A-E37F-4748-9265-06035F60EDA4}"/>
              </a:ext>
            </a:extLst>
          </p:cNvPr>
          <p:cNvSpPr/>
          <p:nvPr userDrawn="1"/>
        </p:nvSpPr>
        <p:spPr>
          <a:xfrm>
            <a:off x="-786211" y="1672053"/>
            <a:ext cx="251011" cy="519348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401688B-5BBF-494D-A11B-601370B2C360}"/>
              </a:ext>
            </a:extLst>
          </p:cNvPr>
          <p:cNvSpPr/>
          <p:nvPr userDrawn="1"/>
        </p:nvSpPr>
        <p:spPr>
          <a:xfrm>
            <a:off x="-786211" y="2535657"/>
            <a:ext cx="251011" cy="519348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A4F81A8-2C73-3246-8DF2-B7994515FA87}"/>
              </a:ext>
            </a:extLst>
          </p:cNvPr>
          <p:cNvSpPr/>
          <p:nvPr userDrawn="1"/>
        </p:nvSpPr>
        <p:spPr>
          <a:xfrm>
            <a:off x="-786211" y="3410550"/>
            <a:ext cx="251011" cy="519348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A9F8BC5-62B8-154A-8456-2FF4CA07D3B9}"/>
              </a:ext>
            </a:extLst>
          </p:cNvPr>
          <p:cNvSpPr/>
          <p:nvPr userDrawn="1"/>
        </p:nvSpPr>
        <p:spPr>
          <a:xfrm>
            <a:off x="-786211" y="3845171"/>
            <a:ext cx="251011" cy="519348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7783601-7305-E24D-BE5B-DCE43F9C003B}"/>
              </a:ext>
            </a:extLst>
          </p:cNvPr>
          <p:cNvSpPr/>
          <p:nvPr userDrawn="1"/>
        </p:nvSpPr>
        <p:spPr>
          <a:xfrm>
            <a:off x="-786211" y="4279794"/>
            <a:ext cx="251011" cy="519348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F196B8D-1B4E-4B47-9FDA-4B816603B824}"/>
              </a:ext>
            </a:extLst>
          </p:cNvPr>
          <p:cNvSpPr/>
          <p:nvPr userDrawn="1"/>
        </p:nvSpPr>
        <p:spPr>
          <a:xfrm>
            <a:off x="-786211" y="2992857"/>
            <a:ext cx="251011" cy="519348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5BE025-9E92-B24D-B3B5-E5C787C7D036}"/>
              </a:ext>
            </a:extLst>
          </p:cNvPr>
          <p:cNvSpPr txBox="1"/>
          <p:nvPr userDrawn="1"/>
        </p:nvSpPr>
        <p:spPr>
          <a:xfrm>
            <a:off x="-977780" y="4785917"/>
            <a:ext cx="618116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03F16BB-3F8A-7744-842C-5CEE50C7ECC4}"/>
              </a:ext>
            </a:extLst>
          </p:cNvPr>
          <p:cNvSpPr/>
          <p:nvPr userDrawn="1"/>
        </p:nvSpPr>
        <p:spPr>
          <a:xfrm>
            <a:off x="-786211" y="4928734"/>
            <a:ext cx="251011" cy="51934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B9ED89-C260-6545-B790-2DD3B26ED527}"/>
              </a:ext>
            </a:extLst>
          </p:cNvPr>
          <p:cNvSpPr txBox="1"/>
          <p:nvPr userDrawn="1"/>
        </p:nvSpPr>
        <p:spPr>
          <a:xfrm>
            <a:off x="-1008236" y="1503654"/>
            <a:ext cx="707884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1699DF4-495D-5342-BA47-C4329DE33F7D}"/>
              </a:ext>
            </a:extLst>
          </p:cNvPr>
          <p:cNvSpPr txBox="1"/>
          <p:nvPr userDrawn="1"/>
        </p:nvSpPr>
        <p:spPr>
          <a:xfrm>
            <a:off x="-1094919" y="2220662"/>
            <a:ext cx="900244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BF94B498-FE55-AB43-864B-02ED9B508F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800" y="6605590"/>
            <a:ext cx="2774339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404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5" r:id="rId2"/>
    <p:sldLayoutId id="2147483715" r:id="rId3"/>
    <p:sldLayoutId id="2147483710" r:id="rId4"/>
    <p:sldLayoutId id="2147483708" r:id="rId5"/>
    <p:sldLayoutId id="2147483720" r:id="rId6"/>
    <p:sldLayoutId id="2147483713" r:id="rId7"/>
    <p:sldLayoutId id="2147483716" r:id="rId8"/>
    <p:sldLayoutId id="2147483717" r:id="rId9"/>
    <p:sldLayoutId id="2147483718" r:id="rId10"/>
    <p:sldLayoutId id="2147483719" r:id="rId11"/>
  </p:sldLayoutIdLst>
  <p:transition spd="med"/>
  <p:hf hdr="0"/>
  <p:txStyles>
    <p:titleStyle>
      <a:lvl1pPr marL="0" marR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  <a:sym typeface="Calibri Light"/>
        </a:defRPr>
      </a:lvl1pPr>
      <a:lvl2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effectLst>
            <a:outerShdw sx="1000" sy="1000" algn="ctr" rotWithShape="0">
              <a:schemeClr val="tx1"/>
            </a:outerShdw>
          </a:effectLst>
          <a:uFillTx/>
          <a:latin typeface="Arial" panose="020B0604020202020204" pitchFamily="34" charset="0"/>
          <a:ea typeface="+mn-ea"/>
          <a:cs typeface="Arial" panose="020B0604020202020204" pitchFamily="34" charset="0"/>
          <a:sym typeface="Calibri"/>
        </a:defRPr>
      </a:lvl1pPr>
      <a:lvl2pPr marL="723900" marR="0" indent="-2667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effectLst>
            <a:outerShdw sx="1000" sy="1000" algn="ctr" rotWithShape="0">
              <a:schemeClr val="tx1"/>
            </a:outerShdw>
          </a:effectLst>
          <a:uFillTx/>
          <a:latin typeface="Arial" panose="020B0604020202020204" pitchFamily="34" charset="0"/>
          <a:ea typeface="+mn-ea"/>
          <a:cs typeface="Arial" panose="020B0604020202020204" pitchFamily="34" charset="0"/>
          <a:sym typeface="Calibri"/>
        </a:defRPr>
      </a:lvl2pPr>
      <a:lvl3pPr marL="1234439" marR="0" indent="-320039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effectLst>
            <a:outerShdw sx="1000" sy="1000" algn="ctr" rotWithShape="0">
              <a:schemeClr val="tx1"/>
            </a:outerShdw>
          </a:effectLst>
          <a:uFillTx/>
          <a:latin typeface="Arial" panose="020B0604020202020204" pitchFamily="34" charset="0"/>
          <a:ea typeface="+mn-ea"/>
          <a:cs typeface="Arial" panose="020B0604020202020204" pitchFamily="34" charset="0"/>
          <a:sym typeface="Calibri"/>
        </a:defRPr>
      </a:lvl3pPr>
      <a:lvl4pPr marL="17272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effectLst>
            <a:outerShdw sx="1000" sy="1000" algn="ctr" rotWithShape="0">
              <a:schemeClr val="tx1"/>
            </a:outerShdw>
          </a:effectLst>
          <a:uFillTx/>
          <a:latin typeface="Arial" panose="020B0604020202020204" pitchFamily="34" charset="0"/>
          <a:ea typeface="+mn-ea"/>
          <a:cs typeface="Arial" panose="020B0604020202020204" pitchFamily="34" charset="0"/>
          <a:sym typeface="Calibri"/>
        </a:defRPr>
      </a:lvl4pPr>
      <a:lvl5pPr marL="21844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effectLst>
            <a:outerShdw sx="1000" sy="1000" algn="ctr" rotWithShape="0">
              <a:schemeClr val="tx1"/>
            </a:outerShdw>
          </a:effectLst>
          <a:uFillTx/>
          <a:latin typeface="Arial" panose="020B0604020202020204" pitchFamily="34" charset="0"/>
          <a:ea typeface="+mn-ea"/>
          <a:cs typeface="Arial" panose="020B0604020202020204" pitchFamily="34" charset="0"/>
          <a:sym typeface="Calibri"/>
        </a:defRPr>
      </a:lvl5pPr>
      <a:lvl6pPr marL="26416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package" Target="../embeddings/Microsoft_Word_Document1.docx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package" Target="../embeddings/Microsoft_Word_Document.docx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6B17A6B-AA9B-1C4A-BFE4-731C53BEA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649" y="2009029"/>
            <a:ext cx="7820259" cy="2814411"/>
          </a:xfrm>
        </p:spPr>
        <p:txBody>
          <a:bodyPr/>
          <a:lstStyle/>
          <a:p>
            <a:pPr fontAlgn="base"/>
            <a:r>
              <a:rPr lang="en-US" sz="4400" dirty="0"/>
              <a:t>CEIR </a:t>
            </a:r>
            <a:br>
              <a:rPr lang="en-US" sz="4400" dirty="0"/>
            </a:br>
            <a:br>
              <a:rPr lang="en-US" sz="4400" dirty="0"/>
            </a:br>
            <a:r>
              <a:rPr lang="en-US" sz="3200" dirty="0"/>
              <a:t>User Management Feature -Training Manual</a:t>
            </a:r>
            <a:endParaRPr lang="en-IN" sz="32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EF076-EAE8-8247-8839-32CF1F9955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2019-2020 </a:t>
            </a:r>
            <a:r>
              <a:rPr lang="en-IN" dirty="0" err="1"/>
              <a:t>Sterlite</a:t>
            </a:r>
            <a:r>
              <a:rPr lang="en-IN"/>
              <a:t> Technologies Limited</a:t>
            </a:r>
            <a:endParaRPr lang="en-US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30A63DC5-559E-0D46-8DE6-1089F24AD316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321079" y="491792"/>
            <a:ext cx="4058445" cy="5848882"/>
          </a:xfrm>
        </p:spPr>
      </p:pic>
    </p:spTree>
    <p:extLst>
      <p:ext uri="{BB962C8B-B14F-4D97-AF65-F5344CB8AC3E}">
        <p14:creationId xmlns:p14="http://schemas.microsoft.com/office/powerpoint/2010/main" val="587071204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Password Management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924170" y="6605589"/>
            <a:ext cx="235324" cy="261610"/>
          </a:xfrm>
        </p:spPr>
        <p:txBody>
          <a:bodyPr/>
          <a:lstStyle/>
          <a:p>
            <a:fld id="{86CB4B4D-7CA3-9044-876B-883B54F8677D}" type="slidenum">
              <a:rPr lang="en-IN" smtClean="0"/>
              <a:pPr/>
              <a:t>10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558801" y="1145131"/>
            <a:ext cx="10486479" cy="5632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0"/>
            <a:r>
              <a:rPr lang="en-US" sz="2400" dirty="0"/>
              <a:t>The following policy is applicable for the password</a:t>
            </a:r>
          </a:p>
          <a:p>
            <a:pPr marL="342900" lvl="1" indent="-342900">
              <a:buFont typeface="Arial"/>
              <a:buChar char="•"/>
            </a:pPr>
            <a:endParaRPr lang="en-US" sz="2400" dirty="0"/>
          </a:p>
          <a:p>
            <a:pPr marL="342900" lvl="2" indent="-342900">
              <a:buFont typeface="Arial"/>
              <a:buChar char="•"/>
            </a:pPr>
            <a:r>
              <a:rPr lang="en-US" sz="2400" dirty="0"/>
              <a:t>Password should be minimum 8 chars with alphanumeric, with at-least 1 special character </a:t>
            </a:r>
          </a:p>
          <a:p>
            <a:pPr marL="342900" lvl="2" indent="-342900">
              <a:buFont typeface="Arial"/>
              <a:buChar char="•"/>
            </a:pPr>
            <a:endParaRPr lang="en-US" sz="2400" dirty="0"/>
          </a:p>
          <a:p>
            <a:pPr marL="342900" lvl="2" indent="-342900">
              <a:buFont typeface="Arial"/>
              <a:buChar char="•"/>
            </a:pPr>
            <a:r>
              <a:rPr lang="en-US" sz="2400" dirty="0"/>
              <a:t>Password would expire after 180 days (configurable)</a:t>
            </a:r>
          </a:p>
          <a:p>
            <a:pPr marL="342900" lvl="2" indent="-342900">
              <a:buFont typeface="Arial"/>
              <a:buChar char="•"/>
            </a:pPr>
            <a:endParaRPr lang="en-US" sz="2400" dirty="0"/>
          </a:p>
          <a:p>
            <a:pPr marL="342900" lvl="2" indent="-342900">
              <a:buFont typeface="Arial"/>
              <a:buChar char="•"/>
            </a:pPr>
            <a:r>
              <a:rPr lang="en-US" sz="2400" dirty="0"/>
              <a:t>Password can not be set which is same as last 3 passwords</a:t>
            </a:r>
          </a:p>
          <a:p>
            <a:pPr marL="342900" lvl="2" indent="-342900">
              <a:buFont typeface="Arial"/>
              <a:buChar char="•"/>
            </a:pPr>
            <a:endParaRPr lang="en-US" sz="2400" dirty="0"/>
          </a:p>
          <a:p>
            <a:pPr marL="342900" lvl="2" indent="-342900">
              <a:buFont typeface="Arial"/>
              <a:buChar char="•"/>
            </a:pPr>
            <a:endParaRPr lang="en-US" sz="2400" dirty="0"/>
          </a:p>
          <a:p>
            <a:pPr lvl="2" indent="0"/>
            <a:endParaRPr lang="en-US" sz="2400" dirty="0"/>
          </a:p>
          <a:p>
            <a:pPr marL="342900" lvl="2" indent="-342900">
              <a:buFont typeface="Arial"/>
              <a:buChar char="•"/>
            </a:pPr>
            <a:endParaRPr lang="en-US" sz="2400" dirty="0"/>
          </a:p>
          <a:p>
            <a:pPr marL="342900" lvl="2" indent="-342900">
              <a:buFont typeface="Arial"/>
              <a:buChar char="•"/>
            </a:pPr>
            <a:endParaRPr lang="en-US" sz="2400" dirty="0"/>
          </a:p>
          <a:p>
            <a:pPr marL="342900" lvl="2" indent="-342900">
              <a:buFont typeface="Arial"/>
              <a:buChar char="•"/>
            </a:pPr>
            <a:endParaRPr lang="en-US" sz="2400" dirty="0"/>
          </a:p>
          <a:p>
            <a:pPr marL="342900" lvl="3" indent="-342900">
              <a:buFont typeface="Arial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8561727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Registration Flow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924170" y="6605589"/>
            <a:ext cx="235324" cy="261610"/>
          </a:xfrm>
        </p:spPr>
        <p:txBody>
          <a:bodyPr/>
          <a:lstStyle/>
          <a:p>
            <a:fld id="{86CB4B4D-7CA3-9044-876B-883B54F8677D}" type="slidenum">
              <a:rPr lang="en-IN" smtClean="0"/>
              <a:pPr/>
              <a:t>11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558801" y="1145130"/>
            <a:ext cx="1048647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Font typeface="Arial"/>
              <a:buChar char="•"/>
            </a:pPr>
            <a:r>
              <a:rPr lang="en-US" sz="2400" dirty="0"/>
              <a:t>DMC Home Portal would have a link to register new users.</a:t>
            </a:r>
          </a:p>
          <a:p>
            <a:pPr lvl="1" indent="0"/>
            <a:endParaRPr lang="en-US" sz="2400" dirty="0"/>
          </a:p>
          <a:p>
            <a:pPr marL="342900" lvl="1" indent="-342900">
              <a:buFont typeface="Arial"/>
              <a:buChar char="•"/>
            </a:pPr>
            <a:r>
              <a:rPr lang="en-US" sz="2400" dirty="0"/>
              <a:t>There could be multiple type of users like importer, distributor, retailer</a:t>
            </a:r>
          </a:p>
          <a:p>
            <a:pPr marL="342900" lvl="1" indent="-342900">
              <a:buFont typeface="Arial"/>
              <a:buChar char="•"/>
            </a:pPr>
            <a:endParaRPr lang="en-US" sz="2400" dirty="0"/>
          </a:p>
          <a:p>
            <a:pPr marL="342900" lvl="1" indent="-342900">
              <a:buFont typeface="Arial"/>
              <a:buChar char="•"/>
            </a:pPr>
            <a:r>
              <a:rPr lang="en-US" sz="2400" dirty="0"/>
              <a:t>All type of users would be listed down in the drop down order</a:t>
            </a:r>
          </a:p>
          <a:p>
            <a:pPr marL="342900" lvl="1" indent="-342900">
              <a:buFont typeface="Arial"/>
              <a:buChar char="•"/>
            </a:pPr>
            <a:endParaRPr lang="en-US" sz="2400" dirty="0"/>
          </a:p>
          <a:p>
            <a:pPr marL="342900" lvl="1" indent="-342900">
              <a:buFont typeface="Arial"/>
              <a:buChar char="•"/>
            </a:pPr>
            <a:r>
              <a:rPr lang="en-US" sz="2400" dirty="0"/>
              <a:t>User select the type with which he/she wish to register</a:t>
            </a:r>
          </a:p>
          <a:p>
            <a:pPr marL="342900" lvl="1" indent="-342900">
              <a:buFont typeface="Arial"/>
              <a:buChar char="•"/>
            </a:pPr>
            <a:endParaRPr lang="en-US" sz="2400" dirty="0"/>
          </a:p>
          <a:p>
            <a:pPr marL="342900" lvl="1" indent="-342900">
              <a:buFont typeface="Arial"/>
              <a:buChar char="•"/>
            </a:pPr>
            <a:r>
              <a:rPr lang="en-US" sz="2400" dirty="0"/>
              <a:t>On selecting the user type, the user is redirected to CEIR Portal</a:t>
            </a:r>
          </a:p>
          <a:p>
            <a:pPr marL="342900" lvl="1" indent="-342900">
              <a:buFont typeface="Arial"/>
              <a:buChar char="•"/>
            </a:pPr>
            <a:endParaRPr lang="en-US" sz="2400" dirty="0"/>
          </a:p>
          <a:p>
            <a:pPr marL="342900" lvl="1" indent="-342900">
              <a:buFont typeface="Arial"/>
              <a:buChar char="•"/>
            </a:pPr>
            <a:r>
              <a:rPr lang="en-US" sz="2400" dirty="0"/>
              <a:t>On CEIR Portal, user fill the registration form. The form has few values specific to the type of user</a:t>
            </a:r>
          </a:p>
        </p:txBody>
      </p:sp>
    </p:spTree>
    <p:extLst>
      <p:ext uri="{BB962C8B-B14F-4D97-AF65-F5344CB8AC3E}">
        <p14:creationId xmlns:p14="http://schemas.microsoft.com/office/powerpoint/2010/main" val="4587291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Registration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924170" y="6605589"/>
            <a:ext cx="246219" cy="261610"/>
          </a:xfrm>
        </p:spPr>
        <p:txBody>
          <a:bodyPr/>
          <a:lstStyle/>
          <a:p>
            <a:fld id="{86CB4B4D-7CA3-9044-876B-883B54F8677D}" type="slidenum">
              <a:rPr lang="en-IN" smtClean="0"/>
              <a:pPr/>
              <a:t>12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558801" y="1145129"/>
            <a:ext cx="1048647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Font typeface="Arial"/>
              <a:buChar char="•"/>
            </a:pPr>
            <a:r>
              <a:rPr lang="en-US" sz="2400" dirty="0"/>
              <a:t>Once the form is submitted, then the user is asked to verify contact number and email ID on phone and email</a:t>
            </a:r>
          </a:p>
          <a:p>
            <a:pPr marL="342900" lvl="1" indent="-342900">
              <a:buFont typeface="Arial"/>
              <a:buChar char="•"/>
            </a:pPr>
            <a:endParaRPr lang="en-US" sz="2400" dirty="0"/>
          </a:p>
          <a:p>
            <a:pPr marL="342900" lvl="1" indent="-342900">
              <a:buFont typeface="Arial"/>
              <a:buChar char="•"/>
            </a:pPr>
            <a:r>
              <a:rPr lang="en-US" sz="2400" dirty="0"/>
              <a:t>Once the email is verified, the request is sent to CEIR Authority for approval</a:t>
            </a:r>
          </a:p>
          <a:p>
            <a:pPr marL="342900" lvl="1" indent="-342900">
              <a:buFont typeface="Arial"/>
              <a:buChar char="•"/>
            </a:pPr>
            <a:endParaRPr lang="en-US" sz="2400" dirty="0"/>
          </a:p>
          <a:p>
            <a:pPr marL="342900" lvl="1" indent="-342900">
              <a:buFont typeface="Arial"/>
              <a:buChar char="•"/>
            </a:pPr>
            <a:r>
              <a:rPr lang="en-US" sz="2400" dirty="0"/>
              <a:t>Once CEIR Authority approve the user, the user account is active</a:t>
            </a:r>
          </a:p>
          <a:p>
            <a:pPr marL="342900" lvl="1" indent="-342900">
              <a:buFont typeface="Arial"/>
              <a:buChar char="•"/>
            </a:pPr>
            <a:endParaRPr lang="en-US" sz="2400" dirty="0"/>
          </a:p>
          <a:p>
            <a:pPr marL="342900" lvl="1" indent="-342900">
              <a:buFont typeface="Arial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69293783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640" y="189816"/>
            <a:ext cx="9070253" cy="800554"/>
          </a:xfrm>
        </p:spPr>
        <p:txBody>
          <a:bodyPr/>
          <a:lstStyle/>
          <a:p>
            <a:r>
              <a:rPr lang="en-IN" dirty="0"/>
              <a:t>Registration – Form Description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924170" y="6605589"/>
            <a:ext cx="235324" cy="261610"/>
          </a:xfrm>
        </p:spPr>
        <p:txBody>
          <a:bodyPr/>
          <a:lstStyle/>
          <a:p>
            <a:fld id="{86CB4B4D-7CA3-9044-876B-883B54F8677D}" type="slidenum">
              <a:rPr lang="en-IN" smtClean="0"/>
              <a:pPr/>
              <a:t>13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558801" y="990370"/>
            <a:ext cx="10486479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0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registration form has following  key areas where information is collected</a:t>
            </a:r>
          </a:p>
          <a:p>
            <a:pPr lvl="1" indent="0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3" indent="-342900">
              <a:buFont typeface="Arial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Type : Individual / Organization (Company or Government)</a:t>
            </a:r>
          </a:p>
          <a:p>
            <a:pPr marL="342900" lvl="3" indent="-342900">
              <a:buFont typeface="Arial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Information in case of Individual</a:t>
            </a:r>
          </a:p>
          <a:p>
            <a:pPr marL="342900" lvl="6" indent="-342900">
              <a:buFont typeface="Arial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National ID </a:t>
            </a:r>
          </a:p>
          <a:p>
            <a:pPr marL="342900" lvl="4" indent="-342900">
              <a:buFont typeface="Arial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National ID Image</a:t>
            </a:r>
          </a:p>
          <a:p>
            <a:pPr marL="342900" lvl="3" indent="-342900">
              <a:buFont typeface="Arial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Information is case of Company</a:t>
            </a:r>
          </a:p>
          <a:p>
            <a:pPr marL="342900" lvl="4" indent="-342900">
              <a:buFont typeface="Arial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Employment Details </a:t>
            </a:r>
          </a:p>
          <a:p>
            <a:pPr marL="342900" lvl="5" indent="-342900">
              <a:buFont typeface="Arial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Reporting Manager Information including contact information</a:t>
            </a:r>
          </a:p>
          <a:p>
            <a:pPr marL="342900" lvl="3" indent="-342900">
              <a:buFont typeface="Arial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Company name</a:t>
            </a:r>
          </a:p>
          <a:p>
            <a:pPr marL="342900" lvl="4" indent="-342900">
              <a:buFont typeface="Arial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VAT number</a:t>
            </a:r>
          </a:p>
          <a:p>
            <a:pPr marL="342900" lvl="4" indent="-342900">
              <a:buFont typeface="Arial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Information in case of Government</a:t>
            </a:r>
          </a:p>
          <a:p>
            <a:pPr marL="342900" lvl="4" indent="-342900">
              <a:buFont typeface="Arial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Employment Details</a:t>
            </a:r>
          </a:p>
          <a:p>
            <a:pPr marL="342900" lvl="4" indent="-342900">
              <a:buFont typeface="Arial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Reporting Manager Information including contact information</a:t>
            </a:r>
          </a:p>
          <a:p>
            <a:pPr marL="342900" lvl="8" indent="-342900">
              <a:buFont typeface="Arial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General Information</a:t>
            </a:r>
          </a:p>
          <a:p>
            <a:pPr marL="342900" lvl="8" indent="-342900">
              <a:buFont typeface="Arial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Address</a:t>
            </a:r>
          </a:p>
          <a:p>
            <a:pPr marL="342900" lvl="3" indent="-342900">
              <a:buFont typeface="Arial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Contact Information (Email and Phone number)</a:t>
            </a:r>
          </a:p>
          <a:p>
            <a:pPr marL="342900" lvl="3" indent="-342900">
              <a:buFont typeface="Arial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Security Related Questions, Password, Disclaimer</a:t>
            </a:r>
          </a:p>
        </p:txBody>
      </p:sp>
    </p:spTree>
    <p:extLst>
      <p:ext uri="{BB962C8B-B14F-4D97-AF65-F5344CB8AC3E}">
        <p14:creationId xmlns:p14="http://schemas.microsoft.com/office/powerpoint/2010/main" val="2776246557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Stakeholder – Type Mapping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924170" y="6605589"/>
            <a:ext cx="235324" cy="261610"/>
          </a:xfrm>
        </p:spPr>
        <p:txBody>
          <a:bodyPr/>
          <a:lstStyle/>
          <a:p>
            <a:fld id="{86CB4B4D-7CA3-9044-876B-883B54F8677D}" type="slidenum">
              <a:rPr lang="en-IN" smtClean="0"/>
              <a:pPr/>
              <a:t>14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63640" y="3263310"/>
            <a:ext cx="1048647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0"/>
            <a:r>
              <a:rPr lang="en-US" sz="2400" dirty="0"/>
              <a:t>All stakeholder except end user register themselves on the CEIR portal before using the service</a:t>
            </a:r>
          </a:p>
          <a:p>
            <a:pPr lvl="1" indent="0"/>
            <a:endParaRPr lang="en-US" sz="2400" dirty="0"/>
          </a:p>
          <a:p>
            <a:pPr lvl="1" indent="0"/>
            <a:r>
              <a:rPr lang="en-US" sz="2400" dirty="0"/>
              <a:t>End user can consume CEIR services without registration.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429A890-7E4E-4838-8850-F1EEF82323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484004"/>
              </p:ext>
            </p:extLst>
          </p:nvPr>
        </p:nvGraphicFramePr>
        <p:xfrm>
          <a:off x="463640" y="1247616"/>
          <a:ext cx="10216751" cy="1833563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142233">
                  <a:extLst>
                    <a:ext uri="{9D8B030D-6E8A-4147-A177-3AD203B41FA5}">
                      <a16:colId xmlns:a16="http://schemas.microsoft.com/office/drawing/2014/main" val="181236799"/>
                    </a:ext>
                  </a:extLst>
                </a:gridCol>
                <a:gridCol w="3841498">
                  <a:extLst>
                    <a:ext uri="{9D8B030D-6E8A-4147-A177-3AD203B41FA5}">
                      <a16:colId xmlns:a16="http://schemas.microsoft.com/office/drawing/2014/main" val="718201"/>
                    </a:ext>
                  </a:extLst>
                </a:gridCol>
                <a:gridCol w="5233020">
                  <a:extLst>
                    <a:ext uri="{9D8B030D-6E8A-4147-A177-3AD203B41FA5}">
                      <a16:colId xmlns:a16="http://schemas.microsoft.com/office/drawing/2014/main" val="1341633349"/>
                    </a:ext>
                  </a:extLst>
                </a:gridCol>
              </a:tblGrid>
              <a:tr h="19367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SN</a:t>
                      </a:r>
                      <a:endParaRPr lang="en-IN" sz="24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1B47B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Stakeholder</a:t>
                      </a:r>
                      <a:endParaRPr lang="en-IN" sz="24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1B47B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</a:t>
                      </a:r>
                      <a:endParaRPr lang="en-IN" sz="24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1B47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1665004"/>
                  </a:ext>
                </a:extLst>
              </a:tr>
              <a:tr h="36766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IN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Importer, Distrbutor, Retailer</a:t>
                      </a:r>
                      <a:endParaRPr lang="en-IN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Company, Individual</a:t>
                      </a:r>
                      <a:endParaRPr lang="en-IN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4174995"/>
                  </a:ext>
                </a:extLst>
              </a:tr>
              <a:tr h="36766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IN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Custom, TRC, Lawful Agency,</a:t>
                      </a:r>
                      <a:endParaRPr lang="en-IN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Government </a:t>
                      </a:r>
                      <a:endParaRPr lang="en-IN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28746537"/>
                  </a:ext>
                </a:extLst>
              </a:tr>
              <a:tr h="36766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IN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Immigration, Operator</a:t>
                      </a:r>
                      <a:endParaRPr lang="en-IN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Company</a:t>
                      </a:r>
                      <a:endParaRPr lang="en-IN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71400180"/>
                  </a:ext>
                </a:extLst>
              </a:tr>
              <a:tr h="36766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IN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End User</a:t>
                      </a:r>
                      <a:endParaRPr lang="en-IN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Individual </a:t>
                      </a:r>
                      <a:endParaRPr lang="en-IN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917387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0912130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Stakeholder – Type and Field Mapping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924170" y="6605589"/>
            <a:ext cx="235324" cy="261610"/>
          </a:xfrm>
        </p:spPr>
        <p:txBody>
          <a:bodyPr/>
          <a:lstStyle/>
          <a:p>
            <a:fld id="{86CB4B4D-7CA3-9044-876B-883B54F8677D}" type="slidenum">
              <a:rPr lang="en-IN" smtClean="0"/>
              <a:pPr/>
              <a:t>15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0264344"/>
              </p:ext>
            </p:extLst>
          </p:nvPr>
        </p:nvGraphicFramePr>
        <p:xfrm>
          <a:off x="463550" y="1168401"/>
          <a:ext cx="10474325" cy="543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880100" imgH="3822700" progId="Word.Document.12">
                  <p:embed/>
                </p:oleObj>
              </mc:Choice>
              <mc:Fallback>
                <p:oleObj name="Document" r:id="rId2" imgW="5880100" imgH="38227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63550" y="1168401"/>
                        <a:ext cx="10474325" cy="5437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02068124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Registration – Flow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924170" y="6605589"/>
            <a:ext cx="235324" cy="261610"/>
          </a:xfrm>
        </p:spPr>
        <p:txBody>
          <a:bodyPr/>
          <a:lstStyle/>
          <a:p>
            <a:fld id="{86CB4B4D-7CA3-9044-876B-883B54F8677D}" type="slidenum">
              <a:rPr lang="en-IN" smtClean="0"/>
              <a:pPr/>
              <a:t>16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2019-2020 </a:t>
            </a:r>
            <a:r>
              <a:rPr lang="en-IN" dirty="0"/>
              <a:t>Sterlite Technologies Limited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2F69F1-FF8A-466C-B30D-387F56EF4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640" y="1122761"/>
            <a:ext cx="7016376" cy="537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223836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Registration – Flow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924170" y="6605589"/>
            <a:ext cx="235324" cy="261610"/>
          </a:xfrm>
        </p:spPr>
        <p:txBody>
          <a:bodyPr/>
          <a:lstStyle/>
          <a:p>
            <a:fld id="{86CB4B4D-7CA3-9044-876B-883B54F8677D}" type="slidenum">
              <a:rPr lang="en-IN" smtClean="0"/>
              <a:pPr/>
              <a:t>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6" name="Picture 5" descr="A screenshot of a cell phone&#10;&#10;Description automatically generated"/>
          <p:cNvPicPr/>
          <p:nvPr/>
        </p:nvPicPr>
        <p:blipFill>
          <a:blip r:embed="rId2"/>
          <a:stretch>
            <a:fillRect/>
          </a:stretch>
        </p:blipFill>
        <p:spPr>
          <a:xfrm>
            <a:off x="537624" y="1400715"/>
            <a:ext cx="4718385" cy="269203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 descr="A screenshot of a cell phone&#10;&#10;Description automatically generated"/>
          <p:cNvPicPr/>
          <p:nvPr/>
        </p:nvPicPr>
        <p:blipFill>
          <a:blip r:embed="rId3"/>
          <a:stretch>
            <a:fillRect/>
          </a:stretch>
        </p:blipFill>
        <p:spPr>
          <a:xfrm>
            <a:off x="6160130" y="1400715"/>
            <a:ext cx="4775191" cy="269203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 descr="A screenshot of a social media post&#10;&#10;Description automatically generated"/>
          <p:cNvPicPr/>
          <p:nvPr/>
        </p:nvPicPr>
        <p:blipFill>
          <a:blip r:embed="rId4"/>
          <a:stretch>
            <a:fillRect/>
          </a:stretch>
        </p:blipFill>
        <p:spPr>
          <a:xfrm>
            <a:off x="4275683" y="4893797"/>
            <a:ext cx="4134485" cy="112966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51629337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Registration – Post Flow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924170" y="6605589"/>
            <a:ext cx="235324" cy="261610"/>
          </a:xfrm>
        </p:spPr>
        <p:txBody>
          <a:bodyPr/>
          <a:lstStyle/>
          <a:p>
            <a:fld id="{86CB4B4D-7CA3-9044-876B-883B54F8677D}" type="slidenum">
              <a:rPr lang="en-IN" smtClean="0"/>
              <a:pPr/>
              <a:t>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63640" y="1395906"/>
            <a:ext cx="1048647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0"/>
            <a:r>
              <a:rPr lang="en-US" sz="2400" dirty="0"/>
              <a:t>Once user has registered himself on the portal, user will be provided with login and password.</a:t>
            </a:r>
          </a:p>
          <a:p>
            <a:pPr lvl="1" indent="0"/>
            <a:endParaRPr lang="en-US" sz="2400" dirty="0"/>
          </a:p>
          <a:p>
            <a:pPr lvl="1" indent="0"/>
            <a:r>
              <a:rPr lang="en-US" sz="2400" dirty="0"/>
              <a:t>User can login into the CEIR system using these credentials</a:t>
            </a:r>
          </a:p>
          <a:p>
            <a:pPr lvl="1" indent="0"/>
            <a:endParaRPr lang="en-US" sz="2400" dirty="0"/>
          </a:p>
          <a:p>
            <a:pPr lvl="1" indent="0"/>
            <a:endParaRPr lang="en-US" sz="2400" dirty="0"/>
          </a:p>
          <a:p>
            <a:pPr marL="342900" lvl="1" indent="-342900">
              <a:buFont typeface="Arial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61676142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924170" y="6605589"/>
            <a:ext cx="235324" cy="261610"/>
          </a:xfrm>
        </p:spPr>
        <p:txBody>
          <a:bodyPr/>
          <a:lstStyle/>
          <a:p>
            <a:fld id="{86CB4B4D-7CA3-9044-876B-883B54F8677D}" type="slidenum">
              <a:rPr lang="en-IN" smtClean="0"/>
              <a:pPr/>
              <a:t>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042752" y="1339101"/>
            <a:ext cx="2907367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0"/>
            <a:r>
              <a:rPr lang="en-US" sz="2400" dirty="0"/>
              <a:t>Username is the registration ID that is sent on mail to the user after successful registration in the system. </a:t>
            </a:r>
          </a:p>
          <a:p>
            <a:pPr lvl="1" indent="0"/>
            <a:endParaRPr lang="en-US" sz="2400" dirty="0"/>
          </a:p>
          <a:p>
            <a:pPr lvl="1" indent="0"/>
            <a:r>
              <a:rPr lang="en-US" sz="2400" dirty="0"/>
              <a:t>The login password is the password that the user enters in the registration page</a:t>
            </a:r>
            <a:r>
              <a:rPr lang="en-IN" sz="2400" dirty="0"/>
              <a:t> </a:t>
            </a:r>
            <a:endParaRPr lang="en-US" sz="2400" dirty="0"/>
          </a:p>
          <a:p>
            <a:pPr lvl="1" indent="0"/>
            <a:endParaRPr lang="en-US" sz="2400" dirty="0"/>
          </a:p>
          <a:p>
            <a:pPr marL="342900" lvl="1" indent="-342900">
              <a:buFont typeface="Arial"/>
              <a:buChar char="•"/>
            </a:pPr>
            <a:endParaRPr lang="en-US" sz="2400" dirty="0"/>
          </a:p>
        </p:txBody>
      </p:sp>
      <p:pic>
        <p:nvPicPr>
          <p:cNvPr id="7" name="Picture 6" descr="A screenshot of a cell phone&#10;&#10;Description automatically generated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772" y="1348735"/>
            <a:ext cx="6246810" cy="383282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7101211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7BE0C3-87AE-0943-A53B-F9CE4DFF1CC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924170" y="6605588"/>
            <a:ext cx="246219" cy="261610"/>
          </a:xfrm>
        </p:spPr>
        <p:txBody>
          <a:bodyPr/>
          <a:lstStyle/>
          <a:p>
            <a:fld id="{86CB4B4D-7CA3-9044-876B-883B54F8677D}" type="slidenum">
              <a:rPr lang="en-IN" smtClean="0"/>
              <a:pPr/>
              <a:t>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28E7DB-2793-0B46-BBAF-24FAA454F1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DE4BA928-EDD1-E145-8CBC-756D850A3604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1274" y="492574"/>
            <a:ext cx="4004351" cy="5770922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F07E304-BE3C-EE44-91AB-CDEF382B60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60207" y="864638"/>
            <a:ext cx="6929080" cy="574095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3200" b="1" dirty="0">
                <a:effectLst/>
              </a:rPr>
              <a:t>Agenda</a:t>
            </a:r>
          </a:p>
          <a:p>
            <a:pPr marL="0" indent="0">
              <a:buNone/>
            </a:pPr>
            <a:endParaRPr lang="en-US" sz="2400" b="1" dirty="0">
              <a:effectLst/>
            </a:endParaRPr>
          </a:p>
          <a:p>
            <a:r>
              <a:rPr lang="en-US" sz="2400" b="1" dirty="0">
                <a:effectLst/>
              </a:rPr>
              <a:t>Feature Overview</a:t>
            </a:r>
          </a:p>
          <a:p>
            <a:r>
              <a:rPr lang="en-US" sz="2400" b="1" dirty="0">
                <a:effectLst/>
              </a:rPr>
              <a:t>Stakeholder Overview</a:t>
            </a:r>
          </a:p>
          <a:p>
            <a:r>
              <a:rPr lang="en-US" sz="2400" b="1" dirty="0">
                <a:effectLst/>
              </a:rPr>
              <a:t>State Diagram</a:t>
            </a:r>
          </a:p>
          <a:p>
            <a:r>
              <a:rPr lang="en-US" sz="2400" b="1" dirty="0">
                <a:effectLst/>
              </a:rPr>
              <a:t>Features</a:t>
            </a:r>
          </a:p>
          <a:p>
            <a:r>
              <a:rPr lang="en-US" sz="2400" b="1" dirty="0">
                <a:effectLst/>
              </a:rPr>
              <a:t>UI Walk Thru</a:t>
            </a:r>
          </a:p>
          <a:p>
            <a:pPr lvl="1"/>
            <a:r>
              <a:rPr lang="en-US" sz="2400" b="1" dirty="0">
                <a:effectLst/>
              </a:rPr>
              <a:t>Register</a:t>
            </a:r>
          </a:p>
          <a:p>
            <a:pPr lvl="1"/>
            <a:r>
              <a:rPr lang="en-US" sz="2400" b="1" dirty="0">
                <a:effectLst/>
              </a:rPr>
              <a:t>Profile Management</a:t>
            </a:r>
          </a:p>
          <a:p>
            <a:pPr lvl="2"/>
            <a:r>
              <a:rPr lang="en-US" sz="2400" b="1" dirty="0">
                <a:effectLst/>
              </a:rPr>
              <a:t>Edit</a:t>
            </a:r>
          </a:p>
          <a:p>
            <a:pPr lvl="2"/>
            <a:r>
              <a:rPr lang="en-US" sz="2400" b="1" dirty="0">
                <a:effectLst/>
              </a:rPr>
              <a:t>Language Setting</a:t>
            </a:r>
          </a:p>
          <a:p>
            <a:pPr lvl="1"/>
            <a:r>
              <a:rPr lang="en-US" sz="2400" b="1" dirty="0">
                <a:effectLst/>
              </a:rPr>
              <a:t>Account Management</a:t>
            </a:r>
          </a:p>
          <a:p>
            <a:pPr lvl="2"/>
            <a:r>
              <a:rPr lang="en-US" sz="2400" b="1" dirty="0">
                <a:effectLst/>
              </a:rPr>
              <a:t>Disable Account</a:t>
            </a:r>
          </a:p>
          <a:p>
            <a:pPr lvl="2"/>
            <a:r>
              <a:rPr lang="en-US" sz="2400" b="1" dirty="0">
                <a:effectLst/>
              </a:rPr>
              <a:t>Enable Account</a:t>
            </a:r>
          </a:p>
          <a:p>
            <a:pPr lvl="1"/>
            <a:r>
              <a:rPr lang="en-US" sz="2400" b="1" dirty="0">
                <a:effectLst/>
              </a:rPr>
              <a:t>Login/Logout</a:t>
            </a:r>
          </a:p>
          <a:p>
            <a:pPr lvl="1"/>
            <a:r>
              <a:rPr lang="en-US" sz="2400" b="1" dirty="0">
                <a:effectLst/>
              </a:rPr>
              <a:t>Password Management</a:t>
            </a:r>
          </a:p>
          <a:p>
            <a:pPr lvl="2"/>
            <a:r>
              <a:rPr lang="en-US" sz="2400" b="1" dirty="0">
                <a:effectLst/>
              </a:rPr>
              <a:t>Forget Password</a:t>
            </a:r>
          </a:p>
          <a:p>
            <a:pPr lvl="2"/>
            <a:r>
              <a:rPr lang="en-US" sz="2400" b="1" dirty="0">
                <a:effectLst/>
              </a:rPr>
              <a:t>Reset Password</a:t>
            </a:r>
          </a:p>
          <a:p>
            <a:pPr lvl="1"/>
            <a:r>
              <a:rPr lang="en-US" sz="2400" b="1" dirty="0">
                <a:effectLst/>
              </a:rPr>
              <a:t>Deregistration</a:t>
            </a:r>
          </a:p>
          <a:p>
            <a:pPr lvl="1"/>
            <a:endParaRPr lang="en-US" sz="2400" b="1" dirty="0">
              <a:effectLst/>
            </a:endParaRPr>
          </a:p>
          <a:p>
            <a:pPr lvl="1"/>
            <a:endParaRPr lang="en-US" sz="2400" b="1" dirty="0">
              <a:effectLst/>
            </a:endParaRP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b="1" dirty="0">
              <a:effectLst/>
            </a:endParaRPr>
          </a:p>
          <a:p>
            <a:pPr marL="0" indent="0" fontAlgn="base">
              <a:buNone/>
            </a:pPr>
            <a:endParaRPr lang="en-IN" sz="24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10823521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A65E9B7-D280-4CB0-93AF-323CF41E8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132" y="1558554"/>
            <a:ext cx="9121369" cy="39407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708" y="213332"/>
            <a:ext cx="9070253" cy="800554"/>
          </a:xfrm>
        </p:spPr>
        <p:txBody>
          <a:bodyPr/>
          <a:lstStyle/>
          <a:p>
            <a:r>
              <a:rPr lang="en-IN" dirty="0"/>
              <a:t>Post Login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924170" y="6605589"/>
            <a:ext cx="235324" cy="261610"/>
          </a:xfrm>
        </p:spPr>
        <p:txBody>
          <a:bodyPr/>
          <a:lstStyle/>
          <a:p>
            <a:fld id="{86CB4B4D-7CA3-9044-876B-883B54F8677D}" type="slidenum">
              <a:rPr lang="en-IN" smtClean="0"/>
              <a:pPr/>
              <a:t>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3" name="Rounded Rectangular Callout 2"/>
          <p:cNvSpPr/>
          <p:nvPr/>
        </p:nvSpPr>
        <p:spPr>
          <a:xfrm>
            <a:off x="6102608" y="481635"/>
            <a:ext cx="1284790" cy="715087"/>
          </a:xfrm>
          <a:prstGeom prst="wedgeRoundRectCallout">
            <a:avLst>
              <a:gd name="adj1" fmla="val 132207"/>
              <a:gd name="adj2" fmla="val 119201"/>
              <a:gd name="adj3" fmla="val 16667"/>
            </a:avLst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Download Manual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8249711" y="575164"/>
            <a:ext cx="1284790" cy="715087"/>
          </a:xfrm>
          <a:prstGeom prst="wedgeRoundRectCallout">
            <a:avLst>
              <a:gd name="adj1" fmla="val -1614"/>
              <a:gd name="adj2" fmla="val 99505"/>
              <a:gd name="adj3" fmla="val 16667"/>
            </a:avLst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Select 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Language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9720217" y="1406863"/>
            <a:ext cx="1284790" cy="715087"/>
          </a:xfrm>
          <a:prstGeom prst="wedgeRoundRectCallout">
            <a:avLst>
              <a:gd name="adj1" fmla="val -75745"/>
              <a:gd name="adj2" fmla="val -13977"/>
              <a:gd name="adj3" fmla="val 16667"/>
            </a:avLst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Profile Menu</a:t>
            </a:r>
          </a:p>
        </p:txBody>
      </p:sp>
      <p:sp>
        <p:nvSpPr>
          <p:cNvPr id="13" name="Rounded Rectangular Callout 12"/>
          <p:cNvSpPr/>
          <p:nvPr/>
        </p:nvSpPr>
        <p:spPr>
          <a:xfrm>
            <a:off x="102827" y="4273436"/>
            <a:ext cx="1284790" cy="715087"/>
          </a:xfrm>
          <a:prstGeom prst="wedgeRoundRectCallout">
            <a:avLst>
              <a:gd name="adj1" fmla="val 78333"/>
              <a:gd name="adj2" fmla="val -170942"/>
              <a:gd name="adj3" fmla="val 16667"/>
            </a:avLst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Feature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List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9DF79E5-3EA3-4B20-B3EE-D1FB8575EF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478"/>
          <a:stretch/>
        </p:blipFill>
        <p:spPr>
          <a:xfrm>
            <a:off x="10169273" y="2121949"/>
            <a:ext cx="1990221" cy="1896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338080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Account Managment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924170" y="6605589"/>
            <a:ext cx="235324" cy="261610"/>
          </a:xfrm>
        </p:spPr>
        <p:txBody>
          <a:bodyPr/>
          <a:lstStyle/>
          <a:p>
            <a:fld id="{86CB4B4D-7CA3-9044-876B-883B54F8677D}" type="slidenum">
              <a:rPr lang="en-IN" smtClean="0"/>
              <a:pPr/>
              <a:t>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949220" y="1395906"/>
            <a:ext cx="4974950" cy="63709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dirty="0"/>
              <a:t>Deactivating an account means</a:t>
            </a:r>
          </a:p>
          <a:p>
            <a:pPr lvl="1"/>
            <a:r>
              <a:rPr lang="en-US" sz="2400" dirty="0"/>
              <a:t>deleting the importer’s account. 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User can raise a grievance to  </a:t>
            </a:r>
          </a:p>
          <a:p>
            <a:pPr lvl="1"/>
            <a:r>
              <a:rPr lang="en-US" sz="2400" dirty="0"/>
              <a:t>reactivate it when required. </a:t>
            </a:r>
          </a:p>
          <a:p>
            <a:pPr lvl="1"/>
            <a:endParaRPr lang="en-IN" sz="2400" dirty="0"/>
          </a:p>
          <a:p>
            <a:pPr lvl="1"/>
            <a:r>
              <a:rPr lang="en-US" sz="2400" dirty="0"/>
              <a:t>When the account is disabled,    </a:t>
            </a:r>
          </a:p>
          <a:p>
            <a:pPr lvl="1"/>
            <a:r>
              <a:rPr lang="en-US" sz="2400" dirty="0"/>
              <a:t>User can only view information            </a:t>
            </a:r>
          </a:p>
          <a:p>
            <a:pPr lvl="1"/>
            <a:r>
              <a:rPr lang="en-US" sz="2400" dirty="0"/>
              <a:t>and not add or modify  </a:t>
            </a:r>
          </a:p>
          <a:p>
            <a:pPr lvl="1"/>
            <a:r>
              <a:rPr lang="en-US" sz="2400" dirty="0"/>
              <a:t>information in the application. 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After the account is disabled, </a:t>
            </a:r>
          </a:p>
          <a:p>
            <a:pPr lvl="1"/>
            <a:r>
              <a:rPr lang="en-US" sz="2400" dirty="0"/>
              <a:t>the user can enable it using</a:t>
            </a:r>
          </a:p>
          <a:p>
            <a:pPr lvl="1"/>
            <a:r>
              <a:rPr lang="en-US" sz="2400" dirty="0"/>
              <a:t>the same menu.</a:t>
            </a:r>
            <a:endParaRPr lang="en-IN" sz="2400" dirty="0"/>
          </a:p>
          <a:p>
            <a:pPr lvl="1" indent="0"/>
            <a:endParaRPr lang="en-US" sz="2400" dirty="0"/>
          </a:p>
          <a:p>
            <a:pPr lvl="1" indent="0"/>
            <a:endParaRPr lang="en-US" sz="2400" dirty="0"/>
          </a:p>
          <a:p>
            <a:pPr marL="342900" lvl="1" indent="-342900">
              <a:buFont typeface="Arial"/>
              <a:buChar char="•"/>
            </a:pPr>
            <a:endParaRPr lang="en-US" sz="2400" dirty="0"/>
          </a:p>
        </p:txBody>
      </p:sp>
      <p:pic>
        <p:nvPicPr>
          <p:cNvPr id="8" name="Picture 7" descr="A screenshot of a cell phone&#10;&#10;Description automatically generated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552" y="1674073"/>
            <a:ext cx="6312667" cy="220698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3905970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Language Change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924170" y="6605589"/>
            <a:ext cx="235324" cy="261610"/>
          </a:xfrm>
        </p:spPr>
        <p:txBody>
          <a:bodyPr/>
          <a:lstStyle/>
          <a:p>
            <a:fld id="{86CB4B4D-7CA3-9044-876B-883B54F8677D}" type="slidenum">
              <a:rPr lang="en-IN" smtClean="0"/>
              <a:pPr/>
              <a:t>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40018" y="1660523"/>
            <a:ext cx="7032344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Font typeface="Arial"/>
              <a:buChar char="•"/>
            </a:pPr>
            <a:r>
              <a:rPr lang="en-US" sz="2400" dirty="0"/>
              <a:t>Two Language Support : </a:t>
            </a:r>
            <a:r>
              <a:rPr lang="en-US" sz="2400" b="1" dirty="0"/>
              <a:t>English</a:t>
            </a:r>
            <a:r>
              <a:rPr lang="en-US" sz="2400" dirty="0"/>
              <a:t> or </a:t>
            </a:r>
            <a:r>
              <a:rPr lang="en-US" sz="2400" b="1" dirty="0"/>
              <a:t>Khmer</a:t>
            </a:r>
            <a:r>
              <a:rPr lang="en-US" sz="2400" dirty="0"/>
              <a:t>. </a:t>
            </a:r>
          </a:p>
          <a:p>
            <a:pPr marL="342900" lvl="1" indent="-342900">
              <a:buFont typeface="Arial"/>
              <a:buChar char="•"/>
            </a:pPr>
            <a:endParaRPr lang="en-US" sz="2400" dirty="0"/>
          </a:p>
          <a:p>
            <a:pPr marL="342900" lvl="1" indent="-342900">
              <a:buFont typeface="Arial"/>
              <a:buChar char="•"/>
            </a:pPr>
            <a:r>
              <a:rPr lang="en-US" sz="2400" dirty="0"/>
              <a:t>All the field and column labels appear in the selected language. </a:t>
            </a:r>
          </a:p>
          <a:p>
            <a:pPr lvl="1" indent="0"/>
            <a:endParaRPr lang="en-US" sz="2400" dirty="0"/>
          </a:p>
          <a:p>
            <a:pPr marL="342900" lvl="1" indent="-342900">
              <a:buFont typeface="Arial"/>
              <a:buChar char="•"/>
            </a:pPr>
            <a:r>
              <a:rPr lang="en-US" sz="2400" dirty="0"/>
              <a:t>User inputs are in English</a:t>
            </a:r>
          </a:p>
          <a:p>
            <a:pPr marL="342900" lvl="1" indent="-342900">
              <a:buFont typeface="Arial"/>
              <a:buChar char="•"/>
            </a:pPr>
            <a:endParaRPr lang="en-US" sz="2400" dirty="0"/>
          </a:p>
          <a:p>
            <a:pPr marL="342900" lvl="1" indent="-342900">
              <a:buFont typeface="Arial"/>
              <a:buChar char="•"/>
            </a:pPr>
            <a:r>
              <a:rPr lang="en-US" sz="2400" dirty="0"/>
              <a:t>Once the language is selected, it is saved in the profile. When user logins again, the page is displayed in the saved language</a:t>
            </a:r>
            <a:r>
              <a:rPr lang="en-IN" sz="2400" dirty="0"/>
              <a:t> </a:t>
            </a:r>
          </a:p>
          <a:p>
            <a:pPr lvl="1" indent="0"/>
            <a:endParaRPr lang="en-US" sz="2400" dirty="0"/>
          </a:p>
          <a:p>
            <a:pPr lvl="1" indent="0"/>
            <a:endParaRPr lang="en-US" sz="2400" dirty="0"/>
          </a:p>
          <a:p>
            <a:pPr marL="342900" lvl="1" indent="-342900">
              <a:buFont typeface="Arial"/>
              <a:buChar char="•"/>
            </a:pPr>
            <a:endParaRPr lang="en-US" sz="2400" dirty="0"/>
          </a:p>
        </p:txBody>
      </p:sp>
      <p:pic>
        <p:nvPicPr>
          <p:cNvPr id="7" name="Picture 6" descr="A close up of a logo&#10;&#10;Description automatically generated"/>
          <p:cNvPicPr/>
          <p:nvPr/>
        </p:nvPicPr>
        <p:blipFill rotWithShape="1">
          <a:blip r:embed="rId2"/>
          <a:srcRect r="86621" b="80634"/>
          <a:stretch/>
        </p:blipFill>
        <p:spPr bwMode="auto">
          <a:xfrm>
            <a:off x="8827772" y="1854175"/>
            <a:ext cx="2195735" cy="1268310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</p:spTree>
    <p:extLst>
      <p:ext uri="{BB962C8B-B14F-4D97-AF65-F5344CB8AC3E}">
        <p14:creationId xmlns:p14="http://schemas.microsoft.com/office/powerpoint/2010/main" val="371105840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Change Password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924170" y="6605589"/>
            <a:ext cx="235324" cy="261610"/>
          </a:xfrm>
        </p:spPr>
        <p:txBody>
          <a:bodyPr/>
          <a:lstStyle/>
          <a:p>
            <a:fld id="{86CB4B4D-7CA3-9044-876B-883B54F8677D}" type="slidenum">
              <a:rPr lang="en-IN" smtClean="0"/>
              <a:pPr/>
              <a:t>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143233" y="1395906"/>
            <a:ext cx="380688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0"/>
            <a:r>
              <a:rPr lang="en-US" sz="2400" dirty="0"/>
              <a:t>While setting new password, kindly ensure that password policy is met.</a:t>
            </a:r>
          </a:p>
          <a:p>
            <a:pPr lvl="1" indent="0"/>
            <a:endParaRPr lang="en-US" sz="2400" dirty="0"/>
          </a:p>
          <a:p>
            <a:pPr lvl="1" indent="0"/>
            <a:endParaRPr lang="en-US" sz="2400" dirty="0"/>
          </a:p>
          <a:p>
            <a:pPr lvl="1" indent="0"/>
            <a:endParaRPr lang="en-US" sz="2400" dirty="0"/>
          </a:p>
          <a:p>
            <a:pPr marL="342900" lvl="1" indent="-342900">
              <a:buFont typeface="Arial"/>
              <a:buChar char="•"/>
            </a:pPr>
            <a:endParaRPr lang="en-US" sz="2400" dirty="0"/>
          </a:p>
        </p:txBody>
      </p:sp>
      <p:pic>
        <p:nvPicPr>
          <p:cNvPr id="7" name="Picture 6" descr="A screenshot of a cell phone&#10;&#10;Description automatically generated"/>
          <p:cNvPicPr/>
          <p:nvPr/>
        </p:nvPicPr>
        <p:blipFill>
          <a:blip r:embed="rId2"/>
          <a:stretch>
            <a:fillRect/>
          </a:stretch>
        </p:blipFill>
        <p:spPr>
          <a:xfrm>
            <a:off x="463639" y="1568644"/>
            <a:ext cx="5586061" cy="391775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35836767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Notification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924170" y="6605589"/>
            <a:ext cx="235324" cy="261610"/>
          </a:xfrm>
        </p:spPr>
        <p:txBody>
          <a:bodyPr/>
          <a:lstStyle/>
          <a:p>
            <a:fld id="{86CB4B4D-7CA3-9044-876B-883B54F8677D}" type="slidenum">
              <a:rPr lang="en-IN" smtClean="0"/>
              <a:pPr/>
              <a:t>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3924" y="1013886"/>
            <a:ext cx="11284152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Font typeface="Arial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Two  Methods :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SMS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E-mail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342900" lvl="1" indent="-342900">
              <a:buFont typeface="Arial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1" indent="-342900">
              <a:buFont typeface="Arial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SMS is sent to verify mobile number as entered in the registration page.</a:t>
            </a:r>
          </a:p>
          <a:p>
            <a:pPr marL="342900" lvl="1" indent="-342900">
              <a:buFont typeface="Arial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1" indent="-342900">
              <a:buFont typeface="Arial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E-mail is sent  </a:t>
            </a:r>
          </a:p>
          <a:p>
            <a:pPr lvl="8" indent="0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&gt;&gt; To Verify the email ID entered in the registration page</a:t>
            </a:r>
          </a:p>
          <a:p>
            <a:pPr lvl="8" indent="0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&gt;&gt; When user change password</a:t>
            </a:r>
          </a:p>
          <a:p>
            <a:pPr lvl="8" indent="0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&gt;&gt; When user forget password </a:t>
            </a:r>
          </a:p>
          <a:p>
            <a:pPr lvl="8" indent="0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&gt;&gt; When user disable the account</a:t>
            </a:r>
          </a:p>
          <a:p>
            <a:pPr lvl="8" indent="0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&gt;&gt; When user enable the account</a:t>
            </a:r>
          </a:p>
          <a:p>
            <a:pPr lvl="8" indent="0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&gt;&gt; When user deactivate the account</a:t>
            </a:r>
          </a:p>
          <a:p>
            <a:pPr lvl="8" indent="0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&gt;&gt; When user edit the profile</a:t>
            </a:r>
          </a:p>
          <a:p>
            <a:pPr marL="342900" lvl="1" indent="-342900">
              <a:buFont typeface="Arial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User inputs are in English</a:t>
            </a:r>
          </a:p>
          <a:p>
            <a:pPr marL="342900" lvl="1" indent="-342900">
              <a:buFont typeface="Arial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Once the language is selected, it is saved in the profile. When user logins again, the page is displayed in the saved language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354718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C45FC-BBA7-4CA0-9D74-07483CDDE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Email samples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1CF690-F825-4751-BDA4-6E57716E189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88C84-26BE-4358-8E94-CCCD5061A6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282A59AF-F4FB-4E69-8708-5FE87F9E6BEE}"/>
              </a:ext>
            </a:extLst>
          </p:cNvPr>
          <p:cNvSpPr/>
          <p:nvPr/>
        </p:nvSpPr>
        <p:spPr>
          <a:xfrm>
            <a:off x="2339788" y="1056758"/>
            <a:ext cx="2537012" cy="519348"/>
          </a:xfrm>
          <a:prstGeom prst="wedgeEllipseCallout">
            <a:avLst>
              <a:gd name="adj1" fmla="val -25379"/>
              <a:gd name="adj2" fmla="val 79948"/>
            </a:avLst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Approved by CEIR</a:t>
            </a:r>
          </a:p>
        </p:txBody>
      </p:sp>
      <p:sp>
        <p:nvSpPr>
          <p:cNvPr id="12" name="Speech Bubble: Oval 11">
            <a:extLst>
              <a:ext uri="{FF2B5EF4-FFF2-40B4-BE49-F238E27FC236}">
                <a16:creationId xmlns:a16="http://schemas.microsoft.com/office/drawing/2014/main" id="{5028F59A-D6B5-4E47-B3F8-3CB4B9B153D3}"/>
              </a:ext>
            </a:extLst>
          </p:cNvPr>
          <p:cNvSpPr/>
          <p:nvPr/>
        </p:nvSpPr>
        <p:spPr>
          <a:xfrm>
            <a:off x="7736541" y="1012872"/>
            <a:ext cx="2537012" cy="519348"/>
          </a:xfrm>
          <a:prstGeom prst="wedgeEllipseCallout">
            <a:avLst>
              <a:gd name="adj1" fmla="val -24080"/>
              <a:gd name="adj2" fmla="val 87879"/>
            </a:avLst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Rejected by CEIR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74C83D-7EFC-492D-AF18-4F2E28422D4E}"/>
              </a:ext>
            </a:extLst>
          </p:cNvPr>
          <p:cNvSpPr/>
          <p:nvPr/>
        </p:nvSpPr>
        <p:spPr>
          <a:xfrm>
            <a:off x="409038" y="4858516"/>
            <a:ext cx="11306711" cy="734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IN" dirty="0"/>
              <a:t>Email contents can be configured from the System Admin portal. This will be explained in detail in the system configuration training. </a:t>
            </a:r>
            <a:endParaRPr lang="en-IN" b="1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E03A285-8AAE-47D0-95CC-274EC16F8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641" y="1753564"/>
            <a:ext cx="5181178" cy="248068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3AB2CA48-1B2D-4A91-A04D-D0544D9A3F64}"/>
              </a:ext>
            </a:extLst>
          </p:cNvPr>
          <p:cNvSpPr/>
          <p:nvPr/>
        </p:nvSpPr>
        <p:spPr>
          <a:xfrm>
            <a:off x="463640" y="1752541"/>
            <a:ext cx="5181179" cy="2574015"/>
          </a:xfrm>
          <a:prstGeom prst="rect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spc="0" normalizeH="0" baseline="0" dirty="0" err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C7B3A59-208E-4FF0-B605-FF6B8B478B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4517" y="1746371"/>
            <a:ext cx="5323083" cy="2580185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B8CD45B-607F-4A36-B43C-246632E16D56}"/>
              </a:ext>
            </a:extLst>
          </p:cNvPr>
          <p:cNvSpPr/>
          <p:nvPr/>
        </p:nvSpPr>
        <p:spPr>
          <a:xfrm>
            <a:off x="5954517" y="1746371"/>
            <a:ext cx="5323083" cy="2574015"/>
          </a:xfrm>
          <a:prstGeom prst="rect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spc="0" normalizeH="0" baseline="0" dirty="0" err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56384949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D519C-0C86-4955-9E3D-3571ED55D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CEIR Admin Portal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641201-0BFE-4585-B140-35A5E5DDAF0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26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4FF05-E3E9-4715-84EE-342121DE9E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5AAB90B6-92C0-4B55-A89A-CAD7CD792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3640" y="1086248"/>
            <a:ext cx="9805776" cy="601201"/>
          </a:xfrm>
        </p:spPr>
        <p:txBody>
          <a:bodyPr>
            <a:normAutofit/>
          </a:bodyPr>
          <a:lstStyle/>
          <a:p>
            <a:pPr marL="342900" indent="-342900"/>
            <a:r>
              <a:rPr lang="en-IN" sz="1600" dirty="0"/>
              <a:t>By default, request with status “Pending approval from CEIR Authority” will be displayed in the CEIR Admin queue. 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06BC3C92-959F-45B6-972E-E1FB00C8A1D4}"/>
              </a:ext>
            </a:extLst>
          </p:cNvPr>
          <p:cNvSpPr txBox="1">
            <a:spLocks/>
          </p:cNvSpPr>
          <p:nvPr/>
        </p:nvSpPr>
        <p:spPr>
          <a:xfrm>
            <a:off x="463640" y="5195004"/>
            <a:ext cx="9805776" cy="621519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rmAutofit/>
          </a:bodyPr>
          <a:lstStyle>
            <a:lvl1pPr marL="228600" marR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sx="1000" sy="1000" algn="ctr" rotWithShape="0">
                    <a:schemeClr val="tx1"/>
                  </a:outerShdw>
                </a:effectLst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defRPr>
            </a:lvl1pPr>
            <a:lvl2pPr marL="723900" marR="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sx="1000" sy="1000" algn="ctr" rotWithShape="0">
                    <a:schemeClr val="tx1"/>
                  </a:outerShdw>
                </a:effectLst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defRPr>
            </a:lvl2pPr>
            <a:lvl3pPr marL="1234439" marR="0" indent="-320039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sx="1000" sy="1000" algn="ctr" rotWithShape="0">
                    <a:schemeClr val="tx1"/>
                  </a:outerShdw>
                </a:effectLst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defRPr>
            </a:lvl3pPr>
            <a:lvl4pPr marL="1727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sx="1000" sy="1000" algn="ctr" rotWithShape="0">
                    <a:schemeClr val="tx1"/>
                  </a:outerShdw>
                </a:effectLst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defRPr>
            </a:lvl4pPr>
            <a:lvl5pPr marL="21844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sx="1000" sy="1000" algn="ctr" rotWithShape="0">
                    <a:schemeClr val="tx1"/>
                  </a:outerShdw>
                </a:effectLst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defRPr>
            </a:lvl5pPr>
            <a:lvl6pPr marL="26416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30988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35560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4013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342900" indent="-342900"/>
            <a:r>
              <a:rPr lang="en-IN" sz="1600" dirty="0"/>
              <a:t>In case CEIR Admin wishes to view request in any other state, they can use the filter options to display the same.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34A8928-C1D4-4ED8-BF8B-F4B2F8591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015" y="1685006"/>
            <a:ext cx="8783137" cy="3342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577043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2749B-9143-4F2C-BD62-96544BB68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CEIR Admin Portal (contd.)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AE928F-B2E6-49EE-AC89-3C27118851F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27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D1F517-776C-4A14-8812-A80C19F687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A5815D55-7689-448F-B681-E000F2E23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056205" y="1029764"/>
            <a:ext cx="4955375" cy="3537737"/>
          </a:xfrm>
        </p:spPr>
        <p:txBody>
          <a:bodyPr>
            <a:normAutofit/>
          </a:bodyPr>
          <a:lstStyle/>
          <a:p>
            <a:pPr marL="342900" indent="-342900" algn="just"/>
            <a:r>
              <a:rPr lang="en-IN" sz="1600" dirty="0"/>
              <a:t>For request status as </a:t>
            </a:r>
            <a:r>
              <a:rPr lang="en-IN" sz="1600" b="1" dirty="0"/>
              <a:t>PENDING APPROVAL FROM CEIR ADMIN</a:t>
            </a:r>
            <a:r>
              <a:rPr lang="en-IN" sz="1600" dirty="0"/>
              <a:t>, actions like View, Edit, Approve, and Reject all will be enabled for CEIR Admin.</a:t>
            </a:r>
          </a:p>
          <a:p>
            <a:pPr marL="342900" indent="-342900" algn="just"/>
            <a:r>
              <a:rPr lang="en-IN" sz="1600" dirty="0"/>
              <a:t>For status as </a:t>
            </a:r>
            <a:r>
              <a:rPr lang="en-IN" sz="1600" b="1" dirty="0"/>
              <a:t>REJECTED BY CEIR</a:t>
            </a:r>
            <a:r>
              <a:rPr lang="en-IN" sz="1600" dirty="0"/>
              <a:t>, actions like View, Edit, and Approve will be enabled for CEIR Admin.</a:t>
            </a:r>
          </a:p>
          <a:p>
            <a:pPr marL="342900" indent="-342900" algn="just"/>
            <a:r>
              <a:rPr lang="en-IN" sz="1600" dirty="0"/>
              <a:t>For status as </a:t>
            </a:r>
            <a:r>
              <a:rPr lang="en-IN" sz="1600" b="1" dirty="0"/>
              <a:t>APPROVED</a:t>
            </a:r>
            <a:r>
              <a:rPr lang="en-IN" sz="1600" dirty="0"/>
              <a:t>, actions like View, Edit and Reject will be enabled for CEIR Admin.</a:t>
            </a:r>
            <a:endParaRPr lang="en-IN" sz="1600" b="1" dirty="0"/>
          </a:p>
          <a:p>
            <a:pPr marL="342900" indent="-342900" algn="just"/>
            <a:r>
              <a:rPr lang="en-IN" sz="1600" dirty="0"/>
              <a:t>All other states will have only View option enabled for CEIR Admin.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6A667C-AD78-4DC0-9992-B8CCB62F6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640" y="1008955"/>
            <a:ext cx="6461129" cy="21299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364323F-3B98-4DD8-8703-257A8005C1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218" y="3429000"/>
            <a:ext cx="6519987" cy="1964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624128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852A2-A500-410A-B5A6-F3711CDD2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640" y="213332"/>
            <a:ext cx="10030740" cy="800554"/>
          </a:xfrm>
        </p:spPr>
        <p:txBody>
          <a:bodyPr/>
          <a:lstStyle/>
          <a:p>
            <a:r>
              <a:rPr lang="en-IN" dirty="0"/>
              <a:t>What next after Approval of User Registration 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435C14-CCDE-49B0-998F-5D80CB30A9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dirty="0"/>
              <a:t>Simply, Login into the system and start using the system.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61F92D-39A3-45EC-BAB8-292BB3FD0EB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28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71709-5983-4096-8927-8D8E45B955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102380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8D8AC-7BA6-480C-BD65-8CC83974E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639" y="1457246"/>
            <a:ext cx="10220837" cy="1971754"/>
          </a:xfrm>
        </p:spPr>
        <p:txBody>
          <a:bodyPr/>
          <a:lstStyle/>
          <a:p>
            <a:pPr algn="ctr"/>
            <a:r>
              <a:rPr lang="en-IN" sz="7200" dirty="0">
                <a:solidFill>
                  <a:srgbClr val="0070C0"/>
                </a:solidFill>
              </a:rPr>
              <a:t>Queries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8886CD-8856-4F5A-ABFA-E57AFB187E4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29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9FEAB-60DA-4DF8-BA69-0ADCEE06F5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67987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User Management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924170" y="6605589"/>
            <a:ext cx="235324" cy="261610"/>
          </a:xfrm>
        </p:spPr>
        <p:txBody>
          <a:bodyPr/>
          <a:lstStyle/>
          <a:p>
            <a:fld id="{86CB4B4D-7CA3-9044-876B-883B54F8677D}" type="slidenum">
              <a:rPr lang="en-IN" smtClean="0"/>
              <a:pPr/>
              <a:t>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58801" y="1345675"/>
            <a:ext cx="6507459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0"/>
            <a:r>
              <a:rPr lang="en-US" sz="2000" dirty="0"/>
              <a:t>User Management feature allow stakeholder to register on CEIR portal and manage their profiles.</a:t>
            </a:r>
          </a:p>
          <a:p>
            <a:pPr lvl="1" indent="0"/>
            <a:endParaRPr lang="en-US" sz="2000" dirty="0"/>
          </a:p>
          <a:p>
            <a:pPr lvl="1" indent="0"/>
            <a:endParaRPr lang="en-US" sz="2000" dirty="0"/>
          </a:p>
          <a:p>
            <a:pPr lvl="1" indent="0"/>
            <a:r>
              <a:rPr lang="en-US" sz="2000" dirty="0"/>
              <a:t>Using the feature, the system allows</a:t>
            </a:r>
          </a:p>
          <a:p>
            <a:pPr lvl="1" indent="0"/>
            <a:endParaRPr lang="en-US" sz="2000" dirty="0"/>
          </a:p>
          <a:p>
            <a:pPr marL="457200" lvl="1" indent="-457200">
              <a:buAutoNum type="arabicParenR"/>
            </a:pPr>
            <a:r>
              <a:rPr lang="en-US" sz="2000" dirty="0"/>
              <a:t>Add a user (Registration)</a:t>
            </a:r>
          </a:p>
          <a:p>
            <a:pPr marL="457200" lvl="1" indent="-457200">
              <a:buAutoNum type="arabicParenR"/>
            </a:pPr>
            <a:r>
              <a:rPr lang="en-US" sz="2000" dirty="0"/>
              <a:t>Manage User Profile </a:t>
            </a:r>
          </a:p>
          <a:p>
            <a:pPr lvl="1" indent="0"/>
            <a:r>
              <a:rPr lang="en-US" sz="2000" dirty="0"/>
              <a:t>3)    Management User Account</a:t>
            </a:r>
          </a:p>
          <a:p>
            <a:pPr marL="457200" lvl="1" indent="-457200">
              <a:buAutoNum type="arabicParenR" startAt="4"/>
            </a:pPr>
            <a:r>
              <a:rPr lang="en-US" sz="2000" dirty="0"/>
              <a:t>Delete a user (De-registration)</a:t>
            </a:r>
          </a:p>
          <a:p>
            <a:pPr marL="457200" lvl="1" indent="-457200">
              <a:buAutoNum type="arabicParenR" startAt="4"/>
            </a:pPr>
            <a:r>
              <a:rPr lang="en-US" sz="2000" dirty="0"/>
              <a:t>View all users/details about a particular user</a:t>
            </a:r>
          </a:p>
          <a:p>
            <a:pPr marL="457200" lvl="1" indent="-457200">
              <a:buAutoNum type="arabicParenR" startAt="4"/>
            </a:pPr>
            <a:r>
              <a:rPr lang="en-US" sz="2000" dirty="0"/>
              <a:t>Manage Passwords</a:t>
            </a:r>
          </a:p>
          <a:p>
            <a:pPr marL="457200" lvl="1" indent="-457200">
              <a:buAutoNum type="arabicParenR" startAt="4"/>
            </a:pPr>
            <a:r>
              <a:rPr lang="en-US" sz="2000" dirty="0"/>
              <a:t>Adding feature to users as per grace period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201" y="1963624"/>
            <a:ext cx="892229" cy="70368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6150" y="5450411"/>
            <a:ext cx="955483" cy="95548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657189" y="1325694"/>
            <a:ext cx="42250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Importers, Distributor, Retailer, Custom, Manufacturer,</a:t>
            </a:r>
          </a:p>
          <a:p>
            <a:r>
              <a:rPr lang="en-US" sz="1400" dirty="0"/>
              <a:t>TRC, Operator, End User, Immigration, Lawful Agency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983111" y="6280458"/>
            <a:ext cx="1028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CEIR Admin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6578" y="1932264"/>
            <a:ext cx="892229" cy="70368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3477" y="1932264"/>
            <a:ext cx="892229" cy="703682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8983110" y="3419502"/>
            <a:ext cx="1145205" cy="1200327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CEIR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System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</a:t>
            </a:r>
          </a:p>
        </p:txBody>
      </p:sp>
      <p:sp>
        <p:nvSpPr>
          <p:cNvPr id="14" name="Down Arrow 13"/>
          <p:cNvSpPr/>
          <p:nvPr/>
        </p:nvSpPr>
        <p:spPr>
          <a:xfrm>
            <a:off x="9455499" y="2831751"/>
            <a:ext cx="188142" cy="423194"/>
          </a:xfrm>
          <a:prstGeom prst="down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 err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5" name="Up Arrow 14"/>
          <p:cNvSpPr/>
          <p:nvPr/>
        </p:nvSpPr>
        <p:spPr>
          <a:xfrm>
            <a:off x="9409143" y="4872206"/>
            <a:ext cx="234498" cy="510248"/>
          </a:xfrm>
          <a:prstGeom prst="up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 err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759216" y="2855922"/>
            <a:ext cx="11481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Register, Edit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738886" y="4936371"/>
            <a:ext cx="13293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Approve/Reject</a:t>
            </a:r>
          </a:p>
        </p:txBody>
      </p:sp>
    </p:spTree>
    <p:extLst>
      <p:ext uri="{BB962C8B-B14F-4D97-AF65-F5344CB8AC3E}">
        <p14:creationId xmlns:p14="http://schemas.microsoft.com/office/powerpoint/2010/main" val="4275240751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8D8AC-7BA6-480C-BD65-8CC83974E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639" y="1457246"/>
            <a:ext cx="10220837" cy="1971754"/>
          </a:xfrm>
        </p:spPr>
        <p:txBody>
          <a:bodyPr/>
          <a:lstStyle/>
          <a:p>
            <a:pPr algn="ctr"/>
            <a:r>
              <a:rPr lang="en-IN" sz="7200" dirty="0">
                <a:solidFill>
                  <a:srgbClr val="1B48B6"/>
                </a:solidFill>
              </a:rPr>
              <a:t>Thank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8886CD-8856-4F5A-ABFA-E57AFB187E4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30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9FEAB-60DA-4DF8-BA69-0ADCEE06F5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133047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4C895E-D14B-1647-92FA-807D8EE25B3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31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12DD2A-33CD-EB42-B056-7E2A15F18F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75254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Stakeholders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924170" y="6605589"/>
            <a:ext cx="235324" cy="261610"/>
          </a:xfrm>
        </p:spPr>
        <p:txBody>
          <a:bodyPr/>
          <a:lstStyle/>
          <a:p>
            <a:fld id="{86CB4B4D-7CA3-9044-876B-883B54F8677D}" type="slidenum">
              <a:rPr lang="en-IN" smtClean="0"/>
              <a:pPr/>
              <a:t>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58801" y="1345674"/>
            <a:ext cx="10486479" cy="6740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0"/>
            <a:r>
              <a:rPr lang="en-US" sz="2400" dirty="0"/>
              <a:t>The following stakeholder will register themselves in the system</a:t>
            </a:r>
          </a:p>
          <a:p>
            <a:pPr marL="342900" lvl="1" indent="-342900">
              <a:buFont typeface="Arial"/>
              <a:buChar char="•"/>
            </a:pPr>
            <a:endParaRPr lang="en-US" sz="2400" dirty="0"/>
          </a:p>
          <a:p>
            <a:pPr marL="342900" lvl="2" indent="-342900">
              <a:buFont typeface="Arial"/>
              <a:buChar char="•"/>
            </a:pPr>
            <a:r>
              <a:rPr lang="en-US" sz="2400" dirty="0"/>
              <a:t>Importers</a:t>
            </a:r>
          </a:p>
          <a:p>
            <a:pPr marL="342900" lvl="2" indent="-342900">
              <a:buFont typeface="Arial"/>
              <a:buChar char="•"/>
            </a:pPr>
            <a:r>
              <a:rPr lang="en-US" sz="2400" dirty="0"/>
              <a:t>Distributors</a:t>
            </a:r>
          </a:p>
          <a:p>
            <a:pPr marL="342900" lvl="2" indent="-342900">
              <a:buFont typeface="Arial"/>
              <a:buChar char="•"/>
            </a:pPr>
            <a:r>
              <a:rPr lang="en-US" sz="2400" dirty="0"/>
              <a:t>Retailers</a:t>
            </a:r>
          </a:p>
          <a:p>
            <a:pPr marL="342900" lvl="2" indent="-342900">
              <a:buFont typeface="Arial"/>
              <a:buChar char="•"/>
            </a:pPr>
            <a:r>
              <a:rPr lang="en-US" sz="2400" dirty="0"/>
              <a:t>Customs</a:t>
            </a:r>
          </a:p>
          <a:p>
            <a:pPr marL="342900" lvl="2" indent="-342900">
              <a:buFont typeface="Arial"/>
              <a:buChar char="•"/>
            </a:pPr>
            <a:r>
              <a:rPr lang="en-US" sz="2400" dirty="0"/>
              <a:t>Lawful Agency</a:t>
            </a:r>
          </a:p>
          <a:p>
            <a:pPr marL="342900" lvl="2" indent="-342900">
              <a:buFont typeface="Arial"/>
              <a:buChar char="•"/>
            </a:pPr>
            <a:r>
              <a:rPr lang="en-US" sz="2400" dirty="0"/>
              <a:t>Immigration Front Desk</a:t>
            </a:r>
          </a:p>
          <a:p>
            <a:pPr marL="342900" lvl="2" indent="-342900">
              <a:buFont typeface="Arial"/>
              <a:buChar char="•"/>
            </a:pPr>
            <a:r>
              <a:rPr lang="en-US" sz="2400" dirty="0"/>
              <a:t>Operators</a:t>
            </a:r>
          </a:p>
          <a:p>
            <a:pPr marL="342900" lvl="2" indent="-342900">
              <a:buFont typeface="Arial"/>
              <a:buChar char="•"/>
            </a:pPr>
            <a:r>
              <a:rPr lang="en-US" sz="2400" dirty="0"/>
              <a:t>TRC</a:t>
            </a:r>
          </a:p>
          <a:p>
            <a:pPr marL="342900" lvl="2" indent="-342900">
              <a:buFont typeface="Arial"/>
              <a:buChar char="•"/>
            </a:pPr>
            <a:endParaRPr lang="en-US" sz="2400" dirty="0"/>
          </a:p>
          <a:p>
            <a:pPr lvl="2" indent="0"/>
            <a:r>
              <a:rPr lang="en-US" sz="2400" dirty="0"/>
              <a:t>Each stakeholder is represented with a user Type in the CEIR system. Each user type is allocated a set of functionality for grace and post grace period.</a:t>
            </a:r>
          </a:p>
          <a:p>
            <a:pPr marL="342900" lvl="2" indent="-342900">
              <a:buFont typeface="Arial"/>
              <a:buChar char="•"/>
            </a:pPr>
            <a:endParaRPr lang="en-US" sz="2400" dirty="0"/>
          </a:p>
          <a:p>
            <a:pPr lvl="2" indent="0"/>
            <a:endParaRPr lang="en-US" sz="2400" dirty="0"/>
          </a:p>
          <a:p>
            <a:pPr marL="342900" lvl="1" indent="-342900">
              <a:buFont typeface="Arial"/>
              <a:buChar char="•"/>
            </a:pPr>
            <a:endParaRPr lang="en-US" sz="2400" dirty="0"/>
          </a:p>
          <a:p>
            <a:pPr lvl="1" indent="0"/>
            <a:endParaRPr lang="en-US" sz="2400" dirty="0"/>
          </a:p>
          <a:p>
            <a:pPr lvl="1" indent="0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8746447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Stakeholders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924170" y="6605589"/>
            <a:ext cx="246219" cy="261610"/>
          </a:xfrm>
        </p:spPr>
        <p:txBody>
          <a:bodyPr/>
          <a:lstStyle/>
          <a:p>
            <a:fld id="{86CB4B4D-7CA3-9044-876B-883B54F8677D}" type="slidenum">
              <a:rPr lang="en-IN" smtClean="0"/>
              <a:pPr/>
              <a:t>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58799" y="1345674"/>
            <a:ext cx="1146907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0"/>
            <a:r>
              <a:rPr lang="en-US" sz="2400" dirty="0"/>
              <a:t>The following are the internal stakeholder who are configured at time of installation</a:t>
            </a:r>
          </a:p>
          <a:p>
            <a:pPr marL="342900" lvl="1" indent="-342900">
              <a:buFont typeface="Arial"/>
              <a:buChar char="•"/>
            </a:pPr>
            <a:endParaRPr lang="en-US" sz="2400" dirty="0"/>
          </a:p>
          <a:p>
            <a:pPr marL="342900" lvl="2" indent="-342900">
              <a:buFont typeface="Arial"/>
              <a:buChar char="•"/>
            </a:pPr>
            <a:r>
              <a:rPr lang="en-US" sz="2400" dirty="0"/>
              <a:t>System</a:t>
            </a:r>
          </a:p>
          <a:p>
            <a:pPr lvl="5" indent="0"/>
            <a:r>
              <a:rPr lang="en-US" sz="2400" dirty="0"/>
              <a:t>	&gt;&gt;&gt; To configure various user and policy related parameters</a:t>
            </a:r>
          </a:p>
          <a:p>
            <a:pPr marL="342900" lvl="3" indent="-342900">
              <a:buFont typeface="Arial"/>
              <a:buChar char="•"/>
            </a:pPr>
            <a:endParaRPr lang="en-US" sz="2400" dirty="0"/>
          </a:p>
          <a:p>
            <a:pPr marL="342900" lvl="2" indent="-342900">
              <a:buFont typeface="Arial"/>
              <a:buChar char="•"/>
            </a:pPr>
            <a:r>
              <a:rPr lang="en-US" sz="2400" dirty="0"/>
              <a:t>CEIR Admin</a:t>
            </a:r>
          </a:p>
          <a:p>
            <a:pPr lvl="2" indent="0"/>
            <a:r>
              <a:rPr lang="en-US" sz="2400" dirty="0"/>
              <a:t>	&gt;&gt;&gt; To approve / disapprove request as raised by stakeholder as part of various  	  	        work flow</a:t>
            </a:r>
          </a:p>
          <a:p>
            <a:pPr lvl="2" indent="0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2401936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Registration – State Management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924170" y="6605589"/>
            <a:ext cx="235324" cy="261610"/>
          </a:xfrm>
        </p:spPr>
        <p:txBody>
          <a:bodyPr/>
          <a:lstStyle/>
          <a:p>
            <a:fld id="{86CB4B4D-7CA3-9044-876B-883B54F8677D}" type="slidenum">
              <a:rPr lang="en-IN" smtClean="0"/>
              <a:pPr/>
              <a:t>6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865911" y="2108831"/>
            <a:ext cx="914400" cy="649185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endParaRPr lang="en-US" sz="800" dirty="0">
              <a:solidFill>
                <a:srgbClr val="000000"/>
              </a:solidFill>
            </a:endParaRPr>
          </a:p>
          <a:p>
            <a:pPr algn="ctr"/>
            <a:r>
              <a:rPr lang="en-US" sz="800" dirty="0">
                <a:solidFill>
                  <a:srgbClr val="000000"/>
                </a:solidFill>
              </a:rPr>
              <a:t>INIT</a:t>
            </a:r>
          </a:p>
          <a:p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617315" y="2088675"/>
            <a:ext cx="914400" cy="649185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endParaRPr lang="en-US" sz="800" dirty="0">
              <a:solidFill>
                <a:srgbClr val="000000"/>
              </a:solidFill>
            </a:endParaRPr>
          </a:p>
          <a:p>
            <a:r>
              <a:rPr lang="en-US" sz="800" dirty="0">
                <a:solidFill>
                  <a:srgbClr val="000000"/>
                </a:solidFill>
              </a:rPr>
              <a:t>OTP Pending</a:t>
            </a:r>
          </a:p>
          <a:p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320956" y="2091040"/>
            <a:ext cx="914400" cy="649185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Pending for CEIR  Approval</a:t>
            </a:r>
          </a:p>
        </p:txBody>
      </p:sp>
      <p:sp>
        <p:nvSpPr>
          <p:cNvPr id="9" name="Oval 8"/>
          <p:cNvSpPr/>
          <p:nvPr/>
        </p:nvSpPr>
        <p:spPr>
          <a:xfrm>
            <a:off x="2575276" y="3292278"/>
            <a:ext cx="914400" cy="476069"/>
          </a:xfrm>
          <a:prstGeom prst="ellipse">
            <a:avLst/>
          </a:prstGeom>
          <a:solidFill>
            <a:srgbClr val="C0504D"/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r>
              <a:rPr lang="en-US" sz="800" dirty="0">
                <a:solidFill>
                  <a:srgbClr val="000000"/>
                </a:solidFill>
              </a:rPr>
              <a:t>Rejected by System</a:t>
            </a:r>
          </a:p>
        </p:txBody>
      </p:sp>
      <p:sp>
        <p:nvSpPr>
          <p:cNvPr id="10" name="Oval 9"/>
          <p:cNvSpPr/>
          <p:nvPr/>
        </p:nvSpPr>
        <p:spPr>
          <a:xfrm>
            <a:off x="4293715" y="3756967"/>
            <a:ext cx="914400" cy="476069"/>
          </a:xfrm>
          <a:prstGeom prst="ellipse">
            <a:avLst/>
          </a:prstGeom>
          <a:solidFill>
            <a:srgbClr val="C0504D"/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Rejected</a:t>
            </a:r>
            <a:r>
              <a:rPr kumimoji="0" lang="en-US" sz="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by 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" baseline="0" dirty="0"/>
              <a:t>CEIR</a:t>
            </a:r>
            <a:r>
              <a:rPr lang="en-US" sz="800" dirty="0"/>
              <a:t> Admin</a:t>
            </a:r>
            <a:endParaRPr kumimoji="0" lang="en-US" sz="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62277" y="2425043"/>
            <a:ext cx="647700" cy="0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" name="TextBox 11"/>
          <p:cNvSpPr txBox="1"/>
          <p:nvPr/>
        </p:nvSpPr>
        <p:spPr>
          <a:xfrm>
            <a:off x="162276" y="2486064"/>
            <a:ext cx="528348" cy="7078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Register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/>
              <a:t>Request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Start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852019" y="2428331"/>
            <a:ext cx="739896" cy="1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TextBox 13"/>
          <p:cNvSpPr txBox="1"/>
          <p:nvPr/>
        </p:nvSpPr>
        <p:spPr>
          <a:xfrm>
            <a:off x="1942239" y="2404459"/>
            <a:ext cx="630401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Request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/>
              <a:t>Submitted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045177" y="2754451"/>
            <a:ext cx="0" cy="514408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" name="TextBox 16"/>
          <p:cNvSpPr txBox="1"/>
          <p:nvPr/>
        </p:nvSpPr>
        <p:spPr>
          <a:xfrm>
            <a:off x="5330203" y="2483746"/>
            <a:ext cx="535348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Approve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728656" y="2449271"/>
            <a:ext cx="956011" cy="5539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User</a:t>
            </a:r>
            <a:r>
              <a:rPr kumimoji="0" lang="en-US" sz="10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/>
              <a:t>Validate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Email/Phone</a:t>
            </a:r>
            <a:r>
              <a:rPr kumimoji="0" lang="en-US" sz="10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no.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773081" y="2740225"/>
            <a:ext cx="0" cy="1014925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0" name="TextBox 19"/>
          <p:cNvSpPr txBox="1"/>
          <p:nvPr/>
        </p:nvSpPr>
        <p:spPr>
          <a:xfrm>
            <a:off x="4826859" y="3019542"/>
            <a:ext cx="496424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Reject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3911600" y="1193800"/>
            <a:ext cx="0" cy="4800600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ys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" name="Straight Connector 22"/>
          <p:cNvCxnSpPr/>
          <p:nvPr/>
        </p:nvCxnSpPr>
        <p:spPr>
          <a:xfrm>
            <a:off x="5702300" y="1180575"/>
            <a:ext cx="0" cy="4813825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ys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" name="Straight Arrow Connector 23"/>
          <p:cNvCxnSpPr/>
          <p:nvPr/>
        </p:nvCxnSpPr>
        <p:spPr>
          <a:xfrm>
            <a:off x="4073876" y="1777343"/>
            <a:ext cx="1524000" cy="254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397406" y="1505726"/>
            <a:ext cx="1152735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CEIR Admin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2270477" y="1790043"/>
            <a:ext cx="1547079" cy="127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184400" y="1244600"/>
            <a:ext cx="0" cy="4749800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ys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" name="Straight Arrow Connector 29"/>
          <p:cNvCxnSpPr/>
          <p:nvPr/>
        </p:nvCxnSpPr>
        <p:spPr>
          <a:xfrm flipV="1">
            <a:off x="708377" y="1790043"/>
            <a:ext cx="1460500" cy="127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794142" y="1505726"/>
            <a:ext cx="1152735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System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914542" y="1501310"/>
            <a:ext cx="1152735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User</a:t>
            </a:r>
          </a:p>
        </p:txBody>
      </p:sp>
      <p:sp>
        <p:nvSpPr>
          <p:cNvPr id="33" name="Oval 32"/>
          <p:cNvSpPr/>
          <p:nvPr/>
        </p:nvSpPr>
        <p:spPr>
          <a:xfrm>
            <a:off x="6094688" y="2089841"/>
            <a:ext cx="914400" cy="649185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Active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3553819" y="2415632"/>
            <a:ext cx="739896" cy="1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6" name="Straight Arrow Connector 35"/>
          <p:cNvCxnSpPr/>
          <p:nvPr/>
        </p:nvCxnSpPr>
        <p:spPr>
          <a:xfrm>
            <a:off x="5288255" y="2377259"/>
            <a:ext cx="739896" cy="1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8" name="Elbow Connector 37"/>
          <p:cNvCxnSpPr>
            <a:endCxn id="6" idx="4"/>
          </p:cNvCxnSpPr>
          <p:nvPr/>
        </p:nvCxnSpPr>
        <p:spPr>
          <a:xfrm rot="10800000">
            <a:off x="1323111" y="2758017"/>
            <a:ext cx="2908056" cy="1325811"/>
          </a:xfrm>
          <a:prstGeom prst="bentConnector2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headEnd type="non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" name="Straight Connector 39"/>
          <p:cNvCxnSpPr/>
          <p:nvPr/>
        </p:nvCxnSpPr>
        <p:spPr>
          <a:xfrm>
            <a:off x="533400" y="1193800"/>
            <a:ext cx="0" cy="4800600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ys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2" name="Straight Connector 41"/>
          <p:cNvCxnSpPr/>
          <p:nvPr/>
        </p:nvCxnSpPr>
        <p:spPr>
          <a:xfrm flipV="1">
            <a:off x="562416" y="1183770"/>
            <a:ext cx="6635661" cy="25400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2" name="TextBox 51"/>
          <p:cNvSpPr txBox="1"/>
          <p:nvPr/>
        </p:nvSpPr>
        <p:spPr>
          <a:xfrm>
            <a:off x="3117866" y="2804567"/>
            <a:ext cx="633783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/>
              <a:t>No action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In</a:t>
            </a:r>
            <a:r>
              <a:rPr kumimoji="0" lang="en-US" sz="10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‘N’ days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8599064" y="3418798"/>
            <a:ext cx="914400" cy="649185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De-Activate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8575544" y="2067594"/>
            <a:ext cx="914400" cy="649185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De-active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7065288" y="2317238"/>
            <a:ext cx="1396717" cy="0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1" name="Elbow Connector 60"/>
          <p:cNvCxnSpPr>
            <a:stCxn id="33" idx="4"/>
            <a:endCxn id="53" idx="2"/>
          </p:cNvCxnSpPr>
          <p:nvPr/>
        </p:nvCxnSpPr>
        <p:spPr>
          <a:xfrm rot="16200000" flipH="1">
            <a:off x="7073294" y="2217620"/>
            <a:ext cx="1004365" cy="2047176"/>
          </a:xfrm>
          <a:prstGeom prst="bentConnector2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7" name="TextBox 66"/>
          <p:cNvSpPr txBox="1"/>
          <p:nvPr/>
        </p:nvSpPr>
        <p:spPr>
          <a:xfrm>
            <a:off x="7074448" y="1985721"/>
            <a:ext cx="1378616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User disable</a:t>
            </a:r>
            <a:r>
              <a:rPr kumimoji="0" lang="en-US" sz="10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the account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71" name="Straight Arrow Connector 70"/>
          <p:cNvCxnSpPr/>
          <p:nvPr/>
        </p:nvCxnSpPr>
        <p:spPr>
          <a:xfrm flipH="1">
            <a:off x="7062688" y="2486064"/>
            <a:ext cx="1387557" cy="14106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4" name="TextBox 73"/>
          <p:cNvSpPr txBox="1"/>
          <p:nvPr/>
        </p:nvSpPr>
        <p:spPr>
          <a:xfrm>
            <a:off x="7104661" y="2558350"/>
            <a:ext cx="1362836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User enable</a:t>
            </a:r>
            <a:r>
              <a:rPr kumimoji="0" lang="en-US" sz="10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the account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768216" y="3389753"/>
            <a:ext cx="155427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User deactivate </a:t>
            </a:r>
            <a:r>
              <a:rPr kumimoji="0" lang="en-US" sz="10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the account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6669815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User Management - Features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924170" y="6605589"/>
            <a:ext cx="235324" cy="261610"/>
          </a:xfrm>
        </p:spPr>
        <p:txBody>
          <a:bodyPr/>
          <a:lstStyle/>
          <a:p>
            <a:fld id="{86CB4B4D-7CA3-9044-876B-883B54F8677D}" type="slidenum">
              <a:rPr lang="en-IN" smtClean="0"/>
              <a:pPr/>
              <a:t>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7143863"/>
              </p:ext>
            </p:extLst>
          </p:nvPr>
        </p:nvGraphicFramePr>
        <p:xfrm>
          <a:off x="465138" y="1824038"/>
          <a:ext cx="11236325" cy="3630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9042400" imgH="2921000" progId="Word.Document.12">
                  <p:embed/>
                </p:oleObj>
              </mc:Choice>
              <mc:Fallback>
                <p:oleObj name="Document" r:id="rId2" imgW="9042400" imgH="29210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65138" y="1824038"/>
                        <a:ext cx="11236325" cy="3630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5006549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User Management - Features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924170" y="6605589"/>
            <a:ext cx="235324" cy="261610"/>
          </a:xfrm>
        </p:spPr>
        <p:txBody>
          <a:bodyPr/>
          <a:lstStyle/>
          <a:p>
            <a:fld id="{86CB4B4D-7CA3-9044-876B-883B54F8677D}" type="slidenum">
              <a:rPr lang="en-IN" smtClean="0"/>
              <a:pPr/>
              <a:t>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558801" y="1145131"/>
            <a:ext cx="10486479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0"/>
            <a:r>
              <a:rPr lang="en-US" sz="2400" dirty="0"/>
              <a:t>CEIR provide self registration functionality so that user can register himself using the portal</a:t>
            </a:r>
          </a:p>
          <a:p>
            <a:pPr marL="342900" lvl="1" indent="-342900">
              <a:buFont typeface="Arial"/>
              <a:buChar char="•"/>
            </a:pPr>
            <a:endParaRPr lang="en-US" sz="2400" dirty="0"/>
          </a:p>
          <a:p>
            <a:pPr lvl="1" indent="0"/>
            <a:r>
              <a:rPr lang="en-US" sz="2400" dirty="0"/>
              <a:t>Post successful registration, user can</a:t>
            </a:r>
          </a:p>
          <a:p>
            <a:pPr marL="342900" lvl="2" indent="-342900">
              <a:buFont typeface="Arial"/>
              <a:buChar char="•"/>
            </a:pPr>
            <a:r>
              <a:rPr lang="en-US" sz="2400" dirty="0"/>
              <a:t>Edit Profile</a:t>
            </a:r>
          </a:p>
          <a:p>
            <a:pPr marL="342900" lvl="2" indent="-342900">
              <a:buFont typeface="Arial"/>
              <a:buChar char="•"/>
            </a:pPr>
            <a:r>
              <a:rPr lang="en-US" sz="2400" dirty="0"/>
              <a:t>Deactivate account </a:t>
            </a:r>
          </a:p>
          <a:p>
            <a:pPr marL="342900" lvl="2" indent="-342900">
              <a:buFont typeface="Arial"/>
              <a:buChar char="•"/>
            </a:pPr>
            <a:r>
              <a:rPr lang="en-US" sz="2400" dirty="0"/>
              <a:t>Disable account</a:t>
            </a:r>
          </a:p>
          <a:p>
            <a:pPr marL="342900" lvl="2" indent="-342900">
              <a:buFont typeface="Arial"/>
              <a:buChar char="•"/>
            </a:pPr>
            <a:r>
              <a:rPr lang="en-US" sz="2400" dirty="0"/>
              <a:t>Enable Account</a:t>
            </a:r>
          </a:p>
          <a:p>
            <a:pPr marL="342900" lvl="2" indent="-342900">
              <a:buFont typeface="Arial"/>
              <a:buChar char="•"/>
            </a:pPr>
            <a:r>
              <a:rPr lang="en-US" sz="2400" dirty="0"/>
              <a:t>Change Password</a:t>
            </a:r>
          </a:p>
          <a:p>
            <a:pPr marL="342900" lvl="2" indent="-342900">
              <a:buFont typeface="Arial"/>
              <a:buChar char="•"/>
            </a:pPr>
            <a:r>
              <a:rPr lang="en-US" sz="2400" dirty="0"/>
              <a:t>Forget Password</a:t>
            </a:r>
          </a:p>
          <a:p>
            <a:pPr marL="342900" lvl="2" indent="-342900">
              <a:buFont typeface="Arial"/>
              <a:buChar char="•"/>
            </a:pPr>
            <a:r>
              <a:rPr lang="en-US" sz="2400" dirty="0"/>
              <a:t>Reset Password</a:t>
            </a:r>
          </a:p>
          <a:p>
            <a:pPr marL="342900" lvl="2" indent="-342900">
              <a:buFont typeface="Arial"/>
              <a:buChar char="•"/>
            </a:pPr>
            <a:r>
              <a:rPr lang="en-US" sz="2400" dirty="0"/>
              <a:t>Change Language</a:t>
            </a:r>
          </a:p>
          <a:p>
            <a:pPr marL="342900" lvl="2" indent="-342900">
              <a:buFont typeface="Arial"/>
              <a:buChar char="•"/>
            </a:pPr>
            <a:r>
              <a:rPr lang="en-US" sz="2400" dirty="0"/>
              <a:t>Edit Profile</a:t>
            </a:r>
          </a:p>
          <a:p>
            <a:pPr marL="342900" lvl="2" indent="-342900">
              <a:buFont typeface="Arial"/>
              <a:buChar char="•"/>
            </a:pPr>
            <a:r>
              <a:rPr lang="en-US" sz="2400" dirty="0"/>
              <a:t>Login/Logout</a:t>
            </a:r>
          </a:p>
          <a:p>
            <a:pPr marL="342900" lvl="2" indent="-342900">
              <a:buFont typeface="Arial"/>
              <a:buChar char="•"/>
            </a:pPr>
            <a:endParaRPr lang="en-US" sz="2400" dirty="0"/>
          </a:p>
          <a:p>
            <a:pPr marL="342900" lvl="3" indent="-342900">
              <a:buFont typeface="Arial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5537379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User to Feature Mapping 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924170" y="6605589"/>
            <a:ext cx="235324" cy="261610"/>
          </a:xfrm>
        </p:spPr>
        <p:txBody>
          <a:bodyPr/>
          <a:lstStyle/>
          <a:p>
            <a:fld id="{86CB4B4D-7CA3-9044-876B-883B54F8677D}" type="slidenum">
              <a:rPr lang="en-IN" smtClean="0"/>
              <a:pPr/>
              <a:t>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CAED237-F2D7-401C-BDAA-F51A427B94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636744"/>
              </p:ext>
            </p:extLst>
          </p:nvPr>
        </p:nvGraphicFramePr>
        <p:xfrm>
          <a:off x="463640" y="1175576"/>
          <a:ext cx="10216751" cy="361143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142233">
                  <a:extLst>
                    <a:ext uri="{9D8B030D-6E8A-4147-A177-3AD203B41FA5}">
                      <a16:colId xmlns:a16="http://schemas.microsoft.com/office/drawing/2014/main" val="2022413944"/>
                    </a:ext>
                  </a:extLst>
                </a:gridCol>
                <a:gridCol w="2369227">
                  <a:extLst>
                    <a:ext uri="{9D8B030D-6E8A-4147-A177-3AD203B41FA5}">
                      <a16:colId xmlns:a16="http://schemas.microsoft.com/office/drawing/2014/main" val="1926628301"/>
                    </a:ext>
                  </a:extLst>
                </a:gridCol>
                <a:gridCol w="6705291">
                  <a:extLst>
                    <a:ext uri="{9D8B030D-6E8A-4147-A177-3AD203B41FA5}">
                      <a16:colId xmlns:a16="http://schemas.microsoft.com/office/drawing/2014/main" val="443545427"/>
                    </a:ext>
                  </a:extLst>
                </a:gridCol>
              </a:tblGrid>
              <a:tr h="909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SN</a:t>
                      </a:r>
                      <a:endParaRPr lang="en-IN" sz="20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1B47B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Stakeholder</a:t>
                      </a:r>
                      <a:endParaRPr lang="en-IN" sz="20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1B47B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Key Features</a:t>
                      </a:r>
                      <a:endParaRPr lang="en-IN" sz="20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1B47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428976"/>
                  </a:ext>
                </a:extLst>
              </a:tr>
              <a:tr h="36766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IN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Importer</a:t>
                      </a:r>
                      <a:endParaRPr lang="en-IN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Consignment, Stock, Grievance</a:t>
                      </a:r>
                      <a:endParaRPr lang="en-IN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24040546"/>
                  </a:ext>
                </a:extLst>
              </a:tr>
              <a:tr h="36766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IN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Custom</a:t>
                      </a:r>
                      <a:endParaRPr lang="en-IN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Consignment, Stock, Grievance, Register Device</a:t>
                      </a:r>
                      <a:endParaRPr lang="en-IN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99336151"/>
                  </a:ext>
                </a:extLst>
              </a:tr>
              <a:tr h="36766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IN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Lawful Agency</a:t>
                      </a:r>
                      <a:endParaRPr lang="en-IN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Device Stolen / Recovery Cases, Grievance</a:t>
                      </a:r>
                      <a:endParaRPr lang="en-IN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27686915"/>
                  </a:ext>
                </a:extLst>
              </a:tr>
              <a:tr h="36766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IN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TRC</a:t>
                      </a:r>
                      <a:endParaRPr lang="en-IN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 Approved TAC Devices , Grievance</a:t>
                      </a:r>
                      <a:endParaRPr lang="en-IN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32269332"/>
                  </a:ext>
                </a:extLst>
              </a:tr>
              <a:tr h="36766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IN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Distributor, Retailer</a:t>
                      </a:r>
                      <a:endParaRPr lang="en-IN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Stock, Grievance</a:t>
                      </a:r>
                      <a:endParaRPr lang="en-IN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85333874"/>
                  </a:ext>
                </a:extLst>
              </a:tr>
              <a:tr h="36766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IN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Retailer</a:t>
                      </a:r>
                      <a:endParaRPr lang="en-IN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Stock, Grievance</a:t>
                      </a:r>
                      <a:endParaRPr lang="en-IN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61967463"/>
                  </a:ext>
                </a:extLst>
              </a:tr>
              <a:tr h="36766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IN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Operator</a:t>
                      </a:r>
                      <a:endParaRPr lang="en-IN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Block/Unblock Device, Grey/Black list file, Grievance</a:t>
                      </a:r>
                      <a:endParaRPr lang="en-IN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81825379"/>
                  </a:ext>
                </a:extLst>
              </a:tr>
              <a:tr h="36766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IN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Immigration</a:t>
                      </a:r>
                      <a:endParaRPr lang="en-IN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Register Device, Grievance</a:t>
                      </a:r>
                      <a:endParaRPr lang="en-IN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78842882"/>
                  </a:ext>
                </a:extLst>
              </a:tr>
              <a:tr h="36766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en-IN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End User</a:t>
                      </a:r>
                      <a:endParaRPr lang="en-IN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Update Visa/Register Device/check IMEI/upload stock</a:t>
                      </a:r>
                      <a:endParaRPr lang="en-IN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914257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872945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 dirty="0" err="1" smtClean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STL_template_new" id="{B63B2276-EC30-1F43-9C76-09EB8FBB2A52}" vid="{7CAE3B39-EFA4-B24F-A453-4650E745A60D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White Theme</Template>
  <TotalTime>19152</TotalTime>
  <Words>1465</Words>
  <Application>Microsoft Office PowerPoint</Application>
  <PresentationFormat>Widescreen</PresentationFormat>
  <Paragraphs>357</Paragraphs>
  <Slides>31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White Theme</vt:lpstr>
      <vt:lpstr>Document</vt:lpstr>
      <vt:lpstr>CEIR   User Management Feature -Training Manual</vt:lpstr>
      <vt:lpstr>PowerPoint Presentation</vt:lpstr>
      <vt:lpstr>User Management</vt:lpstr>
      <vt:lpstr>Stakeholders</vt:lpstr>
      <vt:lpstr>Stakeholders</vt:lpstr>
      <vt:lpstr>Registration – State Management</vt:lpstr>
      <vt:lpstr>User Management - Features</vt:lpstr>
      <vt:lpstr>User Management - Features</vt:lpstr>
      <vt:lpstr>User to Feature Mapping Overview</vt:lpstr>
      <vt:lpstr>Password Management</vt:lpstr>
      <vt:lpstr>Registration Flow</vt:lpstr>
      <vt:lpstr>Registration</vt:lpstr>
      <vt:lpstr>Registration – Form Description</vt:lpstr>
      <vt:lpstr>Stakeholder – Type Mapping</vt:lpstr>
      <vt:lpstr>Stakeholder – Type and Field Mapping</vt:lpstr>
      <vt:lpstr>Registration – Flow</vt:lpstr>
      <vt:lpstr>Registration – Flow</vt:lpstr>
      <vt:lpstr>Registration – Post Flow</vt:lpstr>
      <vt:lpstr>Login</vt:lpstr>
      <vt:lpstr>Post Login</vt:lpstr>
      <vt:lpstr>Account Managment</vt:lpstr>
      <vt:lpstr>Language Change</vt:lpstr>
      <vt:lpstr>Change Password</vt:lpstr>
      <vt:lpstr>Notification</vt:lpstr>
      <vt:lpstr>Email samples</vt:lpstr>
      <vt:lpstr>CEIR Admin Portal</vt:lpstr>
      <vt:lpstr>CEIR Admin Portal (contd.)</vt:lpstr>
      <vt:lpstr>What next after Approval of User Registration ?</vt:lpstr>
      <vt:lpstr>Queries</vt:lpstr>
      <vt:lpstr>Thank You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here</dc:title>
  <dc:creator>Naveen Verma</dc:creator>
  <cp:lastModifiedBy>gaurav</cp:lastModifiedBy>
  <cp:revision>418</cp:revision>
  <dcterms:created xsi:type="dcterms:W3CDTF">2019-04-20T15:44:52Z</dcterms:created>
  <dcterms:modified xsi:type="dcterms:W3CDTF">2021-05-31T17:26:02Z</dcterms:modified>
</cp:coreProperties>
</file>