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7"/>
  </p:notesMasterIdLst>
  <p:sldIdLst>
    <p:sldId id="329" r:id="rId2"/>
    <p:sldId id="286" r:id="rId3"/>
    <p:sldId id="290" r:id="rId4"/>
    <p:sldId id="402" r:id="rId5"/>
    <p:sldId id="403" r:id="rId6"/>
    <p:sldId id="386" r:id="rId7"/>
    <p:sldId id="285" r:id="rId8"/>
    <p:sldId id="303" r:id="rId9"/>
    <p:sldId id="374" r:id="rId10"/>
    <p:sldId id="295" r:id="rId11"/>
    <p:sldId id="392" r:id="rId12"/>
    <p:sldId id="381" r:id="rId13"/>
    <p:sldId id="372" r:id="rId14"/>
    <p:sldId id="371" r:id="rId15"/>
    <p:sldId id="281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1FBF"/>
    <a:srgbClr val="1A47C5"/>
    <a:srgbClr val="1B47B6"/>
    <a:srgbClr val="8606B6"/>
    <a:srgbClr val="6440C3"/>
    <a:srgbClr val="A98AFF"/>
    <a:srgbClr val="FFFFFF"/>
    <a:srgbClr val="C2B1EF"/>
    <a:srgbClr val="1B48B6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436"/>
  </p:normalViewPr>
  <p:slideViewPr>
    <p:cSldViewPr snapToGrid="0" snapToObjects="1">
      <p:cViewPr varScale="1">
        <p:scale>
          <a:sx n="113" d="100"/>
          <a:sy n="113" d="100"/>
        </p:scale>
        <p:origin x="87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19 April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19 April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Visa Update Feature 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1078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11189227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Visa Update – Registered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FA608-D5A3-4B75-B178-85BF6041F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029016"/>
            <a:ext cx="6775361" cy="55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956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Visa Update – Non Registered User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CA4D29-21ED-4399-9E28-CA70A2AB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46" y="1013886"/>
            <a:ext cx="6791461" cy="5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0444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DEDF-1EDC-424D-B544-E24FEA0F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Policy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AF06B-0155-4562-923B-1AA2D2FF23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444787"/>
            <a:ext cx="10683430" cy="426085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There is no such policy for this feature. The only policy is that foreigner need to be informed about the same.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424DE-5C4B-44A3-BF26-49EF843BF2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686B-9AA2-4AAE-A9D9-E5DFD6FC1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417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68" y="6605588"/>
            <a:ext cx="163827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053208"/>
            <a:ext cx="6929080" cy="462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Feature </a:t>
            </a:r>
          </a:p>
          <a:p>
            <a:r>
              <a:rPr lang="en-US" sz="2400" b="1" dirty="0">
                <a:effectLst/>
              </a:rPr>
              <a:t>Stakeholder</a:t>
            </a:r>
          </a:p>
          <a:p>
            <a:r>
              <a:rPr lang="en-US" sz="2400" b="1" dirty="0">
                <a:effectLst/>
              </a:rPr>
              <a:t>State Diagram</a:t>
            </a:r>
          </a:p>
          <a:p>
            <a:r>
              <a:rPr lang="en-US" sz="2400" b="1" dirty="0">
                <a:effectLst/>
              </a:rPr>
              <a:t>UI Walk Thru</a:t>
            </a:r>
          </a:p>
          <a:p>
            <a:pPr lvl="1"/>
            <a:r>
              <a:rPr lang="en-US" sz="2400" b="1" dirty="0">
                <a:effectLst/>
              </a:rPr>
              <a:t>Update Visa for non-Registered User</a:t>
            </a:r>
          </a:p>
          <a:p>
            <a:pPr lvl="1"/>
            <a:r>
              <a:rPr lang="en-US" sz="2400" b="1" dirty="0">
                <a:effectLst/>
              </a:rPr>
              <a:t>Update Visa for Registered User</a:t>
            </a:r>
          </a:p>
          <a:p>
            <a:pPr lvl="2"/>
            <a:r>
              <a:rPr lang="en-US" sz="2400" b="1" dirty="0">
                <a:effectLst/>
              </a:rPr>
              <a:t>With Valid Visa</a:t>
            </a:r>
          </a:p>
          <a:p>
            <a:pPr lvl="2"/>
            <a:r>
              <a:rPr lang="en-US" sz="2400" b="1" dirty="0">
                <a:effectLst/>
              </a:rPr>
              <a:t>With No Visa Case</a:t>
            </a:r>
          </a:p>
          <a:p>
            <a:pPr lvl="1"/>
            <a:endParaRPr lang="en-US" sz="2400" b="1" dirty="0">
              <a:effectLst/>
            </a:endParaRPr>
          </a:p>
          <a:p>
            <a:pPr marL="457200" lvl="1" indent="0">
              <a:buNone/>
            </a:pPr>
            <a:endParaRPr lang="en-US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marL="0" indent="0" fontAlgn="base">
              <a:buNone/>
            </a:pPr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467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938" y="3940438"/>
            <a:ext cx="5873661" cy="310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</a:rPr>
              <a:t>Visa Update Device</a:t>
            </a:r>
          </a:p>
          <a:p>
            <a:r>
              <a:rPr lang="en-US" sz="1800" dirty="0">
                <a:effectLst/>
              </a:rPr>
              <a:t>End user update visa details in the CEIR portal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 txBox="1">
            <a:spLocks/>
          </p:cNvSpPr>
          <p:nvPr/>
        </p:nvSpPr>
        <p:spPr>
          <a:xfrm>
            <a:off x="374738" y="858665"/>
            <a:ext cx="6864262" cy="286666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Visa Update Feature allows end user to update their visa status in the CEIR Portal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This feature extend the device in the temporary whitelist as per the new visa dates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This feature is for foreigner user only only in case when they intend to use local SIM in their device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Typical flow is as follows: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 fontAlgn="base">
              <a:buFont typeface="Arial"/>
              <a:buNone/>
            </a:pPr>
            <a:endParaRPr lang="en-IN" sz="2400" b="1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5140" y="2711946"/>
            <a:ext cx="36882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(Foreigner)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65491" y="4995997"/>
            <a:ext cx="2667000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 System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9378670" y="3725333"/>
            <a:ext cx="487817" cy="874889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42" y="1531056"/>
            <a:ext cx="1302455" cy="10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536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740354" cy="800554"/>
          </a:xfrm>
        </p:spPr>
        <p:txBody>
          <a:bodyPr/>
          <a:lstStyle/>
          <a:p>
            <a:r>
              <a:rPr lang="en-IN" dirty="0"/>
              <a:t>Visa Upload (Only for Foreigner User – First time)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372069"/>
              </p:ext>
            </p:extLst>
          </p:nvPr>
        </p:nvGraphicFramePr>
        <p:xfrm>
          <a:off x="398463" y="1273175"/>
          <a:ext cx="11525250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Document" r:id="rId3" imgW="7912100" imgH="4559300" progId="Word.Document.12">
                  <p:embed/>
                </p:oleObj>
              </mc:Choice>
              <mc:Fallback>
                <p:oleObj name="Document" r:id="rId3" imgW="7912100" imgH="4559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463" y="1273175"/>
                        <a:ext cx="11525250" cy="561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24786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636985" cy="800554"/>
          </a:xfrm>
        </p:spPr>
        <p:txBody>
          <a:bodyPr/>
          <a:lstStyle/>
          <a:p>
            <a:r>
              <a:rPr lang="en-IN" dirty="0"/>
              <a:t>Visa Upload (Only for Foreigner User – Second Time)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294569"/>
              </p:ext>
            </p:extLst>
          </p:nvPr>
        </p:nvGraphicFramePr>
        <p:xfrm>
          <a:off x="398463" y="1517650"/>
          <a:ext cx="11525250" cy="512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Document" r:id="rId3" imgW="7912100" imgH="4165600" progId="Word.Document.12">
                  <p:embed/>
                </p:oleObj>
              </mc:Choice>
              <mc:Fallback>
                <p:oleObj name="Document" r:id="rId3" imgW="7912100" imgH="4165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463" y="1517650"/>
                        <a:ext cx="11525250" cy="512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175843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Impact /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4260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Importance of this feature for the CEIR System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Extension in temporary whitelist based on the visa update.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if the user does not update the visa and devices is used, it will be blocked in the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9882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104523"/>
              </p:ext>
            </p:extLst>
          </p:nvPr>
        </p:nvGraphicFramePr>
        <p:xfrm>
          <a:off x="427038" y="1944688"/>
          <a:ext cx="11496675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Document" r:id="rId3" imgW="5511800" imgH="1562100" progId="Word.Document.12">
                  <p:embed/>
                </p:oleObj>
              </mc:Choice>
              <mc:Fallback>
                <p:oleObj name="Document" r:id="rId3" imgW="5511800" imgH="1562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038" y="1944688"/>
                        <a:ext cx="11496675" cy="326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32958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Visa Update -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822826" y="1748114"/>
            <a:ext cx="0" cy="50800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Diamond 52"/>
          <p:cNvSpPr/>
          <p:nvPr/>
        </p:nvSpPr>
        <p:spPr>
          <a:xfrm>
            <a:off x="957256" y="2104642"/>
            <a:ext cx="1731139" cy="1100491"/>
          </a:xfrm>
          <a:prstGeom prst="diamon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Check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User Information Exist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Diamond 53"/>
          <p:cNvSpPr/>
          <p:nvPr/>
        </p:nvSpPr>
        <p:spPr>
          <a:xfrm>
            <a:off x="943145" y="4278478"/>
            <a:ext cx="1731139" cy="489105"/>
          </a:xfrm>
          <a:prstGeom prst="diamon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Do Visa exists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Straight Arrow Connector 54"/>
          <p:cNvCxnSpPr>
            <a:stCxn id="53" idx="2"/>
          </p:cNvCxnSpPr>
          <p:nvPr/>
        </p:nvCxnSpPr>
        <p:spPr>
          <a:xfrm>
            <a:off x="1822826" y="3205133"/>
            <a:ext cx="0" cy="35385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/>
          <p:cNvCxnSpPr/>
          <p:nvPr/>
        </p:nvCxnSpPr>
        <p:spPr>
          <a:xfrm>
            <a:off x="2691384" y="2662514"/>
            <a:ext cx="76003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Rectangle 60"/>
          <p:cNvSpPr/>
          <p:nvPr/>
        </p:nvSpPr>
        <p:spPr>
          <a:xfrm>
            <a:off x="1105649" y="1385948"/>
            <a:ext cx="1412892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Update Visa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38830" y="2300942"/>
            <a:ext cx="2427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No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62641" y="3178299"/>
            <a:ext cx="268661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Yes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680263" y="4515700"/>
            <a:ext cx="76003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/>
          <p:cNvSpPr txBox="1"/>
          <p:nvPr/>
        </p:nvSpPr>
        <p:spPr>
          <a:xfrm>
            <a:off x="2842650" y="4154128"/>
            <a:ext cx="26878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Yes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811705" y="4783668"/>
            <a:ext cx="0" cy="40438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7" name="TextBox 66"/>
          <p:cNvSpPr txBox="1"/>
          <p:nvPr/>
        </p:nvSpPr>
        <p:spPr>
          <a:xfrm>
            <a:off x="1366461" y="4941838"/>
            <a:ext cx="242738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454404" y="2539404"/>
            <a:ext cx="1412892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Return Error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440293" y="4392590"/>
            <a:ext cx="1412892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Update as per vis</a:t>
            </a:r>
            <a:r>
              <a:rPr lang="en-US" sz="1000" dirty="0"/>
              <a:t>a details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05259" y="5209890"/>
            <a:ext cx="1412892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Update as per default period configuration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05649" y="3635931"/>
            <a:ext cx="1412892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Update Visa Details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1814196" y="3989955"/>
            <a:ext cx="2990" cy="26295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7882" y="1066800"/>
            <a:ext cx="543858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Key Points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Foreigner End user should already registered on the system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The visa could be there or does not exist.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In case of “default” visa, visa date to be extended to 1 month (as per configurable period) from last date of visa expiry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05259" y="6096000"/>
            <a:ext cx="1412892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Added in </a:t>
            </a:r>
            <a:r>
              <a:rPr kumimoji="0" 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Whiitelist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Elbow Connector 11"/>
          <p:cNvCxnSpPr>
            <a:stCxn id="69" idx="2"/>
            <a:endCxn id="76" idx="3"/>
          </p:cNvCxnSpPr>
          <p:nvPr/>
        </p:nvCxnSpPr>
        <p:spPr>
          <a:xfrm rot="5400000">
            <a:off x="2542295" y="4614665"/>
            <a:ext cx="1580301" cy="1628588"/>
          </a:xfrm>
          <a:prstGeom prst="bentConnector2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Straight Arrow Connector 79"/>
          <p:cNvCxnSpPr/>
          <p:nvPr/>
        </p:nvCxnSpPr>
        <p:spPr>
          <a:xfrm>
            <a:off x="1811705" y="5691611"/>
            <a:ext cx="0" cy="404389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750051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1934-E6ED-40E8-BD1F-B0516E5D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Visa Update - User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D559A-EA60-42FF-8BB6-A53C57406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089462"/>
            <a:ext cx="11245141" cy="54405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200" dirty="0"/>
              <a:t>End User want to update visa.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i="1" dirty="0"/>
              <a:t>      In order to update visa details , a End User needs to furnish the following details: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charset="0"/>
              <a:buChar char="à"/>
            </a:pPr>
            <a:r>
              <a:rPr lang="en-IN" sz="2200" i="1" dirty="0">
                <a:sym typeface="Wingdings" panose="05000000000000000000" pitchFamily="2" charset="2"/>
              </a:rPr>
              <a:t>Passport number to identity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charset="0"/>
              <a:buChar char="à"/>
            </a:pPr>
            <a:r>
              <a:rPr lang="en-IN" sz="2200" i="1" dirty="0">
                <a:sym typeface="Wingdings" panose="05000000000000000000" pitchFamily="2" charset="2"/>
              </a:rPr>
              <a:t>Visa Details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charset="0"/>
              <a:buChar char="à"/>
            </a:pPr>
            <a:endParaRPr lang="en-IN" sz="2200" i="1" dirty="0">
              <a:sym typeface="Wingdings" panose="05000000000000000000" pitchFamily="2" charset="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charset="0"/>
              <a:buChar char="à"/>
            </a:pPr>
            <a:r>
              <a:rPr lang="en-IN" sz="2200" i="1" dirty="0">
                <a:sym typeface="Wingdings" panose="05000000000000000000" pitchFamily="2" charset="2"/>
              </a:rPr>
              <a:t>If user is not already registered, user will be asked to registered first.</a:t>
            </a:r>
            <a:endParaRPr lang="en-IN" sz="2200" i="1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22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200" dirty="0"/>
              <a:t>System receive the request and update the whitelist as per new visa expiry dates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B7374-C9D4-413F-BC29-E8A8B9D9DA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5C95-AC7B-41F0-B28B-1FE52F550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662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21457</TotalTime>
  <Words>459</Words>
  <Application>Microsoft Office PowerPoint</Application>
  <PresentationFormat>Widescreen</PresentationFormat>
  <Paragraphs>129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White Theme</vt:lpstr>
      <vt:lpstr>Document</vt:lpstr>
      <vt:lpstr>CEIR   Visa Update Feature -Training Manual</vt:lpstr>
      <vt:lpstr>PowerPoint Presentation</vt:lpstr>
      <vt:lpstr>Feature Overview</vt:lpstr>
      <vt:lpstr>Visa Upload (Only for Foreigner User – First time)</vt:lpstr>
      <vt:lpstr>Visa Upload (Only for Foreigner User – Second Time)</vt:lpstr>
      <vt:lpstr>Feature Impact / Use Cases</vt:lpstr>
      <vt:lpstr>Stakeholder Overview</vt:lpstr>
      <vt:lpstr>Visa Update - Flow</vt:lpstr>
      <vt:lpstr>Visa Update - User Flow</vt:lpstr>
      <vt:lpstr>Visa Update – Registered User</vt:lpstr>
      <vt:lpstr>Visa Update – Non Registered User</vt:lpstr>
      <vt:lpstr>Policy 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514</cp:revision>
  <dcterms:created xsi:type="dcterms:W3CDTF">2019-04-20T15:44:52Z</dcterms:created>
  <dcterms:modified xsi:type="dcterms:W3CDTF">2020-04-19T09:04:55Z</dcterms:modified>
</cp:coreProperties>
</file>