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Weekly</a:t>
            </a:r>
            <a:r>
              <a:rPr lang="en-US" baseline="0" dirty="0" smtClean="0"/>
              <a:t> income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product</c:v>
                </c:pt>
                <c:pt idx="1">
                  <c:v>sevice</c:v>
                </c:pt>
                <c:pt idx="2">
                  <c:v> taka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6000</c:v>
                </c:pt>
                <c:pt idx="1">
                  <c:v>5000</c:v>
                </c:pt>
                <c:pt idx="2">
                  <c:v>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4C-403F-AF64-0EEE0E5844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product</c:v>
                </c:pt>
                <c:pt idx="1">
                  <c:v>sevice</c:v>
                </c:pt>
                <c:pt idx="2">
                  <c:v> taka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4C-403F-AF64-0EEE0E5844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product</c:v>
                </c:pt>
                <c:pt idx="1">
                  <c:v>sevice</c:v>
                </c:pt>
                <c:pt idx="2">
                  <c:v> taka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4000</c:v>
                </c:pt>
                <c:pt idx="1">
                  <c:v>7000</c:v>
                </c:pt>
                <c:pt idx="2">
                  <c:v>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4C-403F-AF64-0EEE0E5844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product</c:v>
                </c:pt>
                <c:pt idx="1">
                  <c:v>sevice</c:v>
                </c:pt>
                <c:pt idx="2">
                  <c:v> taka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1">
                  <c:v>7000</c:v>
                </c:pt>
                <c:pt idx="2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4C-403F-AF64-0EEE0E584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976783"/>
        <c:axId val="493970543"/>
      </c:barChart>
      <c:catAx>
        <c:axId val="49397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970543"/>
        <c:crosses val="autoZero"/>
        <c:auto val="1"/>
        <c:lblAlgn val="ctr"/>
        <c:lblOffset val="100"/>
        <c:noMultiLvlLbl val="0"/>
      </c:catAx>
      <c:valAx>
        <c:axId val="49397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97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472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6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19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FB8E-DB5F-41EA-B4BF-81873CB66A9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40830A-1D45-4E10-9C66-8F89FAE4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473" y="1767782"/>
            <a:ext cx="9144000" cy="2387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business about yoga and meditation therapy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into social work.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473" y="4405745"/>
            <a:ext cx="9227127" cy="274319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Sarkar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Batch:41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management studies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Roll: 01-12-41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36" y="528435"/>
            <a:ext cx="297180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7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2582" y="3223490"/>
            <a:ext cx="8525162" cy="2817091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Nayon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Sarkar 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Batch:41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Roll:01-12-41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95" y="1122363"/>
            <a:ext cx="2907936" cy="13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6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a yoga and meditation therapy business involves strategic enhancements to attract and retain clients, ensure a unique value proposition, and sustain growth. Host workshops, retreats, and group sessions to foster a sense of belonging. Focus on unique selling points, such as eco-friendly practices, exclusive classes for niche audiences or culturally authentic yoga practices.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Wellness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Holistic Services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0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Products/Services Slide: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Yoga and meditation are both practices that offer a wide range of products and services to help individuals improve their physical, mental, and spiritual well-being. 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Yoga Mats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Yoga Blocks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Yoga Wheels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01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Yoga service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564" y="169068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Yoga 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in various styles such as Hatha,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Vinyasa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Power Yoga,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Iyengar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Ashtanga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Classes can be tailored to different levels (beginner, intermediate, advanced).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Yoga Programs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 for employees to reduce stress, improve productivity, and promote well-being.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Therapeutic Yoga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specific physical conditions or injuries.</a:t>
            </a:r>
          </a:p>
        </p:txBody>
      </p:sp>
    </p:spTree>
    <p:extLst>
      <p:ext uri="{BB962C8B-B14F-4D97-AF65-F5344CB8AC3E}">
        <p14:creationId xmlns:p14="http://schemas.microsoft.com/office/powerpoint/2010/main" val="105034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1803"/>
              </p:ext>
            </p:extLst>
          </p:nvPr>
        </p:nvGraphicFramePr>
        <p:xfrm>
          <a:off x="2032000" y="719666"/>
          <a:ext cx="81280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579598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46543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583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5391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2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 of</a:t>
                      </a:r>
                      <a:r>
                        <a:rPr lang="en-US" baseline="0" dirty="0" smtClean="0"/>
                        <a:t> yoga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Suond</a:t>
                      </a:r>
                      <a:r>
                        <a:rPr lang="en-US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3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eating</a:t>
                      </a:r>
                      <a:r>
                        <a:rPr lang="en-US" baseline="0" dirty="0" smtClean="0"/>
                        <a:t> foods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8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53171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749532362"/>
              </p:ext>
            </p:extLst>
          </p:nvPr>
        </p:nvGraphicFramePr>
        <p:xfrm>
          <a:off x="2032000" y="3583709"/>
          <a:ext cx="7703127" cy="255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21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4836" y="1246909"/>
            <a:ext cx="2382982" cy="1246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 weekly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571345" y="4618180"/>
            <a:ext cx="2623127" cy="148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start of Frist day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017818" y="2493818"/>
            <a:ext cx="4553528" cy="248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57455" y="2798618"/>
            <a:ext cx="261389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 day by day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5200073" y="3103418"/>
            <a:ext cx="757382" cy="7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0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233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  Improve business about yoga and meditation therapy And get into social work. </vt:lpstr>
      <vt:lpstr>       Nayon Sarkar  Batch:41 Roll:01-12-41  </vt:lpstr>
      <vt:lpstr>Exclusive Summary:</vt:lpstr>
      <vt:lpstr>Products/Services Slide: </vt:lpstr>
      <vt:lpstr>Yoga service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business about yoga and meditation therapy And get into social work.</dc:title>
  <dc:creator>GT</dc:creator>
  <cp:lastModifiedBy>GT</cp:lastModifiedBy>
  <cp:revision>6</cp:revision>
  <dcterms:created xsi:type="dcterms:W3CDTF">2024-12-07T04:36:58Z</dcterms:created>
  <dcterms:modified xsi:type="dcterms:W3CDTF">2024-12-07T05:23:42Z</dcterms:modified>
</cp:coreProperties>
</file>