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55" name="PlaceHolder 2"/>
          <p:cNvSpPr>
            <a:spLocks noGrp="1"/>
          </p:cNvSpPr>
          <p:nvPr>
            <p:ph type="body"/>
          </p:nvPr>
        </p:nvSpPr>
        <p:spPr>
          <a:xfrm>
            <a:off x="2589120" y="2133720"/>
            <a:ext cx="891504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56" name="PlaceHolder 3"/>
          <p:cNvSpPr>
            <a:spLocks noGrp="1"/>
          </p:cNvSpPr>
          <p:nvPr>
            <p:ph type="body"/>
          </p:nvPr>
        </p:nvSpPr>
        <p:spPr>
          <a:xfrm>
            <a:off x="2589120" y="4106520"/>
            <a:ext cx="8915040" cy="1801440"/>
          </a:xfrm>
          <a:prstGeom prst="rect">
            <a:avLst/>
          </a:prstGeom>
        </p:spPr>
        <p:txBody>
          <a:bodyPr lIns="0" tIns="0" rIns="0" bIns="0">
            <a:normAutofit/>
          </a:bodyPr>
          <a:p>
            <a:endParaRPr lang="en-US" sz="1800" b="0" strike="noStrike" spc="-1">
              <a:solidFill>
                <a:srgbClr val="404040"/>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58" name="PlaceHolder 2"/>
          <p:cNvSpPr>
            <a:spLocks noGrp="1"/>
          </p:cNvSpPr>
          <p:nvPr>
            <p:ph type="body"/>
          </p:nvPr>
        </p:nvSpPr>
        <p:spPr>
          <a:xfrm>
            <a:off x="2589120" y="21337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59" name="PlaceHolder 3"/>
          <p:cNvSpPr>
            <a:spLocks noGrp="1"/>
          </p:cNvSpPr>
          <p:nvPr>
            <p:ph type="body"/>
          </p:nvPr>
        </p:nvSpPr>
        <p:spPr>
          <a:xfrm>
            <a:off x="7157160" y="21337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60" name="PlaceHolder 4"/>
          <p:cNvSpPr>
            <a:spLocks noGrp="1"/>
          </p:cNvSpPr>
          <p:nvPr>
            <p:ph type="body"/>
          </p:nvPr>
        </p:nvSpPr>
        <p:spPr>
          <a:xfrm>
            <a:off x="2589120" y="41065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61" name="PlaceHolder 5"/>
          <p:cNvSpPr>
            <a:spLocks noGrp="1"/>
          </p:cNvSpPr>
          <p:nvPr>
            <p:ph type="body"/>
          </p:nvPr>
        </p:nvSpPr>
        <p:spPr>
          <a:xfrm>
            <a:off x="7157160" y="41065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63" name="PlaceHolder 2"/>
          <p:cNvSpPr>
            <a:spLocks noGrp="1"/>
          </p:cNvSpPr>
          <p:nvPr>
            <p:ph type="body"/>
          </p:nvPr>
        </p:nvSpPr>
        <p:spPr>
          <a:xfrm>
            <a:off x="2589120" y="2133720"/>
            <a:ext cx="287028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64" name="PlaceHolder 3"/>
          <p:cNvSpPr>
            <a:spLocks noGrp="1"/>
          </p:cNvSpPr>
          <p:nvPr>
            <p:ph type="body"/>
          </p:nvPr>
        </p:nvSpPr>
        <p:spPr>
          <a:xfrm>
            <a:off x="5603400" y="2133720"/>
            <a:ext cx="287028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65" name="PlaceHolder 4"/>
          <p:cNvSpPr>
            <a:spLocks noGrp="1"/>
          </p:cNvSpPr>
          <p:nvPr>
            <p:ph type="body"/>
          </p:nvPr>
        </p:nvSpPr>
        <p:spPr>
          <a:xfrm>
            <a:off x="8617320" y="2133720"/>
            <a:ext cx="287028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66" name="PlaceHolder 5"/>
          <p:cNvSpPr>
            <a:spLocks noGrp="1"/>
          </p:cNvSpPr>
          <p:nvPr>
            <p:ph type="body"/>
          </p:nvPr>
        </p:nvSpPr>
        <p:spPr>
          <a:xfrm>
            <a:off x="2589120" y="4106520"/>
            <a:ext cx="287028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67" name="PlaceHolder 6"/>
          <p:cNvSpPr>
            <a:spLocks noGrp="1"/>
          </p:cNvSpPr>
          <p:nvPr>
            <p:ph type="body"/>
          </p:nvPr>
        </p:nvSpPr>
        <p:spPr>
          <a:xfrm>
            <a:off x="5603400" y="4106520"/>
            <a:ext cx="287028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68" name="PlaceHolder 7"/>
          <p:cNvSpPr>
            <a:spLocks noGrp="1"/>
          </p:cNvSpPr>
          <p:nvPr>
            <p:ph type="body"/>
          </p:nvPr>
        </p:nvSpPr>
        <p:spPr>
          <a:xfrm>
            <a:off x="8617320" y="4106520"/>
            <a:ext cx="2870280" cy="1801440"/>
          </a:xfrm>
          <a:prstGeom prst="rect">
            <a:avLst/>
          </a:prstGeom>
        </p:spPr>
        <p:txBody>
          <a:bodyPr lIns="0" tIns="0" rIns="0" bIns="0">
            <a:normAutofit/>
          </a:bodyPr>
          <a:p>
            <a:endParaRPr lang="en-US" sz="1800" b="0" strike="noStrike" spc="-1">
              <a:solidFill>
                <a:srgbClr val="404040"/>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103" name="PlaceHolder 2"/>
          <p:cNvSpPr>
            <a:spLocks noGrp="1"/>
          </p:cNvSpPr>
          <p:nvPr>
            <p:ph type="subTitle"/>
          </p:nvPr>
        </p:nvSpPr>
        <p:spPr>
          <a:xfrm>
            <a:off x="2589120" y="2133720"/>
            <a:ext cx="8915040" cy="377712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105" name="PlaceHolder 2"/>
          <p:cNvSpPr>
            <a:spLocks noGrp="1"/>
          </p:cNvSpPr>
          <p:nvPr>
            <p:ph type="body"/>
          </p:nvPr>
        </p:nvSpPr>
        <p:spPr>
          <a:xfrm>
            <a:off x="2589120" y="2133720"/>
            <a:ext cx="8915040" cy="3777120"/>
          </a:xfrm>
          <a:prstGeom prst="rect">
            <a:avLst/>
          </a:prstGeom>
        </p:spPr>
        <p:txBody>
          <a:bodyPr lIns="0" tIns="0" rIns="0" bIns="0">
            <a:normAutofit/>
          </a:bodyPr>
          <a:p>
            <a:endParaRPr lang="en-US" sz="1800" b="0" strike="noStrike" spc="-1">
              <a:solidFill>
                <a:srgbClr val="404040"/>
              </a:solid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107" name="PlaceHolder 2"/>
          <p:cNvSpPr>
            <a:spLocks noGrp="1"/>
          </p:cNvSpPr>
          <p:nvPr>
            <p:ph type="body"/>
          </p:nvPr>
        </p:nvSpPr>
        <p:spPr>
          <a:xfrm>
            <a:off x="2589120" y="2133720"/>
            <a:ext cx="4350240" cy="377712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108" name="PlaceHolder 3"/>
          <p:cNvSpPr>
            <a:spLocks noGrp="1"/>
          </p:cNvSpPr>
          <p:nvPr>
            <p:ph type="body"/>
          </p:nvPr>
        </p:nvSpPr>
        <p:spPr>
          <a:xfrm>
            <a:off x="7157160" y="2133720"/>
            <a:ext cx="4350240" cy="3777120"/>
          </a:xfrm>
          <a:prstGeom prst="rect">
            <a:avLst/>
          </a:prstGeom>
        </p:spPr>
        <p:txBody>
          <a:bodyPr lIns="0" tIns="0" rIns="0" bIns="0">
            <a:normAutofit/>
          </a:bodyPr>
          <a:p>
            <a:endParaRPr lang="en-US" sz="1800" b="0" strike="noStrike" spc="-1">
              <a:solidFill>
                <a:srgbClr val="404040"/>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112" name="PlaceHolder 2"/>
          <p:cNvSpPr>
            <a:spLocks noGrp="1"/>
          </p:cNvSpPr>
          <p:nvPr>
            <p:ph type="body"/>
          </p:nvPr>
        </p:nvSpPr>
        <p:spPr>
          <a:xfrm>
            <a:off x="2589120" y="21337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113" name="PlaceHolder 3"/>
          <p:cNvSpPr>
            <a:spLocks noGrp="1"/>
          </p:cNvSpPr>
          <p:nvPr>
            <p:ph type="body"/>
          </p:nvPr>
        </p:nvSpPr>
        <p:spPr>
          <a:xfrm>
            <a:off x="7157160" y="2133720"/>
            <a:ext cx="4350240" cy="377712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114" name="PlaceHolder 4"/>
          <p:cNvSpPr>
            <a:spLocks noGrp="1"/>
          </p:cNvSpPr>
          <p:nvPr>
            <p:ph type="body"/>
          </p:nvPr>
        </p:nvSpPr>
        <p:spPr>
          <a:xfrm>
            <a:off x="2589120" y="41065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116" name="PlaceHolder 2"/>
          <p:cNvSpPr>
            <a:spLocks noGrp="1"/>
          </p:cNvSpPr>
          <p:nvPr>
            <p:ph type="body"/>
          </p:nvPr>
        </p:nvSpPr>
        <p:spPr>
          <a:xfrm>
            <a:off x="2589120" y="2133720"/>
            <a:ext cx="4350240" cy="377712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117" name="PlaceHolder 3"/>
          <p:cNvSpPr>
            <a:spLocks noGrp="1"/>
          </p:cNvSpPr>
          <p:nvPr>
            <p:ph type="body"/>
          </p:nvPr>
        </p:nvSpPr>
        <p:spPr>
          <a:xfrm>
            <a:off x="7157160" y="21337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118" name="PlaceHolder 4"/>
          <p:cNvSpPr>
            <a:spLocks noGrp="1"/>
          </p:cNvSpPr>
          <p:nvPr>
            <p:ph type="body"/>
          </p:nvPr>
        </p:nvSpPr>
        <p:spPr>
          <a:xfrm>
            <a:off x="7157160" y="41065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120" name="PlaceHolder 2"/>
          <p:cNvSpPr>
            <a:spLocks noGrp="1"/>
          </p:cNvSpPr>
          <p:nvPr>
            <p:ph type="body"/>
          </p:nvPr>
        </p:nvSpPr>
        <p:spPr>
          <a:xfrm>
            <a:off x="2589120" y="21337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121" name="PlaceHolder 3"/>
          <p:cNvSpPr>
            <a:spLocks noGrp="1"/>
          </p:cNvSpPr>
          <p:nvPr>
            <p:ph type="body"/>
          </p:nvPr>
        </p:nvSpPr>
        <p:spPr>
          <a:xfrm>
            <a:off x="7157160" y="21337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122" name="PlaceHolder 4"/>
          <p:cNvSpPr>
            <a:spLocks noGrp="1"/>
          </p:cNvSpPr>
          <p:nvPr>
            <p:ph type="body"/>
          </p:nvPr>
        </p:nvSpPr>
        <p:spPr>
          <a:xfrm>
            <a:off x="2589120" y="4106520"/>
            <a:ext cx="8915040" cy="1801440"/>
          </a:xfrm>
          <a:prstGeom prst="rect">
            <a:avLst/>
          </a:prstGeom>
        </p:spPr>
        <p:txBody>
          <a:bodyPr lIns="0" tIns="0" rIns="0" bIns="0">
            <a:normAutofit/>
          </a:bodyPr>
          <a:p>
            <a:endParaRPr lang="en-US" sz="1800" b="0" strike="noStrike" spc="-1">
              <a:solidFill>
                <a:srgbClr val="404040"/>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124" name="PlaceHolder 2"/>
          <p:cNvSpPr>
            <a:spLocks noGrp="1"/>
          </p:cNvSpPr>
          <p:nvPr>
            <p:ph type="body"/>
          </p:nvPr>
        </p:nvSpPr>
        <p:spPr>
          <a:xfrm>
            <a:off x="2589120" y="2133720"/>
            <a:ext cx="891504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125" name="PlaceHolder 3"/>
          <p:cNvSpPr>
            <a:spLocks noGrp="1"/>
          </p:cNvSpPr>
          <p:nvPr>
            <p:ph type="body"/>
          </p:nvPr>
        </p:nvSpPr>
        <p:spPr>
          <a:xfrm>
            <a:off x="2589120" y="4106520"/>
            <a:ext cx="8915040" cy="1801440"/>
          </a:xfrm>
          <a:prstGeom prst="rect">
            <a:avLst/>
          </a:prstGeom>
        </p:spPr>
        <p:txBody>
          <a:bodyPr lIns="0" tIns="0" rIns="0" bIns="0">
            <a:normAutofit/>
          </a:bodyPr>
          <a:p>
            <a:endParaRPr lang="en-US" sz="1800" b="0" strike="noStrike" spc="-1">
              <a:solidFill>
                <a:srgbClr val="404040"/>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127" name="PlaceHolder 2"/>
          <p:cNvSpPr>
            <a:spLocks noGrp="1"/>
          </p:cNvSpPr>
          <p:nvPr>
            <p:ph type="body"/>
          </p:nvPr>
        </p:nvSpPr>
        <p:spPr>
          <a:xfrm>
            <a:off x="2589120" y="21337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128" name="PlaceHolder 3"/>
          <p:cNvSpPr>
            <a:spLocks noGrp="1"/>
          </p:cNvSpPr>
          <p:nvPr>
            <p:ph type="body"/>
          </p:nvPr>
        </p:nvSpPr>
        <p:spPr>
          <a:xfrm>
            <a:off x="7157160" y="21337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129" name="PlaceHolder 4"/>
          <p:cNvSpPr>
            <a:spLocks noGrp="1"/>
          </p:cNvSpPr>
          <p:nvPr>
            <p:ph type="body"/>
          </p:nvPr>
        </p:nvSpPr>
        <p:spPr>
          <a:xfrm>
            <a:off x="2589120" y="41065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130" name="PlaceHolder 5"/>
          <p:cNvSpPr>
            <a:spLocks noGrp="1"/>
          </p:cNvSpPr>
          <p:nvPr>
            <p:ph type="body"/>
          </p:nvPr>
        </p:nvSpPr>
        <p:spPr>
          <a:xfrm>
            <a:off x="7157160" y="41065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132" name="PlaceHolder 2"/>
          <p:cNvSpPr>
            <a:spLocks noGrp="1"/>
          </p:cNvSpPr>
          <p:nvPr>
            <p:ph type="body"/>
          </p:nvPr>
        </p:nvSpPr>
        <p:spPr>
          <a:xfrm>
            <a:off x="2589120" y="2133720"/>
            <a:ext cx="287028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133" name="PlaceHolder 3"/>
          <p:cNvSpPr>
            <a:spLocks noGrp="1"/>
          </p:cNvSpPr>
          <p:nvPr>
            <p:ph type="body"/>
          </p:nvPr>
        </p:nvSpPr>
        <p:spPr>
          <a:xfrm>
            <a:off x="5603400" y="2133720"/>
            <a:ext cx="287028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134" name="PlaceHolder 4"/>
          <p:cNvSpPr>
            <a:spLocks noGrp="1"/>
          </p:cNvSpPr>
          <p:nvPr>
            <p:ph type="body"/>
          </p:nvPr>
        </p:nvSpPr>
        <p:spPr>
          <a:xfrm>
            <a:off x="8617320" y="2133720"/>
            <a:ext cx="287028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135" name="PlaceHolder 5"/>
          <p:cNvSpPr>
            <a:spLocks noGrp="1"/>
          </p:cNvSpPr>
          <p:nvPr>
            <p:ph type="body"/>
          </p:nvPr>
        </p:nvSpPr>
        <p:spPr>
          <a:xfrm>
            <a:off x="2589120" y="4106520"/>
            <a:ext cx="287028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136" name="PlaceHolder 6"/>
          <p:cNvSpPr>
            <a:spLocks noGrp="1"/>
          </p:cNvSpPr>
          <p:nvPr>
            <p:ph type="body"/>
          </p:nvPr>
        </p:nvSpPr>
        <p:spPr>
          <a:xfrm>
            <a:off x="5603400" y="4106520"/>
            <a:ext cx="287028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137" name="PlaceHolder 7"/>
          <p:cNvSpPr>
            <a:spLocks noGrp="1"/>
          </p:cNvSpPr>
          <p:nvPr>
            <p:ph type="body"/>
          </p:nvPr>
        </p:nvSpPr>
        <p:spPr>
          <a:xfrm>
            <a:off x="8617320" y="4106520"/>
            <a:ext cx="2870280" cy="1801440"/>
          </a:xfrm>
          <a:prstGeom prst="rect">
            <a:avLst/>
          </a:prstGeom>
        </p:spPr>
        <p:txBody>
          <a:bodyPr lIns="0" tIns="0" rIns="0" bIns="0">
            <a:normAutofit/>
          </a:bodyPr>
          <a:p>
            <a:endParaRPr lang="en-US" sz="1800" b="0" strike="noStrike" spc="-1">
              <a:solidFill>
                <a:srgbClr val="404040"/>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36" name="PlaceHolder 2"/>
          <p:cNvSpPr>
            <a:spLocks noGrp="1"/>
          </p:cNvSpPr>
          <p:nvPr>
            <p:ph type="body"/>
          </p:nvPr>
        </p:nvSpPr>
        <p:spPr>
          <a:xfrm>
            <a:off x="2589120" y="2133720"/>
            <a:ext cx="8915040" cy="3777120"/>
          </a:xfrm>
          <a:prstGeom prst="rect">
            <a:avLst/>
          </a:prstGeom>
        </p:spPr>
        <p:txBody>
          <a:bodyPr lIns="0" tIns="0" rIns="0" bIns="0">
            <a:normAutofit/>
          </a:bodyPr>
          <a:p>
            <a:endParaRPr lang="en-US" sz="1800" b="0" strike="noStrike" spc="-1">
              <a:solidFill>
                <a:srgbClr val="404040"/>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38" name="PlaceHolder 2"/>
          <p:cNvSpPr>
            <a:spLocks noGrp="1"/>
          </p:cNvSpPr>
          <p:nvPr>
            <p:ph type="body"/>
          </p:nvPr>
        </p:nvSpPr>
        <p:spPr>
          <a:xfrm>
            <a:off x="2589120" y="2133720"/>
            <a:ext cx="4350240" cy="377712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39" name="PlaceHolder 3"/>
          <p:cNvSpPr>
            <a:spLocks noGrp="1"/>
          </p:cNvSpPr>
          <p:nvPr>
            <p:ph type="body"/>
          </p:nvPr>
        </p:nvSpPr>
        <p:spPr>
          <a:xfrm>
            <a:off x="7157160" y="2133720"/>
            <a:ext cx="4350240" cy="3777120"/>
          </a:xfrm>
          <a:prstGeom prst="rect">
            <a:avLst/>
          </a:prstGeom>
        </p:spPr>
        <p:txBody>
          <a:bodyPr lIns="0" tIns="0" rIns="0" bIns="0">
            <a:normAutofit/>
          </a:bodyPr>
          <a:p>
            <a:endParaRPr lang="en-US" sz="1800" b="0" strike="noStrike" spc="-1">
              <a:solidFill>
                <a:srgbClr val="404040"/>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43" name="PlaceHolder 2"/>
          <p:cNvSpPr>
            <a:spLocks noGrp="1"/>
          </p:cNvSpPr>
          <p:nvPr>
            <p:ph type="body"/>
          </p:nvPr>
        </p:nvSpPr>
        <p:spPr>
          <a:xfrm>
            <a:off x="2589120" y="21337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44" name="PlaceHolder 3"/>
          <p:cNvSpPr>
            <a:spLocks noGrp="1"/>
          </p:cNvSpPr>
          <p:nvPr>
            <p:ph type="body"/>
          </p:nvPr>
        </p:nvSpPr>
        <p:spPr>
          <a:xfrm>
            <a:off x="7157160" y="2133720"/>
            <a:ext cx="4350240" cy="377712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45" name="PlaceHolder 4"/>
          <p:cNvSpPr>
            <a:spLocks noGrp="1"/>
          </p:cNvSpPr>
          <p:nvPr>
            <p:ph type="body"/>
          </p:nvPr>
        </p:nvSpPr>
        <p:spPr>
          <a:xfrm>
            <a:off x="2589120" y="41065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47" name="PlaceHolder 2"/>
          <p:cNvSpPr>
            <a:spLocks noGrp="1"/>
          </p:cNvSpPr>
          <p:nvPr>
            <p:ph type="body"/>
          </p:nvPr>
        </p:nvSpPr>
        <p:spPr>
          <a:xfrm>
            <a:off x="2589120" y="2133720"/>
            <a:ext cx="4350240" cy="377712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48" name="PlaceHolder 3"/>
          <p:cNvSpPr>
            <a:spLocks noGrp="1"/>
          </p:cNvSpPr>
          <p:nvPr>
            <p:ph type="body"/>
          </p:nvPr>
        </p:nvSpPr>
        <p:spPr>
          <a:xfrm>
            <a:off x="7157160" y="21337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49" name="PlaceHolder 4"/>
          <p:cNvSpPr>
            <a:spLocks noGrp="1"/>
          </p:cNvSpPr>
          <p:nvPr>
            <p:ph type="body"/>
          </p:nvPr>
        </p:nvSpPr>
        <p:spPr>
          <a:xfrm>
            <a:off x="7157160" y="41065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tIns="0" rIns="0" bIns="0" anchor="ctr"/>
          <a:p>
            <a:endParaRPr lang="en-US" sz="1800" b="0" strike="noStrike" spc="-1">
              <a:solidFill>
                <a:srgbClr val="000000"/>
              </a:solidFill>
              <a:latin typeface="Century Gothic"/>
            </a:endParaRPr>
          </a:p>
        </p:txBody>
      </p:sp>
      <p:sp>
        <p:nvSpPr>
          <p:cNvPr id="51" name="PlaceHolder 2"/>
          <p:cNvSpPr>
            <a:spLocks noGrp="1"/>
          </p:cNvSpPr>
          <p:nvPr>
            <p:ph type="body"/>
          </p:nvPr>
        </p:nvSpPr>
        <p:spPr>
          <a:xfrm>
            <a:off x="2589120" y="21337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52" name="PlaceHolder 3"/>
          <p:cNvSpPr>
            <a:spLocks noGrp="1"/>
          </p:cNvSpPr>
          <p:nvPr>
            <p:ph type="body"/>
          </p:nvPr>
        </p:nvSpPr>
        <p:spPr>
          <a:xfrm>
            <a:off x="7157160" y="2133720"/>
            <a:ext cx="4350240" cy="1801440"/>
          </a:xfrm>
          <a:prstGeom prst="rect">
            <a:avLst/>
          </a:prstGeom>
        </p:spPr>
        <p:txBody>
          <a:bodyPr lIns="0" tIns="0" rIns="0" bIns="0">
            <a:normAutofit/>
          </a:bodyPr>
          <a:p>
            <a:endParaRPr lang="en-US" sz="1800" b="0" strike="noStrike" spc="-1">
              <a:solidFill>
                <a:srgbClr val="404040"/>
              </a:solidFill>
              <a:latin typeface="Century Gothic"/>
            </a:endParaRPr>
          </a:p>
        </p:txBody>
      </p:sp>
      <p:sp>
        <p:nvSpPr>
          <p:cNvPr id="53" name="PlaceHolder 4"/>
          <p:cNvSpPr>
            <a:spLocks noGrp="1"/>
          </p:cNvSpPr>
          <p:nvPr>
            <p:ph type="body"/>
          </p:nvPr>
        </p:nvSpPr>
        <p:spPr>
          <a:xfrm>
            <a:off x="2589120" y="4106520"/>
            <a:ext cx="8915040" cy="1801440"/>
          </a:xfrm>
          <a:prstGeom prst="rect">
            <a:avLst/>
          </a:prstGeom>
        </p:spPr>
        <p:txBody>
          <a:bodyPr lIns="0" tIns="0" rIns="0" bIns="0">
            <a:normAutofit/>
          </a:bodyPr>
          <a:p>
            <a:endParaRPr lang="en-US" sz="1800" b="0" strike="noStrike" spc="-1">
              <a:solidFill>
                <a:srgbClr val="404040"/>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0" name="Group 1"/>
          <p:cNvGrpSpPr/>
          <p:nvPr/>
        </p:nvGrpSpPr>
        <p:grpSpPr>
          <a:xfrm>
            <a:off x="0" y="228600"/>
            <a:ext cx="2851200" cy="6638400"/>
            <a:chOff x="0" y="228600"/>
            <a:chExt cx="2851200" cy="6638400"/>
          </a:xfrm>
        </p:grpSpPr>
        <p:sp>
          <p:nvSpPr>
            <p:cNvPr id="2" name="CustomShape 2"/>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3" name="CustomShape 3"/>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4" name="CustomShape 4"/>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5" name="CustomShape 5"/>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6" name="CustomShape 6"/>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7" name="CustomShape 7"/>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8" name="CustomShape 8"/>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9" name="CustomShape 9"/>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10" name="CustomShape 10"/>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11" name="CustomShape 11"/>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12" name="CustomShape 12"/>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13" name="CustomShape 13"/>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grpSp>
      <p:grpSp>
        <p:nvGrpSpPr>
          <p:cNvPr id="14" name="Group 14"/>
          <p:cNvGrpSpPr/>
          <p:nvPr/>
        </p:nvGrpSpPr>
        <p:grpSpPr>
          <a:xfrm>
            <a:off x="27360" y="-720"/>
            <a:ext cx="2356200" cy="6853680"/>
            <a:chOff x="27360" y="-720"/>
            <a:chExt cx="2356200" cy="6853680"/>
          </a:xfrm>
        </p:grpSpPr>
        <p:sp>
          <p:nvSpPr>
            <p:cNvPr id="15" name="CustomShape 15"/>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16" name="CustomShape 16"/>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17" name="CustomShape 17"/>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18" name="CustomShape 18"/>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19" name="CustomShape 19"/>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20" name="CustomShape 20"/>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21" name="CustomShape 21"/>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22" name="CustomShape 22"/>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23" name="CustomShape 23"/>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24" name="CustomShape 24"/>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25" name="CustomShape 25"/>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26" name="CustomShape 26"/>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rgbClr val="FFFFFF"/>
            </a:lnRef>
            <a:fillRef idx="0">
              <a:srgbClr val="FFFFFF"/>
            </a:fillRef>
            <a:effectRef idx="0">
              <a:srgbClr val="FFFFFF"/>
            </a:effectRef>
            <a:fontRef idx="minor"/>
          </p:style>
        </p:sp>
      </p:grpSp>
      <p:sp>
        <p:nvSpPr>
          <p:cNvPr id="27" name="CustomShape 27"/>
          <p:cNvSpPr/>
          <p:nvPr/>
        </p:nvSpPr>
        <p:spPr>
          <a:xfrm>
            <a:off x="0" y="0"/>
            <a:ext cx="182520" cy="685764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8" name="PlaceHolder 28"/>
          <p:cNvSpPr>
            <a:spLocks noGrp="1"/>
          </p:cNvSpPr>
          <p:nvPr>
            <p:ph type="title"/>
          </p:nvPr>
        </p:nvSpPr>
        <p:spPr>
          <a:xfrm>
            <a:off x="2589120" y="2514600"/>
            <a:ext cx="8915040" cy="2262600"/>
          </a:xfrm>
          <a:prstGeom prst="rect">
            <a:avLst/>
          </a:prstGeom>
        </p:spPr>
        <p:txBody>
          <a:bodyPr anchor="b">
            <a:normAutofit/>
          </a:bodyPr>
          <a:p>
            <a:pPr>
              <a:lnSpc>
                <a:spcPct val="100000"/>
              </a:lnSpc>
            </a:pPr>
            <a:r>
              <a:rPr lang="en-US" sz="5400" b="0" strike="noStrike" spc="-1">
                <a:solidFill>
                  <a:srgbClr val="262626"/>
                </a:solidFill>
                <a:latin typeface="Century Gothic"/>
              </a:rPr>
              <a:t>Click to edit Master title style</a:t>
            </a:r>
            <a:endParaRPr lang="en-US" sz="5400" b="0" strike="noStrike" spc="-1">
              <a:solidFill>
                <a:srgbClr val="000000"/>
              </a:solidFill>
              <a:latin typeface="Century Gothic"/>
            </a:endParaRPr>
          </a:p>
        </p:txBody>
      </p:sp>
      <p:sp>
        <p:nvSpPr>
          <p:cNvPr id="29" name="PlaceHolder 29"/>
          <p:cNvSpPr>
            <a:spLocks noGrp="1"/>
          </p:cNvSpPr>
          <p:nvPr>
            <p:ph type="dt"/>
          </p:nvPr>
        </p:nvSpPr>
        <p:spPr>
          <a:xfrm>
            <a:off x="10361520" y="6130440"/>
            <a:ext cx="1145880" cy="370080"/>
          </a:xfrm>
          <a:prstGeom prst="rect">
            <a:avLst/>
          </a:prstGeom>
        </p:spPr>
        <p:txBody>
          <a:bodyPr anchor="ctr"/>
          <a:p>
            <a:pPr algn="r">
              <a:lnSpc>
                <a:spcPct val="100000"/>
              </a:lnSpc>
            </a:pPr>
            <a:fld id="{EAB52758-9D30-4274-91D3-B8DEA3F3C792}" type="datetime">
              <a:rPr lang="en-US" sz="900" b="0" strike="noStrike" spc="-1">
                <a:solidFill>
                  <a:srgbClr val="8B8B8B"/>
                </a:solidFill>
                <a:latin typeface="Century Gothic"/>
              </a:rPr>
            </a:fld>
            <a:endParaRPr lang="en-US" sz="900" b="0" strike="noStrike" spc="-1">
              <a:latin typeface="Times New Roman" panose="02020603050405020304"/>
            </a:endParaRPr>
          </a:p>
        </p:txBody>
      </p:sp>
      <p:sp>
        <p:nvSpPr>
          <p:cNvPr id="30" name="PlaceHolder 30"/>
          <p:cNvSpPr>
            <a:spLocks noGrp="1"/>
          </p:cNvSpPr>
          <p:nvPr>
            <p:ph type="ftr"/>
          </p:nvPr>
        </p:nvSpPr>
        <p:spPr>
          <a:xfrm>
            <a:off x="2589120" y="6135840"/>
            <a:ext cx="7619760" cy="364680"/>
          </a:xfrm>
          <a:prstGeom prst="rect">
            <a:avLst/>
          </a:prstGeom>
        </p:spPr>
        <p:txBody>
          <a:bodyPr anchor="ctr"/>
          <a:p>
            <a:endParaRPr lang="en-US" sz="2400" b="0" strike="noStrike" spc="-1">
              <a:latin typeface="Times New Roman" panose="02020603050405020304"/>
            </a:endParaRPr>
          </a:p>
        </p:txBody>
      </p:sp>
      <p:sp>
        <p:nvSpPr>
          <p:cNvPr id="31" name="CustomShape 31"/>
          <p:cNvSpPr/>
          <p:nvPr/>
        </p:nvSpPr>
        <p:spPr>
          <a:xfrm>
            <a:off x="0" y="4323960"/>
            <a:ext cx="1744200" cy="77832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32" name="PlaceHolder 32"/>
          <p:cNvSpPr>
            <a:spLocks noGrp="1"/>
          </p:cNvSpPr>
          <p:nvPr>
            <p:ph type="sldNum"/>
          </p:nvPr>
        </p:nvSpPr>
        <p:spPr>
          <a:xfrm>
            <a:off x="531720" y="4529520"/>
            <a:ext cx="779400" cy="364680"/>
          </a:xfrm>
          <a:prstGeom prst="rect">
            <a:avLst/>
          </a:prstGeom>
        </p:spPr>
        <p:txBody>
          <a:bodyPr anchor="ctr"/>
          <a:p>
            <a:pPr algn="r">
              <a:lnSpc>
                <a:spcPct val="100000"/>
              </a:lnSpc>
            </a:pPr>
            <a:fld id="{B0BD2A1B-8481-408A-8AA9-C927FA48B457}" type="slidenum">
              <a:rPr lang="en-US" sz="2000" b="0" strike="noStrike" spc="-1">
                <a:solidFill>
                  <a:srgbClr val="FEFFFF"/>
                </a:solidFill>
                <a:latin typeface="Century Gothic"/>
              </a:rPr>
            </a:fld>
            <a:endParaRPr lang="en-US" sz="2000" b="0" strike="noStrike" spc="-1">
              <a:latin typeface="Times New Roman" panose="02020603050405020304"/>
            </a:endParaRPr>
          </a:p>
        </p:txBody>
      </p:sp>
      <p:sp>
        <p:nvSpPr>
          <p:cNvPr id="33" name="PlaceHolder 33"/>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1800" b="0" strike="noStrike" spc="-1">
                <a:solidFill>
                  <a:srgbClr val="404040"/>
                </a:solidFill>
                <a:latin typeface="Century Gothic"/>
              </a:rPr>
              <a:t>Click to edit the outline text format</a:t>
            </a:r>
            <a:endParaRPr lang="en-US" sz="1800" b="0" strike="noStrike" spc="-1">
              <a:solidFill>
                <a:srgbClr val="404040"/>
              </a:solidFill>
              <a:latin typeface="Century Gothic"/>
            </a:endParaRPr>
          </a:p>
          <a:p>
            <a:pPr marL="864235" lvl="1" indent="-323850">
              <a:spcBef>
                <a:spcPts val="1135"/>
              </a:spcBef>
              <a:buClr>
                <a:srgbClr val="000000"/>
              </a:buClr>
              <a:buSzPct val="75000"/>
              <a:buFont typeface="Symbol" charset="2"/>
              <a:buChar char=""/>
            </a:pPr>
            <a:r>
              <a:rPr lang="en-US" sz="1400" b="0" strike="noStrike" spc="-1">
                <a:solidFill>
                  <a:srgbClr val="404040"/>
                </a:solidFill>
                <a:latin typeface="Century Gothic"/>
              </a:rPr>
              <a:t>Second Outline Level</a:t>
            </a:r>
            <a:endParaRPr lang="en-US" sz="1400" b="0" strike="noStrike" spc="-1">
              <a:solidFill>
                <a:srgbClr val="404040"/>
              </a:solidFill>
              <a:latin typeface="Century Gothic"/>
            </a:endParaRPr>
          </a:p>
          <a:p>
            <a:pPr marL="1296035" lvl="2" indent="-288290">
              <a:spcBef>
                <a:spcPts val="850"/>
              </a:spcBef>
              <a:buClr>
                <a:srgbClr val="000000"/>
              </a:buClr>
              <a:buSzPct val="45000"/>
              <a:buFont typeface="Wingdings" panose="05000000000000000000" pitchFamily="2" charset="2"/>
              <a:buChar char=""/>
            </a:pPr>
            <a:r>
              <a:rPr lang="en-US" sz="1200" b="0" strike="noStrike" spc="-1">
                <a:solidFill>
                  <a:srgbClr val="404040"/>
                </a:solidFill>
                <a:latin typeface="Century Gothic"/>
              </a:rPr>
              <a:t>Third Outline Level</a:t>
            </a:r>
            <a:endParaRPr lang="en-US" sz="1200" b="0" strike="noStrike" spc="-1">
              <a:solidFill>
                <a:srgbClr val="404040"/>
              </a:solidFill>
              <a:latin typeface="Century Gothic"/>
            </a:endParaRPr>
          </a:p>
          <a:p>
            <a:pPr marL="1727835" lvl="3" indent="-215900">
              <a:spcBef>
                <a:spcPts val="565"/>
              </a:spcBef>
              <a:buClr>
                <a:srgbClr val="000000"/>
              </a:buClr>
              <a:buSzPct val="75000"/>
              <a:buFont typeface="Symbol" charset="2"/>
              <a:buChar char=""/>
            </a:pPr>
            <a:r>
              <a:rPr lang="en-US" sz="1200" b="0" strike="noStrike" spc="-1">
                <a:solidFill>
                  <a:srgbClr val="404040"/>
                </a:solidFill>
                <a:latin typeface="Century Gothic"/>
              </a:rPr>
              <a:t>Fourth Outline Level</a:t>
            </a:r>
            <a:endParaRPr lang="en-US" sz="1200" b="0" strike="noStrike" spc="-1">
              <a:solidFill>
                <a:srgbClr val="404040"/>
              </a:solidFill>
              <a:latin typeface="Century Gothic"/>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Century Gothic"/>
              </a:rPr>
              <a:t>Fifth Outline Level</a:t>
            </a:r>
            <a:endParaRPr lang="en-US" sz="2000" b="0" strike="noStrike" spc="-1">
              <a:solidFill>
                <a:srgbClr val="404040"/>
              </a:solidFill>
              <a:latin typeface="Century Gothic"/>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Century Gothic"/>
              </a:rPr>
              <a:t>Sixth Outline Level</a:t>
            </a:r>
            <a:endParaRPr lang="en-US" sz="2000" b="0" strike="noStrike" spc="-1">
              <a:solidFill>
                <a:srgbClr val="404040"/>
              </a:solidFill>
              <a:latin typeface="Century Gothic"/>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404040"/>
                </a:solidFill>
                <a:latin typeface="Century Gothic"/>
              </a:rPr>
              <a:t>Seventh Outline Level</a:t>
            </a:r>
            <a:endParaRPr lang="en-US" sz="2000" b="0" strike="noStrike" spc="-1">
              <a:solidFill>
                <a:srgbClr val="404040"/>
              </a:solidFill>
              <a:latin typeface="Century Gothic"/>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71" name="CustomShape 3"/>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72" name="CustomShape 4"/>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73" name="CustomShape 5"/>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74" name="CustomShape 6"/>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75" name="CustomShape 7"/>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76" name="CustomShape 8"/>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77" name="CustomShape 9"/>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78" name="CustomShape 10"/>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79" name="CustomShape 11"/>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80" name="CustomShape 12"/>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sp>
          <p:nvSpPr>
            <p:cNvPr id="81" name="CustomShape 13"/>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rgbClr val="FFFFFF"/>
            </a:lnRef>
            <a:fillRef idx="0">
              <a:srgbClr val="FFFFFF"/>
            </a:fillRef>
            <a:effectRef idx="0">
              <a:srgbClr val="FFFFFF"/>
            </a:effectRef>
            <a:fontRef idx="minor"/>
          </p:style>
        </p:sp>
      </p:grpSp>
      <p:grpSp>
        <p:nvGrpSpPr>
          <p:cNvPr id="82" name="Group 14"/>
          <p:cNvGrpSpPr/>
          <p:nvPr/>
        </p:nvGrpSpPr>
        <p:grpSpPr>
          <a:xfrm>
            <a:off x="27360" y="-720"/>
            <a:ext cx="2356200" cy="6853680"/>
            <a:chOff x="27360" y="-720"/>
            <a:chExt cx="2356200" cy="6853680"/>
          </a:xfrm>
        </p:grpSpPr>
        <p:sp>
          <p:nvSpPr>
            <p:cNvPr id="83" name="CustomShape 15"/>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84" name="CustomShape 16"/>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85" name="CustomShape 17"/>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86" name="CustomShape 18"/>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87" name="CustomShape 19"/>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88" name="CustomShape 20"/>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89" name="CustomShape 21"/>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90" name="CustomShape 22"/>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91" name="CustomShape 23"/>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92" name="CustomShape 24"/>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93" name="CustomShape 25"/>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rgbClr val="FFFFFF"/>
            </a:lnRef>
            <a:fillRef idx="0">
              <a:srgbClr val="FFFFFF"/>
            </a:fillRef>
            <a:effectRef idx="0">
              <a:srgbClr val="FFFFFF"/>
            </a:effectRef>
            <a:fontRef idx="minor"/>
          </p:style>
        </p:sp>
        <p:sp>
          <p:nvSpPr>
            <p:cNvPr id="94" name="CustomShape 26"/>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rgbClr val="FFFFFF"/>
            </a:lnRef>
            <a:fillRef idx="0">
              <a:srgbClr val="FFFFFF"/>
            </a:fillRef>
            <a:effectRef idx="0">
              <a:srgbClr val="FFFFFF"/>
            </a:effectRef>
            <a:fontRef idx="minor"/>
          </p:style>
        </p:sp>
      </p:grpSp>
      <p:sp>
        <p:nvSpPr>
          <p:cNvPr id="95" name="CustomShape 27"/>
          <p:cNvSpPr/>
          <p:nvPr/>
        </p:nvSpPr>
        <p:spPr>
          <a:xfrm>
            <a:off x="0" y="0"/>
            <a:ext cx="182520" cy="685764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28"/>
          <p:cNvSpPr>
            <a:spLocks noGrp="1"/>
          </p:cNvSpPr>
          <p:nvPr>
            <p:ph type="title"/>
          </p:nvPr>
        </p:nvSpPr>
        <p:spPr>
          <a:xfrm>
            <a:off x="2593080" y="624240"/>
            <a:ext cx="8911440" cy="1280520"/>
          </a:xfrm>
          <a:prstGeom prst="rect">
            <a:avLst/>
          </a:prstGeom>
        </p:spPr>
        <p:txBody>
          <a:bodyPr/>
          <a:p>
            <a:pPr>
              <a:lnSpc>
                <a:spcPct val="100000"/>
              </a:lnSpc>
            </a:pPr>
            <a:r>
              <a:rPr lang="en-US" sz="3600" b="0" strike="noStrike" spc="-1">
                <a:solidFill>
                  <a:srgbClr val="262626"/>
                </a:solidFill>
                <a:latin typeface="Century Gothic"/>
              </a:rPr>
              <a:t>Click to edit Master title style</a:t>
            </a:r>
            <a:endParaRPr lang="en-US" sz="3600" b="0" strike="noStrike" spc="-1">
              <a:solidFill>
                <a:srgbClr val="000000"/>
              </a:solidFill>
              <a:latin typeface="Century Gothic"/>
            </a:endParaRPr>
          </a:p>
        </p:txBody>
      </p:sp>
      <p:sp>
        <p:nvSpPr>
          <p:cNvPr id="97" name="PlaceHolder 29"/>
          <p:cNvSpPr>
            <a:spLocks noGrp="1"/>
          </p:cNvSpPr>
          <p:nvPr>
            <p:ph type="body"/>
          </p:nvPr>
        </p:nvSpPr>
        <p:spPr>
          <a:xfrm>
            <a:off x="2589120" y="2133720"/>
            <a:ext cx="8915040" cy="3777120"/>
          </a:xfrm>
          <a:prstGeom prst="rect">
            <a:avLst/>
          </a:prstGeom>
        </p:spPr>
        <p:txBody>
          <a:bodyPr/>
          <a:p>
            <a:pPr marL="342900" indent="-342900">
              <a:lnSpc>
                <a:spcPct val="100000"/>
              </a:lnSpc>
              <a:spcBef>
                <a:spcPts val="1000"/>
              </a:spcBef>
              <a:buClr>
                <a:srgbClr val="A53010"/>
              </a:buClr>
              <a:buFont typeface="Wingdings 3" charset="2"/>
              <a:buChar char=""/>
            </a:pPr>
            <a:r>
              <a:rPr lang="en-US" sz="1800" b="0" strike="noStrike" spc="-1">
                <a:solidFill>
                  <a:srgbClr val="404040"/>
                </a:solidFill>
                <a:latin typeface="Century Gothic"/>
              </a:rPr>
              <a:t>Click to edit Master text styles</a:t>
            </a:r>
            <a:endParaRPr lang="en-US" sz="1800" b="0" strike="noStrike" spc="-1">
              <a:solidFill>
                <a:srgbClr val="404040"/>
              </a:solidFill>
              <a:latin typeface="Century Gothic"/>
            </a:endParaRPr>
          </a:p>
          <a:p>
            <a:pPr marL="742950" lvl="1" indent="-285750">
              <a:lnSpc>
                <a:spcPct val="100000"/>
              </a:lnSpc>
              <a:spcBef>
                <a:spcPts val="1000"/>
              </a:spcBef>
              <a:buClr>
                <a:srgbClr val="A53010"/>
              </a:buClr>
              <a:buFont typeface="Wingdings 3" charset="2"/>
              <a:buChar char=""/>
            </a:pPr>
            <a:r>
              <a:rPr lang="en-US" sz="1600" b="0" strike="noStrike" spc="-1">
                <a:solidFill>
                  <a:srgbClr val="404040"/>
                </a:solidFill>
                <a:latin typeface="Century Gothic"/>
              </a:rPr>
              <a:t>Second level</a:t>
            </a:r>
            <a:endParaRPr lang="en-US" sz="1600" b="0" strike="noStrike" spc="-1">
              <a:solidFill>
                <a:srgbClr val="404040"/>
              </a:solidFill>
              <a:latin typeface="Century Gothic"/>
            </a:endParaRPr>
          </a:p>
          <a:p>
            <a:pPr marL="1143000" lvl="2" indent="-227965">
              <a:lnSpc>
                <a:spcPct val="100000"/>
              </a:lnSpc>
              <a:spcBef>
                <a:spcPts val="1000"/>
              </a:spcBef>
              <a:buClr>
                <a:srgbClr val="A53010"/>
              </a:buClr>
              <a:buFont typeface="Wingdings 3" charset="2"/>
              <a:buChar char=""/>
            </a:pPr>
            <a:r>
              <a:rPr lang="en-US" sz="1400" b="0" strike="noStrike" spc="-1">
                <a:solidFill>
                  <a:srgbClr val="404040"/>
                </a:solidFill>
                <a:latin typeface="Century Gothic"/>
              </a:rPr>
              <a:t>Third level</a:t>
            </a:r>
            <a:endParaRPr lang="en-US" sz="1400" b="0" strike="noStrike" spc="-1">
              <a:solidFill>
                <a:srgbClr val="404040"/>
              </a:solidFill>
              <a:latin typeface="Century Gothic"/>
            </a:endParaRPr>
          </a:p>
          <a:p>
            <a:pPr marL="1600200" lvl="3" indent="-227965">
              <a:lnSpc>
                <a:spcPct val="100000"/>
              </a:lnSpc>
              <a:spcBef>
                <a:spcPts val="1000"/>
              </a:spcBef>
              <a:buClr>
                <a:srgbClr val="A53010"/>
              </a:buClr>
              <a:buFont typeface="Wingdings 3" charset="2"/>
              <a:buChar char=""/>
            </a:pPr>
            <a:r>
              <a:rPr lang="en-US" sz="1200" b="0" strike="noStrike" spc="-1">
                <a:solidFill>
                  <a:srgbClr val="404040"/>
                </a:solidFill>
                <a:latin typeface="Century Gothic"/>
              </a:rPr>
              <a:t>Fourth level</a:t>
            </a:r>
            <a:endParaRPr lang="en-US" sz="1200" b="0" strike="noStrike" spc="-1">
              <a:solidFill>
                <a:srgbClr val="404040"/>
              </a:solidFill>
              <a:latin typeface="Century Gothic"/>
            </a:endParaRPr>
          </a:p>
          <a:p>
            <a:pPr marL="2057400" lvl="4" indent="-227965">
              <a:lnSpc>
                <a:spcPct val="100000"/>
              </a:lnSpc>
              <a:spcBef>
                <a:spcPts val="1000"/>
              </a:spcBef>
              <a:buClr>
                <a:srgbClr val="A53010"/>
              </a:buClr>
              <a:buFont typeface="Wingdings 3" charset="2"/>
              <a:buChar char=""/>
            </a:pPr>
            <a:r>
              <a:rPr lang="en-US" sz="1200" b="0" strike="noStrike" spc="-1">
                <a:solidFill>
                  <a:srgbClr val="404040"/>
                </a:solidFill>
                <a:latin typeface="Century Gothic"/>
              </a:rPr>
              <a:t>Fifth level</a:t>
            </a:r>
            <a:endParaRPr lang="en-US" sz="1200" b="0" strike="noStrike" spc="-1">
              <a:solidFill>
                <a:srgbClr val="404040"/>
              </a:solidFill>
              <a:latin typeface="Century Gothic"/>
            </a:endParaRPr>
          </a:p>
        </p:txBody>
      </p:sp>
      <p:sp>
        <p:nvSpPr>
          <p:cNvPr id="98" name="PlaceHolder 30"/>
          <p:cNvSpPr>
            <a:spLocks noGrp="1"/>
          </p:cNvSpPr>
          <p:nvPr>
            <p:ph type="dt"/>
          </p:nvPr>
        </p:nvSpPr>
        <p:spPr>
          <a:xfrm>
            <a:off x="10361520" y="6130440"/>
            <a:ext cx="1145880" cy="370080"/>
          </a:xfrm>
          <a:prstGeom prst="rect">
            <a:avLst/>
          </a:prstGeom>
        </p:spPr>
        <p:txBody>
          <a:bodyPr anchor="ctr"/>
          <a:p>
            <a:pPr algn="r">
              <a:lnSpc>
                <a:spcPct val="100000"/>
              </a:lnSpc>
            </a:pPr>
            <a:fld id="{9C67645E-FE2F-4142-8ABF-AF7F3CD16BEE}" type="datetime">
              <a:rPr lang="en-US" sz="900" b="0" strike="noStrike" spc="-1">
                <a:solidFill>
                  <a:srgbClr val="8B8B8B"/>
                </a:solidFill>
                <a:latin typeface="Century Gothic"/>
              </a:rPr>
            </a:fld>
            <a:endParaRPr lang="en-US" sz="900" b="0" strike="noStrike" spc="-1">
              <a:latin typeface="Times New Roman" panose="02020603050405020304"/>
            </a:endParaRPr>
          </a:p>
        </p:txBody>
      </p:sp>
      <p:sp>
        <p:nvSpPr>
          <p:cNvPr id="99" name="PlaceHolder 31"/>
          <p:cNvSpPr>
            <a:spLocks noGrp="1"/>
          </p:cNvSpPr>
          <p:nvPr>
            <p:ph type="ftr"/>
          </p:nvPr>
        </p:nvSpPr>
        <p:spPr>
          <a:xfrm>
            <a:off x="2589120" y="6135840"/>
            <a:ext cx="7619760" cy="364680"/>
          </a:xfrm>
          <a:prstGeom prst="rect">
            <a:avLst/>
          </a:prstGeom>
        </p:spPr>
        <p:txBody>
          <a:bodyPr anchor="ctr"/>
          <a:p>
            <a:endParaRPr lang="en-US" sz="2400" b="0" strike="noStrike" spc="-1">
              <a:latin typeface="Times New Roman" panose="02020603050405020304"/>
            </a:endParaRPr>
          </a:p>
        </p:txBody>
      </p:sp>
      <p:sp>
        <p:nvSpPr>
          <p:cNvPr id="100" name="CustomShape 32"/>
          <p:cNvSpPr/>
          <p:nvPr/>
        </p:nvSpPr>
        <p:spPr>
          <a:xfrm flipV="1">
            <a:off x="-4320" y="71424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rgbClr val="FFFFFF"/>
          </a:lnRef>
          <a:fillRef idx="0">
            <a:srgbClr val="FFFFFF"/>
          </a:fillRef>
          <a:effectRef idx="0">
            <a:srgbClr val="FFFFFF"/>
          </a:effectRef>
          <a:fontRef idx="minor"/>
        </p:style>
      </p:sp>
      <p:sp>
        <p:nvSpPr>
          <p:cNvPr id="101" name="PlaceHolder 33"/>
          <p:cNvSpPr>
            <a:spLocks noGrp="1"/>
          </p:cNvSpPr>
          <p:nvPr>
            <p:ph type="sldNum"/>
          </p:nvPr>
        </p:nvSpPr>
        <p:spPr>
          <a:xfrm>
            <a:off x="531720" y="787680"/>
            <a:ext cx="779400" cy="364680"/>
          </a:xfrm>
          <a:prstGeom prst="rect">
            <a:avLst/>
          </a:prstGeom>
        </p:spPr>
        <p:txBody>
          <a:bodyPr anchor="ctr"/>
          <a:p>
            <a:pPr algn="r">
              <a:lnSpc>
                <a:spcPct val="100000"/>
              </a:lnSpc>
            </a:pPr>
            <a:fld id="{B9C76A5F-E2F0-42F1-9FBD-4799606A90C6}" type="slidenum">
              <a:rPr lang="en-US" sz="2000" b="0" strike="noStrike" spc="-1">
                <a:solidFill>
                  <a:srgbClr val="FEFFFF"/>
                </a:solidFill>
                <a:latin typeface="Century Gothic"/>
              </a:rPr>
            </a:fld>
            <a:endParaRPr lang="en-US" sz="20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hyperlink" Target="https://stackapi.readthedocs.io/en/latest/" TargetMode="External"/><Relationship Id="rId1" Type="http://schemas.openxmlformats.org/officeDocument/2006/relationships/hyperlink" Target="https://www.ibm.com/watson/services/natural-language-understanding/"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2302920" y="406440"/>
            <a:ext cx="9076320" cy="2675160"/>
          </a:xfrm>
          <a:prstGeom prst="rect">
            <a:avLst/>
          </a:prstGeom>
          <a:noFill/>
          <a:ln>
            <a:noFill/>
          </a:ln>
        </p:spPr>
        <p:txBody>
          <a:bodyPr anchor="b">
            <a:normAutofit/>
          </a:bodyPr>
          <a:p>
            <a:pPr>
              <a:lnSpc>
                <a:spcPct val="100000"/>
              </a:lnSpc>
            </a:pPr>
            <a:r>
              <a:rPr lang="en-US" sz="4400" b="1" u="sng" strike="noStrike" spc="-1">
                <a:solidFill>
                  <a:srgbClr val="0D0D0D"/>
                </a:solidFill>
                <a:uFillTx/>
                <a:latin typeface="Century Gothic"/>
              </a:rPr>
              <a:t>Problem Statement : </a:t>
            </a:r>
            <a:br>
              <a:rPr lang="en-US" sz="4400" b="1" u="sng" strike="noStrike" spc="-1">
                <a:solidFill>
                  <a:srgbClr val="0D0D0D"/>
                </a:solidFill>
                <a:uFillTx/>
                <a:latin typeface="Century Gothic"/>
              </a:rPr>
            </a:br>
            <a:r>
              <a:rPr lang="en-US" sz="4400" b="1" u="sng" strike="noStrike" spc="-1">
                <a:solidFill>
                  <a:srgbClr val="0D0D0D"/>
                </a:solidFill>
                <a:uFillTx/>
                <a:latin typeface="Century Gothic"/>
              </a:rPr>
              <a:t>User Query on Stack Overflow </a:t>
            </a:r>
            <a:endParaRPr lang="en-US" sz="4400" b="0" strike="noStrike" spc="-1">
              <a:solidFill>
                <a:srgbClr val="000000"/>
              </a:solidFill>
              <a:latin typeface="Century Gothic"/>
            </a:endParaRPr>
          </a:p>
        </p:txBody>
      </p:sp>
      <p:sp>
        <p:nvSpPr>
          <p:cNvPr id="139" name="TextShape 2"/>
          <p:cNvSpPr txBox="1"/>
          <p:nvPr/>
        </p:nvSpPr>
        <p:spPr>
          <a:xfrm>
            <a:off x="2937960" y="4174200"/>
            <a:ext cx="8178480" cy="1185120"/>
          </a:xfrm>
          <a:prstGeom prst="rect">
            <a:avLst/>
          </a:prstGeom>
          <a:noFill/>
          <a:ln>
            <a:noFill/>
          </a:ln>
        </p:spPr>
        <p:txBody>
          <a:bodyPr>
            <a:normAutofit/>
          </a:bodyPr>
          <a:p>
            <a:pPr algn="just">
              <a:lnSpc>
                <a:spcPct val="100000"/>
              </a:lnSpc>
              <a:spcBef>
                <a:spcPts val="1000"/>
              </a:spcBef>
            </a:pPr>
            <a:r>
              <a:rPr lang="en-US" sz="1800" b="0" strike="noStrike" spc="-1">
                <a:solidFill>
                  <a:srgbClr val="0D0D0D"/>
                </a:solidFill>
                <a:latin typeface="Century Gothic"/>
              </a:rPr>
              <a:t>									     	</a:t>
            </a:r>
            <a:r>
              <a:rPr lang="en-US" sz="2400" b="0" strike="noStrike" spc="-1">
                <a:solidFill>
                  <a:srgbClr val="0D0D0D"/>
                </a:solidFill>
                <a:latin typeface="Century Gothic"/>
              </a:rPr>
              <a:t>An application designed primarily to search the StackOverflow site using a query and obtain a specific number of relevant questions, and their most relevant answer using their public API. </a:t>
            </a:r>
            <a:endParaRPr lang="en-US" sz="24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897480" y="609480"/>
            <a:ext cx="10515240" cy="812520"/>
          </a:xfrm>
          <a:prstGeom prst="rect">
            <a:avLst/>
          </a:prstGeom>
          <a:noFill/>
          <a:ln>
            <a:noFill/>
          </a:ln>
        </p:spPr>
        <p:txBody>
          <a:bodyPr>
            <a:normAutofit/>
          </a:bodyPr>
          <a:p>
            <a:pPr>
              <a:lnSpc>
                <a:spcPct val="100000"/>
              </a:lnSpc>
            </a:pPr>
            <a:r>
              <a:rPr lang="en-US" sz="3600" b="0" strike="noStrike" spc="-1">
                <a:solidFill>
                  <a:srgbClr val="262626"/>
                </a:solidFill>
                <a:latin typeface="Century Gothic"/>
              </a:rPr>
              <a:t>		     </a:t>
            </a:r>
            <a:r>
              <a:rPr lang="en-US" sz="4000" b="1" strike="noStrike" spc="-1">
                <a:solidFill>
                  <a:srgbClr val="262626"/>
                </a:solidFill>
                <a:latin typeface="Century Gothic"/>
              </a:rPr>
              <a:t>Contd : </a:t>
            </a:r>
            <a:endParaRPr lang="en-US" sz="4000" b="0" strike="noStrike" spc="-1">
              <a:solidFill>
                <a:srgbClr val="000000"/>
              </a:solidFill>
              <a:latin typeface="Century Gothic"/>
            </a:endParaRPr>
          </a:p>
        </p:txBody>
      </p:sp>
      <p:sp>
        <p:nvSpPr>
          <p:cNvPr id="161" name="TextShape 2"/>
          <p:cNvSpPr txBox="1"/>
          <p:nvPr/>
        </p:nvSpPr>
        <p:spPr>
          <a:xfrm>
            <a:off x="2387600" y="1701800"/>
            <a:ext cx="9180195" cy="3150870"/>
          </a:xfrm>
          <a:prstGeom prst="rect">
            <a:avLst/>
          </a:prstGeom>
          <a:noFill/>
          <a:ln>
            <a:noFill/>
          </a:ln>
        </p:spPr>
        <p:txBody>
          <a:bodyPr>
            <a:normAutofit/>
          </a:bodyPr>
          <a:p>
            <a:pPr marL="342900" indent="-342900" algn="just">
              <a:lnSpc>
                <a:spcPct val="100000"/>
              </a:lnSpc>
              <a:spcBef>
                <a:spcPts val="1000"/>
              </a:spcBef>
              <a:buClr>
                <a:srgbClr val="A53010"/>
              </a:buClr>
              <a:buFont typeface="Wingdings 3" charset="2"/>
              <a:buChar char=""/>
            </a:pPr>
            <a:r>
              <a:rPr lang="en-US" sz="2800" b="1" strike="noStrike" spc="-1">
                <a:solidFill>
                  <a:srgbClr val="404040"/>
                </a:solidFill>
                <a:latin typeface="Century Gothic"/>
              </a:rPr>
              <a:t>Identification of the top K-solutions of the problem </a:t>
            </a:r>
            <a:r>
              <a:rPr lang="en-US" sz="2800" b="0" strike="noStrike" spc="-1">
                <a:solidFill>
                  <a:srgbClr val="404040"/>
                </a:solidFill>
                <a:latin typeface="Century Gothic"/>
              </a:rPr>
              <a:t>– This has been achieved by ranking of answers based on the the result of sentiment analysis of the answer’s comments, the score of the answer received from StackOverflow and whether the answer has been accepted or not.</a:t>
            </a:r>
            <a:endParaRPr lang="en-US" sz="2800" b="0" strike="noStrike" spc="-1">
              <a:solidFill>
                <a:srgbClr val="404040"/>
              </a:solidFill>
              <a:latin typeface="Century Gothic"/>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1580760" y="576000"/>
            <a:ext cx="10575360" cy="755640"/>
          </a:xfrm>
          <a:prstGeom prst="rect">
            <a:avLst/>
          </a:prstGeom>
          <a:noFill/>
          <a:ln>
            <a:noFill/>
          </a:ln>
        </p:spPr>
        <p:txBody>
          <a:bodyPr/>
          <a:p>
            <a:pPr>
              <a:lnSpc>
                <a:spcPct val="100000"/>
              </a:lnSpc>
            </a:pPr>
            <a:r>
              <a:rPr lang="en-US" sz="3600" b="1" u="sng" strike="noStrike" spc="-1">
                <a:solidFill>
                  <a:srgbClr val="0D0D0D"/>
                </a:solidFill>
                <a:uFillTx/>
                <a:latin typeface="Century Gothic"/>
              </a:rPr>
              <a:t>Frameworks/tools used for UI/UX design</a:t>
            </a:r>
            <a:endParaRPr lang="en-US" sz="3600" b="0" strike="noStrike" spc="-1">
              <a:solidFill>
                <a:srgbClr val="000000"/>
              </a:solidFill>
              <a:latin typeface="Century Gothic"/>
            </a:endParaRPr>
          </a:p>
        </p:txBody>
      </p:sp>
      <p:sp>
        <p:nvSpPr>
          <p:cNvPr id="163" name="TextShape 2"/>
          <p:cNvSpPr txBox="1"/>
          <p:nvPr/>
        </p:nvSpPr>
        <p:spPr>
          <a:xfrm>
            <a:off x="1671850" y="1205110"/>
            <a:ext cx="9634680" cy="4978080"/>
          </a:xfrm>
          <a:prstGeom prst="rect">
            <a:avLst/>
          </a:prstGeom>
          <a:noFill/>
          <a:ln>
            <a:noFill/>
          </a:ln>
        </p:spPr>
        <p:txBody>
          <a:bodyPr>
            <a:normAutofit lnSpcReduction="10000"/>
          </a:bodyPr>
          <a:p>
            <a:pPr marL="342900" indent="-342900" algn="just">
              <a:lnSpc>
                <a:spcPct val="100000"/>
              </a:lnSpc>
              <a:spcBef>
                <a:spcPts val="1000"/>
              </a:spcBef>
              <a:buClr>
                <a:srgbClr val="A53010"/>
              </a:buClr>
              <a:buFont typeface="Wingdings 3" charset="2"/>
              <a:buChar char=""/>
            </a:pPr>
            <a:r>
              <a:rPr lang="en-US" sz="1800" b="1" strike="noStrike" spc="-1">
                <a:solidFill>
                  <a:srgbClr val="0D0D0D"/>
                </a:solidFill>
                <a:latin typeface="Century Gothic"/>
              </a:rPr>
              <a:t>HTML:</a:t>
            </a:r>
            <a:r>
              <a:rPr lang="en-US" sz="1800" b="0" strike="noStrike" spc="-1">
                <a:solidFill>
                  <a:srgbClr val="0D0D0D"/>
                </a:solidFill>
                <a:latin typeface="Century Gothic"/>
              </a:rPr>
              <a:t> HTML is used to create electronic documents (called pages) that are displayed on the World Wide Web. Every web page you see on the Internet is written using one version of HTML code or another.</a:t>
            </a:r>
            <a:endParaRPr lang="en-US" sz="1800" b="0" strike="noStrike" spc="-1">
              <a:solidFill>
                <a:srgbClr val="404040"/>
              </a:solidFill>
              <a:latin typeface="Century Gothic"/>
            </a:endParaRPr>
          </a:p>
          <a:p>
            <a:pPr marL="342900" indent="-342900" algn="just">
              <a:lnSpc>
                <a:spcPct val="100000"/>
              </a:lnSpc>
              <a:spcBef>
                <a:spcPts val="1000"/>
              </a:spcBef>
              <a:buClr>
                <a:srgbClr val="A53010"/>
              </a:buClr>
              <a:buFont typeface="Wingdings 3" charset="2"/>
              <a:buChar char=""/>
            </a:pPr>
            <a:r>
              <a:rPr lang="en-US" sz="1800" b="1" strike="noStrike" spc="-1">
                <a:solidFill>
                  <a:srgbClr val="0D0D0D"/>
                </a:solidFill>
                <a:latin typeface="Century Gothic"/>
              </a:rPr>
              <a:t>CSS: </a:t>
            </a:r>
            <a:r>
              <a:rPr lang="en-US" sz="1800" b="0" strike="noStrike" spc="-1">
                <a:solidFill>
                  <a:srgbClr val="0D0D0D"/>
                </a:solidFill>
                <a:latin typeface="Century Gothic"/>
              </a:rPr>
              <a:t>CSS is a language that describes the style of an HTML document. CSS describes how HTML elements should be displayed on screen, paper, or in other media. It can control the layout of multiple web pages all at once</a:t>
            </a:r>
            <a:endParaRPr lang="en-US" sz="1800" b="0" strike="noStrike" spc="-1">
              <a:solidFill>
                <a:srgbClr val="404040"/>
              </a:solidFill>
              <a:latin typeface="Century Gothic"/>
            </a:endParaRPr>
          </a:p>
          <a:p>
            <a:pPr marL="342900" indent="-342900" algn="just">
              <a:lnSpc>
                <a:spcPct val="100000"/>
              </a:lnSpc>
              <a:spcBef>
                <a:spcPts val="1000"/>
              </a:spcBef>
              <a:buClr>
                <a:srgbClr val="A53010"/>
              </a:buClr>
              <a:buFont typeface="Wingdings 3" charset="2"/>
              <a:buChar char=""/>
            </a:pPr>
            <a:r>
              <a:rPr lang="en-US" sz="1800" b="1" strike="noStrike" spc="-1">
                <a:solidFill>
                  <a:srgbClr val="0D0D0D"/>
                </a:solidFill>
                <a:latin typeface="Century Gothic"/>
              </a:rPr>
              <a:t>JavaScript: </a:t>
            </a:r>
            <a:r>
              <a:rPr lang="en-US" sz="1800" b="0" strike="noStrike" spc="-1">
                <a:solidFill>
                  <a:srgbClr val="0D0D0D"/>
                </a:solidFill>
                <a:latin typeface="Century Gothic"/>
              </a:rPr>
              <a:t>JavaScript is a dynamic computer programming language. It is lightweight and most commonly used as a part of web pages, whose implementations allow client-side script to interact with the user and make dynamic pages. It is the language of the web, it is used to make the web look alive by adding motion to it.  </a:t>
            </a:r>
            <a:endParaRPr lang="en-US" sz="1800" b="0" strike="noStrike" spc="-1">
              <a:solidFill>
                <a:srgbClr val="0D0D0D"/>
              </a:solidFill>
              <a:latin typeface="Century Gothic"/>
            </a:endParaRPr>
          </a:p>
          <a:p>
            <a:pPr marL="342900" indent="-342900" algn="just">
              <a:lnSpc>
                <a:spcPct val="100000"/>
              </a:lnSpc>
              <a:spcBef>
                <a:spcPts val="1000"/>
              </a:spcBef>
              <a:buClr>
                <a:srgbClr val="A53010"/>
              </a:buClr>
              <a:buFont typeface="Wingdings 3" charset="2"/>
              <a:buChar char=""/>
            </a:pPr>
            <a:r>
              <a:rPr lang="en-US" sz="1800" b="1" strike="noStrike" spc="-1">
                <a:solidFill>
                  <a:srgbClr val="0D0D0D"/>
                </a:solidFill>
                <a:latin typeface="Century Gothic"/>
              </a:rPr>
              <a:t>jQuery: </a:t>
            </a:r>
            <a:r>
              <a:rPr lang="en-US" sz="1800" b="0" strike="noStrike" spc="-1">
                <a:solidFill>
                  <a:srgbClr val="0D0D0D"/>
                </a:solidFill>
                <a:latin typeface="Century Gothic"/>
              </a:rPr>
              <a:t>jQuery is a small, light-weight and fast JavaScript library. It is cross-platform and supports different types of browsers. It is also referred as </a:t>
            </a:r>
            <a:r>
              <a:rPr lang="en-US" sz="1800" b="1" strike="noStrike" spc="-1">
                <a:solidFill>
                  <a:srgbClr val="0D0D0D"/>
                </a:solidFill>
                <a:latin typeface="Century Gothic"/>
              </a:rPr>
              <a:t>write less do more</a:t>
            </a:r>
            <a:r>
              <a:rPr lang="en-US" sz="1800" b="0" strike="noStrike" spc="-1">
                <a:solidFill>
                  <a:srgbClr val="0D0D0D"/>
                </a:solidFill>
                <a:latin typeface="Century Gothic"/>
              </a:rPr>
              <a:t> because it takes a lot of common tasks that requires many lines of JavaScript code to accomplish, and binds them into methods that can be called with a single line of code whenever needed. jQuery simplifies HTML document traversing, event handling, animating, and Ajax interactions for rapid web development. jQuery is a JavaScript toolkit designed to simplify various tasks by writing less code.</a:t>
            </a:r>
            <a:endParaRPr lang="en-US" sz="1800" b="0" strike="noStrike" spc="-1">
              <a:solidFill>
                <a:srgbClr val="404040"/>
              </a:solidFill>
              <a:latin typeface="Century Gothic"/>
            </a:endParaRPr>
          </a:p>
          <a:p>
            <a:pPr>
              <a:lnSpc>
                <a:spcPct val="100000"/>
              </a:lnSpc>
              <a:spcBef>
                <a:spcPts val="1000"/>
              </a:spcBef>
            </a:pPr>
            <a:endParaRPr lang="en-US" sz="1800" b="0" strike="noStrike" spc="-1">
              <a:solidFill>
                <a:srgbClr val="404040"/>
              </a:solidFill>
              <a:latin typeface="Century Gothic"/>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1585440" y="598680"/>
            <a:ext cx="8911440" cy="848880"/>
          </a:xfrm>
          <a:prstGeom prst="rect">
            <a:avLst/>
          </a:prstGeom>
          <a:noFill/>
          <a:ln>
            <a:noFill/>
          </a:ln>
        </p:spPr>
        <p:txBody>
          <a:bodyPr>
            <a:normAutofit/>
          </a:bodyPr>
          <a:p>
            <a:pPr>
              <a:lnSpc>
                <a:spcPct val="100000"/>
              </a:lnSpc>
            </a:pPr>
            <a:r>
              <a:rPr lang="en-US" sz="4000" b="0" strike="noStrike" spc="-1">
                <a:solidFill>
                  <a:srgbClr val="0D0D0D"/>
                </a:solidFill>
                <a:latin typeface="Century Gothic"/>
              </a:rPr>
              <a:t>           </a:t>
            </a:r>
            <a:r>
              <a:rPr lang="en-US" sz="4000" b="1" u="sng" strike="noStrike" spc="-1">
                <a:solidFill>
                  <a:srgbClr val="0D0D0D"/>
                </a:solidFill>
                <a:uFillTx/>
                <a:latin typeface="Century Gothic"/>
              </a:rPr>
              <a:t>Business Goals</a:t>
            </a:r>
            <a:endParaRPr lang="en-US" sz="4000" b="0" strike="noStrike" spc="-1">
              <a:solidFill>
                <a:srgbClr val="000000"/>
              </a:solidFill>
              <a:latin typeface="Century Gothic"/>
            </a:endParaRPr>
          </a:p>
        </p:txBody>
      </p:sp>
      <p:sp>
        <p:nvSpPr>
          <p:cNvPr id="165" name="TextShape 2"/>
          <p:cNvSpPr txBox="1"/>
          <p:nvPr/>
        </p:nvSpPr>
        <p:spPr>
          <a:xfrm>
            <a:off x="2411280" y="1803240"/>
            <a:ext cx="8915040" cy="1693080"/>
          </a:xfrm>
          <a:prstGeom prst="rect">
            <a:avLst/>
          </a:prstGeom>
          <a:noFill/>
          <a:ln>
            <a:noFill/>
          </a:ln>
        </p:spPr>
        <p:txBody>
          <a:bodyPr/>
          <a:p>
            <a:pPr marL="342900" indent="-342900" algn="just">
              <a:lnSpc>
                <a:spcPct val="100000"/>
              </a:lnSpc>
              <a:spcBef>
                <a:spcPts val="1000"/>
              </a:spcBef>
              <a:buClr>
                <a:srgbClr val="A53010"/>
              </a:buClr>
              <a:buFont typeface="Wingdings 3" charset="2"/>
              <a:buChar char=""/>
            </a:pPr>
            <a:r>
              <a:rPr lang="en-US" sz="1500" b="0" strike="noStrike" spc="-1">
                <a:solidFill>
                  <a:srgbClr val="0D0D0D"/>
                </a:solidFill>
                <a:latin typeface="Century Gothic"/>
              </a:rPr>
              <a:t>The application can potentially enrich the learning experience of the inexperienced developers, by picking efficient solutions from StackOverflow and thus contribute to business growth of any Information Technology services based organization, by saving time and energy of the new developers required to search StackOverflow.</a:t>
            </a:r>
            <a:endParaRPr lang="en-US" sz="1500" b="0" strike="noStrike" spc="-1">
              <a:solidFill>
                <a:srgbClr val="404040"/>
              </a:solidFill>
              <a:latin typeface="Century Gothic"/>
            </a:endParaRPr>
          </a:p>
          <a:p>
            <a:pPr>
              <a:lnSpc>
                <a:spcPct val="100000"/>
              </a:lnSpc>
              <a:spcBef>
                <a:spcPts val="1000"/>
              </a:spcBef>
            </a:pPr>
            <a:endParaRPr lang="en-US" sz="1500" b="0" strike="noStrike" spc="-1">
              <a:solidFill>
                <a:srgbClr val="404040"/>
              </a:solidFill>
              <a:latin typeface="Century Goth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1883520" y="1982880"/>
            <a:ext cx="8911440" cy="3058920"/>
          </a:xfrm>
          <a:prstGeom prst="rect">
            <a:avLst/>
          </a:prstGeom>
          <a:noFill/>
          <a:ln>
            <a:noFill/>
          </a:ln>
        </p:spPr>
        <p:txBody>
          <a:bodyPr>
            <a:normAutofit/>
          </a:bodyPr>
          <a:p>
            <a:pPr algn="ctr">
              <a:lnSpc>
                <a:spcPct val="100000"/>
              </a:lnSpc>
            </a:pPr>
            <a:br/>
            <a:r>
              <a:rPr lang="en-US" sz="5400" b="1" strike="noStrike" spc="-1">
                <a:solidFill>
                  <a:srgbClr val="262626"/>
                </a:solidFill>
                <a:latin typeface="Century Gothic"/>
              </a:rPr>
              <a:t>THANK YOU</a:t>
            </a:r>
            <a:endParaRPr lang="en-US" sz="5400" b="0" strike="noStrike" spc="-1">
              <a:solidFill>
                <a:srgbClr val="000000"/>
              </a:solidFill>
              <a:latin typeface="Century Gothic"/>
            </a:endParaRPr>
          </a:p>
        </p:txBody>
      </p:sp>
      <p:sp>
        <p:nvSpPr>
          <p:cNvPr id="167" name="TextShape 2"/>
          <p:cNvSpPr txBox="1"/>
          <p:nvPr/>
        </p:nvSpPr>
        <p:spPr>
          <a:xfrm>
            <a:off x="2589120" y="5802480"/>
            <a:ext cx="8915040" cy="108360"/>
          </a:xfrm>
          <a:prstGeom prst="rect">
            <a:avLst/>
          </a:prstGeom>
          <a:noFill/>
          <a:ln>
            <a:noFill/>
          </a:ln>
        </p:spPr>
        <p:txBody>
          <a:bodyPr>
            <a:normAutofit/>
          </a:bodyPr>
          <a:p>
            <a:endParaRPr lang="en-US" sz="1800" b="0" strike="noStrike" spc="-1">
              <a:solidFill>
                <a:srgbClr val="404040"/>
              </a:solidFill>
              <a:latin typeface="Century Gothic"/>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1540440" y="584280"/>
            <a:ext cx="8911440" cy="703080"/>
          </a:xfrm>
          <a:prstGeom prst="rect">
            <a:avLst/>
          </a:prstGeom>
          <a:noFill/>
          <a:ln>
            <a:noFill/>
          </a:ln>
        </p:spPr>
        <p:txBody>
          <a:bodyPr>
            <a:normAutofit/>
          </a:bodyPr>
          <a:p>
            <a:pPr>
              <a:lnSpc>
                <a:spcPct val="100000"/>
              </a:lnSpc>
            </a:pPr>
            <a:r>
              <a:rPr lang="en-US" sz="3600" b="0" strike="noStrike" spc="-1">
                <a:solidFill>
                  <a:srgbClr val="0D0D0D"/>
                </a:solidFill>
                <a:latin typeface="Century Gothic"/>
              </a:rPr>
              <a:t>                        </a:t>
            </a:r>
            <a:r>
              <a:rPr lang="en-US" sz="4400" b="1" u="sng" strike="noStrike" spc="-1">
                <a:solidFill>
                  <a:srgbClr val="0D0D0D"/>
                </a:solidFill>
                <a:uFillTx/>
                <a:latin typeface="Century Gothic"/>
              </a:rPr>
              <a:t>Team Details :</a:t>
            </a:r>
            <a:endParaRPr lang="en-US" sz="4400" b="0" strike="noStrike" spc="-1">
              <a:solidFill>
                <a:srgbClr val="000000"/>
              </a:solidFill>
              <a:latin typeface="Century Gothic"/>
            </a:endParaRPr>
          </a:p>
        </p:txBody>
      </p:sp>
      <p:sp>
        <p:nvSpPr>
          <p:cNvPr id="141" name="TextShape 2"/>
          <p:cNvSpPr txBox="1"/>
          <p:nvPr/>
        </p:nvSpPr>
        <p:spPr>
          <a:xfrm>
            <a:off x="355680" y="1287720"/>
            <a:ext cx="11751840" cy="5309280"/>
          </a:xfrm>
          <a:prstGeom prst="rect">
            <a:avLst/>
          </a:prstGeom>
          <a:noFill/>
          <a:ln>
            <a:noFill/>
          </a:ln>
        </p:spPr>
        <p:txBody>
          <a:bodyPr/>
          <a:p>
            <a:pPr>
              <a:lnSpc>
                <a:spcPct val="100000"/>
              </a:lnSpc>
              <a:spcBef>
                <a:spcPts val="1000"/>
              </a:spcBef>
            </a:pPr>
            <a:r>
              <a:rPr lang="en-US" sz="1800" b="1" strike="noStrike" spc="-1">
                <a:solidFill>
                  <a:srgbClr val="0D0D0D"/>
                </a:solidFill>
                <a:latin typeface="Century Gothic"/>
              </a:rPr>
              <a:t>				    </a:t>
            </a:r>
            <a:endParaRPr lang="en-US" sz="1800" b="0" strike="noStrike" spc="-1">
              <a:solidFill>
                <a:srgbClr val="404040"/>
              </a:solidFill>
              <a:latin typeface="Century Gothic"/>
            </a:endParaRPr>
          </a:p>
          <a:p>
            <a:pPr>
              <a:lnSpc>
                <a:spcPct val="100000"/>
              </a:lnSpc>
              <a:spcBef>
                <a:spcPts val="1000"/>
              </a:spcBef>
            </a:pPr>
            <a:r>
              <a:rPr lang="en-US" sz="1800" b="1" strike="noStrike" spc="-1">
                <a:solidFill>
                  <a:srgbClr val="0D0D0D"/>
                </a:solidFill>
                <a:latin typeface="Century Gothic"/>
              </a:rPr>
              <a:t>                                   Team Size: 4</a:t>
            </a:r>
            <a:endParaRPr lang="en-US" sz="1800" b="0" strike="noStrike" spc="-1">
              <a:solidFill>
                <a:srgbClr val="404040"/>
              </a:solidFill>
              <a:latin typeface="Century Gothic"/>
            </a:endParaRPr>
          </a:p>
          <a:p>
            <a:pPr>
              <a:lnSpc>
                <a:spcPct val="100000"/>
              </a:lnSpc>
              <a:spcBef>
                <a:spcPts val="1000"/>
              </a:spcBef>
            </a:pPr>
            <a:r>
              <a:rPr lang="en-US" sz="1800" b="1" strike="noStrike" spc="-1">
                <a:solidFill>
                  <a:srgbClr val="0D0D0D"/>
                </a:solidFill>
                <a:latin typeface="Century Gothic"/>
              </a:rPr>
              <a:t>                                   Team members :</a:t>
            </a:r>
            <a:endParaRPr lang="en-US" sz="1800" b="0" strike="noStrike" spc="-1">
              <a:solidFill>
                <a:srgbClr val="404040"/>
              </a:solidFill>
              <a:latin typeface="Century Gothic"/>
            </a:endParaRPr>
          </a:p>
          <a:p>
            <a:pPr>
              <a:lnSpc>
                <a:spcPct val="100000"/>
              </a:lnSpc>
              <a:spcBef>
                <a:spcPts val="1000"/>
              </a:spcBef>
            </a:pPr>
            <a:endParaRPr lang="en-US" sz="1800" b="0" strike="noStrike" spc="-1">
              <a:solidFill>
                <a:srgbClr val="404040"/>
              </a:solidFill>
              <a:latin typeface="Century Gothic"/>
            </a:endParaRPr>
          </a:p>
          <a:p>
            <a:pPr>
              <a:lnSpc>
                <a:spcPct val="100000"/>
              </a:lnSpc>
              <a:spcBef>
                <a:spcPts val="1000"/>
              </a:spcBef>
            </a:pPr>
            <a:endParaRPr lang="en-US" sz="1800" b="0" strike="noStrike" spc="-1">
              <a:solidFill>
                <a:srgbClr val="404040"/>
              </a:solidFill>
              <a:latin typeface="Century Gothic"/>
            </a:endParaRPr>
          </a:p>
          <a:p>
            <a:pPr>
              <a:lnSpc>
                <a:spcPct val="100000"/>
              </a:lnSpc>
              <a:spcBef>
                <a:spcPts val="1000"/>
              </a:spcBef>
            </a:pPr>
            <a:endParaRPr lang="en-US" sz="1800" b="0" strike="noStrike" spc="-1">
              <a:solidFill>
                <a:srgbClr val="404040"/>
              </a:solidFill>
              <a:latin typeface="Century Gothic"/>
            </a:endParaRPr>
          </a:p>
          <a:p>
            <a:pPr>
              <a:lnSpc>
                <a:spcPct val="100000"/>
              </a:lnSpc>
              <a:spcBef>
                <a:spcPts val="1000"/>
              </a:spcBef>
            </a:pPr>
            <a:endParaRPr lang="en-US" sz="1800" b="0" strike="noStrike" spc="-1">
              <a:solidFill>
                <a:srgbClr val="404040"/>
              </a:solidFill>
              <a:latin typeface="Century Gothic"/>
            </a:endParaRPr>
          </a:p>
          <a:p>
            <a:pPr>
              <a:lnSpc>
                <a:spcPct val="100000"/>
              </a:lnSpc>
              <a:spcBef>
                <a:spcPts val="1000"/>
              </a:spcBef>
            </a:pPr>
            <a:endParaRPr lang="en-US" sz="1800" b="0" strike="noStrike" spc="-1">
              <a:solidFill>
                <a:srgbClr val="404040"/>
              </a:solidFill>
              <a:latin typeface="Century Gothic"/>
            </a:endParaRPr>
          </a:p>
          <a:p>
            <a:pPr>
              <a:lnSpc>
                <a:spcPct val="100000"/>
              </a:lnSpc>
              <a:spcBef>
                <a:spcPts val="1000"/>
              </a:spcBef>
            </a:pPr>
            <a:endParaRPr lang="en-US" sz="1800" b="0" strike="noStrike" spc="-1">
              <a:solidFill>
                <a:srgbClr val="404040"/>
              </a:solidFill>
              <a:latin typeface="Century Gothic"/>
            </a:endParaRPr>
          </a:p>
          <a:p>
            <a:pPr>
              <a:lnSpc>
                <a:spcPct val="100000"/>
              </a:lnSpc>
              <a:spcBef>
                <a:spcPts val="1000"/>
              </a:spcBef>
            </a:pPr>
            <a:r>
              <a:rPr lang="en-US" sz="1800" b="1" strike="noStrike" spc="-1">
                <a:solidFill>
                  <a:srgbClr val="0D0D0D"/>
                </a:solidFill>
                <a:latin typeface="Century Gothic"/>
              </a:rPr>
              <a:t>     	</a:t>
            </a:r>
            <a:r>
              <a:rPr lang="" altLang="en-US" sz="1800" b="1" strike="noStrike" spc="-1">
                <a:solidFill>
                  <a:srgbClr val="0D0D0D"/>
                </a:solidFill>
                <a:latin typeface="Century Gothic"/>
              </a:rPr>
              <a:t>	</a:t>
            </a:r>
            <a:r>
              <a:rPr lang="en-US" sz="1800" b="1" strike="noStrike" spc="-1">
                <a:solidFill>
                  <a:srgbClr val="0D0D0D"/>
                </a:solidFill>
                <a:latin typeface="Verdana" panose="020B0604030504040204"/>
                <a:ea typeface="Verdana" panose="020B0604030504040204"/>
              </a:rPr>
              <a:t>Aniruddha               Silvia		    Sayan Kumar           Subrata      		               Sarkar                 Sultana                     Saha                    </a:t>
            </a:r>
            <a:r>
              <a:rPr lang="" altLang="en-US" sz="1800" b="1" strike="noStrike" spc="-1">
                <a:solidFill>
                  <a:srgbClr val="0D0D0D"/>
                </a:solidFill>
                <a:latin typeface="Verdana" panose="020B0604030504040204"/>
                <a:ea typeface="Verdana" panose="020B0604030504040204"/>
              </a:rPr>
              <a:t>	   </a:t>
            </a:r>
            <a:r>
              <a:rPr lang="en-US" sz="1800" b="1" strike="noStrike" spc="-1">
                <a:solidFill>
                  <a:srgbClr val="0D0D0D"/>
                </a:solidFill>
                <a:latin typeface="Verdana" panose="020B0604030504040204"/>
                <a:ea typeface="Verdana" panose="020B0604030504040204"/>
              </a:rPr>
              <a:t>Paul</a:t>
            </a:r>
            <a:endParaRPr lang="en-US" sz="1800" b="0" strike="noStrike" spc="-1">
              <a:solidFill>
                <a:srgbClr val="404040"/>
              </a:solidFill>
              <a:latin typeface="Century Gothic"/>
            </a:endParaRPr>
          </a:p>
          <a:p>
            <a:pPr>
              <a:lnSpc>
                <a:spcPct val="100000"/>
              </a:lnSpc>
              <a:spcBef>
                <a:spcPts val="1000"/>
              </a:spcBef>
            </a:pPr>
            <a:endParaRPr lang="en-US" sz="1800" b="0" strike="noStrike" spc="-1">
              <a:solidFill>
                <a:srgbClr val="404040"/>
              </a:solidFill>
              <a:latin typeface="Century Gothic"/>
            </a:endParaRPr>
          </a:p>
        </p:txBody>
      </p:sp>
      <p:pic>
        <p:nvPicPr>
          <p:cNvPr id="142" name="Picture 3"/>
          <p:cNvPicPr/>
          <p:nvPr/>
        </p:nvPicPr>
        <p:blipFill>
          <a:blip r:embed="rId1"/>
          <a:srcRect l="8542" t="-1224" r="10750" b="1224"/>
          <a:stretch>
            <a:fillRect/>
          </a:stretch>
        </p:blipFill>
        <p:spPr>
          <a:xfrm>
            <a:off x="2117190" y="2673360"/>
            <a:ext cx="1683000" cy="2091960"/>
          </a:xfrm>
          <a:prstGeom prst="rect">
            <a:avLst/>
          </a:prstGeom>
          <a:ln>
            <a:noFill/>
          </a:ln>
        </p:spPr>
      </p:pic>
      <p:pic>
        <p:nvPicPr>
          <p:cNvPr id="143" name="Picture 4"/>
          <p:cNvPicPr/>
          <p:nvPr/>
        </p:nvPicPr>
        <p:blipFill>
          <a:blip r:embed="rId2"/>
          <a:srcRect t="15962"/>
          <a:stretch>
            <a:fillRect/>
          </a:stretch>
        </p:blipFill>
        <p:spPr>
          <a:xfrm>
            <a:off x="4411830" y="2673360"/>
            <a:ext cx="1658520" cy="2091960"/>
          </a:xfrm>
          <a:prstGeom prst="rect">
            <a:avLst/>
          </a:prstGeom>
          <a:ln>
            <a:noFill/>
          </a:ln>
        </p:spPr>
      </p:pic>
      <p:pic>
        <p:nvPicPr>
          <p:cNvPr id="144" name="Picture 5"/>
          <p:cNvPicPr/>
          <p:nvPr/>
        </p:nvPicPr>
        <p:blipFill>
          <a:blip r:embed="rId3"/>
          <a:srcRect l="14020" r="13571"/>
          <a:stretch>
            <a:fillRect/>
          </a:stretch>
        </p:blipFill>
        <p:spPr>
          <a:xfrm>
            <a:off x="9449755" y="2671560"/>
            <a:ext cx="1683000" cy="2091960"/>
          </a:xfrm>
          <a:prstGeom prst="rect">
            <a:avLst/>
          </a:prstGeom>
          <a:ln>
            <a:noFill/>
          </a:ln>
        </p:spPr>
      </p:pic>
      <p:pic>
        <p:nvPicPr>
          <p:cNvPr id="145" name="Picture 6"/>
          <p:cNvPicPr/>
          <p:nvPr/>
        </p:nvPicPr>
        <p:blipFill>
          <a:blip r:embed="rId4"/>
          <a:srcRect l="2031" t="14195" r="6472"/>
          <a:stretch>
            <a:fillRect/>
          </a:stretch>
        </p:blipFill>
        <p:spPr>
          <a:xfrm>
            <a:off x="7184635" y="2671560"/>
            <a:ext cx="1653480" cy="2093760"/>
          </a:xfrm>
          <a:prstGeom prst="rect">
            <a:avLst/>
          </a:prstGeom>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1932480" y="556200"/>
            <a:ext cx="8911440" cy="806400"/>
          </a:xfrm>
          <a:prstGeom prst="rect">
            <a:avLst/>
          </a:prstGeom>
          <a:noFill/>
          <a:ln>
            <a:noFill/>
          </a:ln>
        </p:spPr>
        <p:txBody>
          <a:bodyPr/>
          <a:p>
            <a:pPr>
              <a:lnSpc>
                <a:spcPct val="100000"/>
              </a:lnSpc>
            </a:pPr>
            <a:r>
              <a:rPr lang="en-US" sz="3600" b="0" strike="noStrike" spc="-1">
                <a:solidFill>
                  <a:srgbClr val="0D0D0D"/>
                </a:solidFill>
                <a:latin typeface="Century Gothic"/>
              </a:rPr>
              <a:t>              </a:t>
            </a:r>
            <a:r>
              <a:rPr lang="en-US" sz="4000" b="1" u="sng" strike="noStrike" spc="-1">
                <a:solidFill>
                  <a:srgbClr val="0D0D0D"/>
                </a:solidFill>
                <a:uFillTx/>
                <a:latin typeface="Century Gothic"/>
              </a:rPr>
              <a:t>Role of Team Members</a:t>
            </a:r>
            <a:endParaRPr lang="en-US" sz="4000" b="0" strike="noStrike" spc="-1">
              <a:solidFill>
                <a:srgbClr val="000000"/>
              </a:solidFill>
              <a:latin typeface="Century Gothic"/>
            </a:endParaRPr>
          </a:p>
        </p:txBody>
      </p:sp>
      <p:sp>
        <p:nvSpPr>
          <p:cNvPr id="147" name="TextShape 2"/>
          <p:cNvSpPr txBox="1"/>
          <p:nvPr/>
        </p:nvSpPr>
        <p:spPr>
          <a:xfrm>
            <a:off x="2404440" y="1876320"/>
            <a:ext cx="9363600" cy="4168440"/>
          </a:xfrm>
          <a:prstGeom prst="rect">
            <a:avLst/>
          </a:prstGeom>
          <a:noFill/>
          <a:ln>
            <a:noFill/>
          </a:ln>
        </p:spPr>
        <p:txBody>
          <a:bodyPr>
            <a:normAutofit/>
          </a:bodyPr>
          <a:p>
            <a:pPr algn="just">
              <a:lnSpc>
                <a:spcPct val="100000"/>
              </a:lnSpc>
              <a:spcBef>
                <a:spcPts val="1000"/>
              </a:spcBef>
            </a:pPr>
            <a:r>
              <a:rPr lang="en-US" sz="1500" b="0" strike="noStrike" spc="-1">
                <a:solidFill>
                  <a:srgbClr val="0D0D0D"/>
                </a:solidFill>
                <a:latin typeface="Century Gothic"/>
              </a:rPr>
              <a:t>After finalizing the algorithm to solve the problem ,the tasks were divided as :</a:t>
            </a:r>
            <a:endParaRPr lang="en-US" sz="1500" b="0" strike="noStrike" spc="-1">
              <a:solidFill>
                <a:srgbClr val="404040"/>
              </a:solidFill>
              <a:latin typeface="Century Gothic"/>
            </a:endParaRPr>
          </a:p>
          <a:p>
            <a:pPr marL="342900" indent="-342900" algn="just">
              <a:lnSpc>
                <a:spcPct val="100000"/>
              </a:lnSpc>
              <a:spcBef>
                <a:spcPts val="1000"/>
              </a:spcBef>
              <a:buClr>
                <a:srgbClr val="A53010"/>
              </a:buClr>
              <a:buFont typeface="Wingdings 3" charset="2"/>
              <a:buChar char=""/>
            </a:pPr>
            <a:r>
              <a:rPr lang="en-US" sz="1500" b="1" strike="noStrike" spc="-1">
                <a:solidFill>
                  <a:srgbClr val="0D0D0D"/>
                </a:solidFill>
                <a:latin typeface="Century Gothic"/>
              </a:rPr>
              <a:t>Aniruddha Sarkar :</a:t>
            </a:r>
            <a:r>
              <a:rPr lang="en-US" sz="1500" b="0" strike="noStrike" spc="-1">
                <a:solidFill>
                  <a:srgbClr val="0D0D0D"/>
                </a:solidFill>
                <a:latin typeface="Century Gothic"/>
              </a:rPr>
              <a:t> Core coding member , coding of some main functions like ranking of the questions using edit distance and graph , deploying the entire application as Flask-based application, presentation finalization, assimilation of the project idea into required docs.</a:t>
            </a:r>
            <a:endParaRPr lang="en-US" sz="1500" b="0" strike="noStrike" spc="-1">
              <a:solidFill>
                <a:srgbClr val="404040"/>
              </a:solidFill>
              <a:latin typeface="Century Gothic"/>
            </a:endParaRPr>
          </a:p>
          <a:p>
            <a:pPr marL="342900" indent="-342900" algn="just">
              <a:lnSpc>
                <a:spcPct val="100000"/>
              </a:lnSpc>
              <a:spcBef>
                <a:spcPts val="1000"/>
              </a:spcBef>
              <a:buClr>
                <a:srgbClr val="A53010"/>
              </a:buClr>
              <a:buFont typeface="Wingdings 3" charset="2"/>
              <a:buChar char=""/>
            </a:pPr>
            <a:r>
              <a:rPr lang="en-US" sz="1500" b="1" strike="noStrike" spc="-1">
                <a:solidFill>
                  <a:srgbClr val="0D0D0D"/>
                </a:solidFill>
                <a:latin typeface="Century Gothic"/>
              </a:rPr>
              <a:t>Silvia Sultana : </a:t>
            </a:r>
            <a:r>
              <a:rPr lang="en-US" sz="1500" b="0" strike="noStrike" spc="-1">
                <a:solidFill>
                  <a:srgbClr val="0D0D0D"/>
                </a:solidFill>
                <a:latin typeface="Century Gothic"/>
              </a:rPr>
              <a:t>Coding of core functions that implement sentiment analysis on the comments to fetch the appropriate answers , code review , making of the entire presentation.</a:t>
            </a:r>
            <a:endParaRPr lang="en-US" sz="1500" b="0" strike="noStrike" spc="-1">
              <a:solidFill>
                <a:srgbClr val="404040"/>
              </a:solidFill>
              <a:latin typeface="Century Gothic"/>
            </a:endParaRPr>
          </a:p>
          <a:p>
            <a:pPr marL="342900" indent="-342900" algn="just">
              <a:lnSpc>
                <a:spcPct val="100000"/>
              </a:lnSpc>
              <a:spcBef>
                <a:spcPts val="1000"/>
              </a:spcBef>
              <a:buClr>
                <a:srgbClr val="A53010"/>
              </a:buClr>
              <a:buFont typeface="Wingdings 3" charset="2"/>
              <a:buChar char=""/>
            </a:pPr>
            <a:r>
              <a:rPr lang="en-US" sz="1500" b="1" strike="noStrike" spc="-1">
                <a:solidFill>
                  <a:srgbClr val="0D0D0D"/>
                </a:solidFill>
                <a:latin typeface="Century Gothic"/>
              </a:rPr>
              <a:t>Sayan Kumar Saha : </a:t>
            </a:r>
            <a:r>
              <a:rPr lang="en-US" sz="1500" b="0" strike="noStrike" spc="-1">
                <a:solidFill>
                  <a:srgbClr val="0D0D0D"/>
                </a:solidFill>
                <a:latin typeface="Century Gothic"/>
              </a:rPr>
              <a:t>Coding of necessary basic functions like fetching query from StackOverflow API, creation of the video, presentation edits .</a:t>
            </a:r>
            <a:endParaRPr lang="en-US" sz="1500" b="0" strike="noStrike" spc="-1">
              <a:solidFill>
                <a:srgbClr val="404040"/>
              </a:solidFill>
              <a:latin typeface="Century Gothic"/>
            </a:endParaRPr>
          </a:p>
          <a:p>
            <a:pPr marL="342900" indent="-342900" algn="just">
              <a:lnSpc>
                <a:spcPct val="100000"/>
              </a:lnSpc>
              <a:spcBef>
                <a:spcPts val="1000"/>
              </a:spcBef>
              <a:buClr>
                <a:srgbClr val="A53010"/>
              </a:buClr>
              <a:buFont typeface="Wingdings 3" charset="2"/>
              <a:buChar char=""/>
            </a:pPr>
            <a:r>
              <a:rPr lang="en-US" sz="1500" b="1" strike="noStrike" spc="-1">
                <a:solidFill>
                  <a:srgbClr val="0D0D0D"/>
                </a:solidFill>
                <a:latin typeface="Century Gothic"/>
              </a:rPr>
              <a:t>Subrata Paul : </a:t>
            </a:r>
            <a:r>
              <a:rPr lang="en-US" sz="1500" b="0" strike="noStrike" spc="-1">
                <a:solidFill>
                  <a:srgbClr val="0D0D0D"/>
                </a:solidFill>
                <a:latin typeface="Century Gothic"/>
              </a:rPr>
              <a:t>Coding of functions that would fetch the answers from StackAPI corresponding the question_ids, code review, presentation edits.</a:t>
            </a:r>
            <a:endParaRPr lang="en-US" sz="1500" b="0" strike="noStrike" spc="-1">
              <a:solidFill>
                <a:srgbClr val="404040"/>
              </a:solidFill>
              <a:latin typeface="Century Gothic"/>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2593080" y="624240"/>
            <a:ext cx="8911440" cy="1280520"/>
          </a:xfrm>
          <a:prstGeom prst="rect">
            <a:avLst/>
          </a:prstGeom>
          <a:noFill/>
          <a:ln>
            <a:noFill/>
          </a:ln>
        </p:spPr>
        <p:txBody>
          <a:bodyPr/>
          <a:p>
            <a:pPr>
              <a:lnSpc>
                <a:spcPct val="100000"/>
              </a:lnSpc>
            </a:pPr>
            <a:r>
              <a:rPr lang="en-US" sz="3600" b="1" strike="noStrike" spc="-1">
                <a:solidFill>
                  <a:srgbClr val="0D0D0D"/>
                </a:solidFill>
                <a:latin typeface="Century Gothic"/>
              </a:rPr>
              <a:t>  				</a:t>
            </a:r>
            <a:r>
              <a:rPr lang="en-US" sz="4000" b="1" u="sng" strike="noStrike" spc="-1">
                <a:solidFill>
                  <a:srgbClr val="0D0D0D"/>
                </a:solidFill>
                <a:uFillTx/>
                <a:latin typeface="Century Gothic"/>
              </a:rPr>
              <a:t>Overview</a:t>
            </a:r>
            <a:endParaRPr lang="en-US" sz="4000" b="0" strike="noStrike" spc="-1">
              <a:solidFill>
                <a:srgbClr val="000000"/>
              </a:solidFill>
              <a:latin typeface="Century Gothic"/>
            </a:endParaRPr>
          </a:p>
        </p:txBody>
      </p:sp>
      <p:sp>
        <p:nvSpPr>
          <p:cNvPr id="149" name="TextShape 2"/>
          <p:cNvSpPr txBox="1"/>
          <p:nvPr/>
        </p:nvSpPr>
        <p:spPr>
          <a:xfrm>
            <a:off x="2379240" y="1905120"/>
            <a:ext cx="9125280" cy="4005720"/>
          </a:xfrm>
          <a:prstGeom prst="rect">
            <a:avLst/>
          </a:prstGeom>
          <a:noFill/>
          <a:ln>
            <a:noFill/>
          </a:ln>
        </p:spPr>
        <p:txBody>
          <a:bodyPr>
            <a:normAutofit/>
          </a:bodyPr>
          <a:p>
            <a:pPr marL="342900" indent="-342900">
              <a:lnSpc>
                <a:spcPct val="100000"/>
              </a:lnSpc>
              <a:spcBef>
                <a:spcPts val="1000"/>
              </a:spcBef>
              <a:buClr>
                <a:srgbClr val="A53010"/>
              </a:buClr>
              <a:buFont typeface="Wingdings 3" charset="2"/>
              <a:buChar char=""/>
            </a:pPr>
            <a:r>
              <a:rPr lang="en-US" sz="1500" b="0" strike="noStrike" spc="-1">
                <a:solidFill>
                  <a:srgbClr val="0D0D0D"/>
                </a:solidFill>
                <a:latin typeface="Century Gothic"/>
              </a:rPr>
              <a:t>The application was designed primarily to search the </a:t>
            </a:r>
            <a:r>
              <a:rPr lang="en-US" sz="1500" b="0" u="sng" strike="noStrike" spc="-1">
                <a:solidFill>
                  <a:srgbClr val="0D0D0D"/>
                </a:solidFill>
                <a:uFillTx/>
                <a:latin typeface="Century Gothic"/>
              </a:rPr>
              <a:t>StackOverflow</a:t>
            </a:r>
            <a:r>
              <a:rPr lang="en-US" sz="1500" b="0" strike="noStrike" spc="-1">
                <a:solidFill>
                  <a:srgbClr val="0D0D0D"/>
                </a:solidFill>
                <a:latin typeface="Century Gothic"/>
              </a:rPr>
              <a:t> site using a query, or a question, and obtain a specific number of relevant questions available online, and their most relevant answer, using their public API. </a:t>
            </a:r>
            <a:endParaRPr lang="en-US" sz="1500" b="0" strike="noStrike" spc="-1">
              <a:solidFill>
                <a:srgbClr val="404040"/>
              </a:solidFill>
              <a:latin typeface="Century Gothic"/>
            </a:endParaRPr>
          </a:p>
          <a:p>
            <a:pPr marL="342900" indent="-342900">
              <a:lnSpc>
                <a:spcPct val="100000"/>
              </a:lnSpc>
              <a:spcBef>
                <a:spcPts val="1000"/>
              </a:spcBef>
              <a:buClr>
                <a:srgbClr val="A53010"/>
              </a:buClr>
              <a:buFont typeface="Wingdings 3" charset="2"/>
              <a:buChar char=""/>
            </a:pPr>
            <a:r>
              <a:rPr lang="en-US" sz="1500" b="0" strike="noStrike" spc="-1">
                <a:solidFill>
                  <a:srgbClr val="0D0D0D"/>
                </a:solidFill>
                <a:latin typeface="Century Gothic"/>
              </a:rPr>
              <a:t>The application is written in Python and designed to be usable through a HTML-based User Interface, which is accessible through any web browser, and to run on various Cloud Platforms with minimum changes.</a:t>
            </a:r>
            <a:endParaRPr lang="en-US" sz="1500" b="0" strike="noStrike" spc="-1">
              <a:solidFill>
                <a:srgbClr val="404040"/>
              </a:solidFill>
              <a:latin typeface="Century Gothic"/>
            </a:endParaRPr>
          </a:p>
          <a:p>
            <a:pPr marL="342900" indent="-342900">
              <a:lnSpc>
                <a:spcPct val="100000"/>
              </a:lnSpc>
              <a:spcBef>
                <a:spcPts val="1000"/>
              </a:spcBef>
              <a:buClr>
                <a:srgbClr val="A53010"/>
              </a:buClr>
              <a:buFont typeface="Wingdings 3" charset="2"/>
              <a:buChar char=""/>
            </a:pPr>
            <a:r>
              <a:rPr lang="en-US" sz="1500" b="0" strike="noStrike" spc="-1">
                <a:solidFill>
                  <a:srgbClr val="0D0D0D"/>
                </a:solidFill>
                <a:latin typeface="Century Gothic"/>
              </a:rPr>
              <a:t>The application was designed as a micro-service, such that it can be integrated into a larger application, using the Flask Library.</a:t>
            </a:r>
            <a:endParaRPr lang="en-US" sz="1500" b="0" strike="noStrike" spc="-1">
              <a:solidFill>
                <a:srgbClr val="404040"/>
              </a:solidFill>
              <a:latin typeface="Century Gothic"/>
            </a:endParaRPr>
          </a:p>
          <a:p>
            <a:pPr>
              <a:lnSpc>
                <a:spcPct val="100000"/>
              </a:lnSpc>
              <a:spcBef>
                <a:spcPts val="1000"/>
              </a:spcBef>
            </a:pPr>
            <a:endParaRPr lang="en-US" sz="1500" b="0" strike="noStrike" spc="-1">
              <a:solidFill>
                <a:srgbClr val="404040"/>
              </a:solidFill>
              <a:latin typeface="Century Gothic"/>
            </a:endParaRPr>
          </a:p>
          <a:p>
            <a:pPr>
              <a:lnSpc>
                <a:spcPct val="100000"/>
              </a:lnSpc>
              <a:spcBef>
                <a:spcPts val="1000"/>
              </a:spcBef>
            </a:pPr>
            <a:endParaRPr lang="en-US" sz="1500" b="0" strike="noStrike" spc="-1">
              <a:solidFill>
                <a:srgbClr val="404040"/>
              </a:solidFill>
              <a:latin typeface="Century Gothic"/>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1684800" y="624240"/>
            <a:ext cx="10312200" cy="789480"/>
          </a:xfrm>
          <a:prstGeom prst="rect">
            <a:avLst/>
          </a:prstGeom>
          <a:noFill/>
          <a:ln>
            <a:noFill/>
          </a:ln>
        </p:spPr>
        <p:txBody>
          <a:bodyPr>
            <a:normAutofit fontScale="90000"/>
          </a:bodyPr>
          <a:p>
            <a:pPr>
              <a:lnSpc>
                <a:spcPct val="100000"/>
              </a:lnSpc>
            </a:pPr>
            <a:r>
              <a:rPr lang="en-US" sz="3600" b="0" strike="noStrike" spc="-1">
                <a:solidFill>
                  <a:srgbClr val="0D0D0D"/>
                </a:solidFill>
                <a:latin typeface="Century Gothic"/>
              </a:rPr>
              <a:t>  	</a:t>
            </a:r>
            <a:r>
              <a:rPr lang="en-US" sz="4000" b="1" u="sng" strike="noStrike" spc="-1">
                <a:solidFill>
                  <a:srgbClr val="0D0D0D"/>
                </a:solidFill>
                <a:uFillTx/>
                <a:latin typeface="Century Gothic"/>
              </a:rPr>
              <a:t>Proposed Idea </a:t>
            </a:r>
            <a:r>
              <a:rPr lang="" altLang="en-US" sz="4000" b="1" u="sng" strike="noStrike" spc="-1">
                <a:solidFill>
                  <a:srgbClr val="0D0D0D"/>
                </a:solidFill>
                <a:uFillTx/>
                <a:latin typeface="Century Gothic"/>
              </a:rPr>
              <a:t>&amp;</a:t>
            </a:r>
            <a:r>
              <a:rPr lang="en-US" sz="4000" b="1" u="sng" strike="noStrike" spc="-1">
                <a:solidFill>
                  <a:srgbClr val="0D0D0D"/>
                </a:solidFill>
                <a:uFillTx/>
                <a:latin typeface="Century Gothic"/>
              </a:rPr>
              <a:t> Technologies used</a:t>
            </a:r>
            <a:endParaRPr lang="en-US" sz="4000" b="0" strike="noStrike" spc="-1">
              <a:solidFill>
                <a:srgbClr val="000000"/>
              </a:solidFill>
              <a:latin typeface="Century Gothic"/>
            </a:endParaRPr>
          </a:p>
        </p:txBody>
      </p:sp>
      <p:sp>
        <p:nvSpPr>
          <p:cNvPr id="151" name="TextShape 2"/>
          <p:cNvSpPr txBox="1"/>
          <p:nvPr/>
        </p:nvSpPr>
        <p:spPr>
          <a:xfrm>
            <a:off x="2396160" y="1905120"/>
            <a:ext cx="9108360" cy="4005720"/>
          </a:xfrm>
          <a:prstGeom prst="rect">
            <a:avLst/>
          </a:prstGeom>
          <a:noFill/>
          <a:ln>
            <a:noFill/>
          </a:ln>
        </p:spPr>
        <p:txBody>
          <a:bodyPr>
            <a:normAutofit/>
          </a:bodyPr>
          <a:p>
            <a:pPr>
              <a:lnSpc>
                <a:spcPct val="100000"/>
              </a:lnSpc>
              <a:spcBef>
                <a:spcPts val="1000"/>
              </a:spcBef>
            </a:pPr>
            <a:r>
              <a:rPr lang="en-US" sz="1500" b="0" strike="noStrike" spc="-1">
                <a:solidFill>
                  <a:srgbClr val="0D0D0D"/>
                </a:solidFill>
                <a:latin typeface="Century Gothic"/>
              </a:rPr>
              <a:t>The architecture of the application primarily comprises of  5 tasks  :</a:t>
            </a:r>
            <a:endParaRPr lang="en-US" sz="1500" b="0" strike="noStrike" spc="-1">
              <a:solidFill>
                <a:srgbClr val="404040"/>
              </a:solidFill>
              <a:latin typeface="Century Gothic"/>
            </a:endParaRPr>
          </a:p>
          <a:p>
            <a:pPr>
              <a:lnSpc>
                <a:spcPct val="100000"/>
              </a:lnSpc>
              <a:spcBef>
                <a:spcPts val="1000"/>
              </a:spcBef>
            </a:pPr>
            <a:endParaRPr lang="en-US" sz="1500" b="0" strike="noStrike" spc="-1">
              <a:solidFill>
                <a:srgbClr val="404040"/>
              </a:solidFill>
              <a:latin typeface="Century Gothic"/>
            </a:endParaRPr>
          </a:p>
          <a:p>
            <a:pPr marL="342900" indent="-342900">
              <a:lnSpc>
                <a:spcPct val="100000"/>
              </a:lnSpc>
              <a:spcBef>
                <a:spcPts val="1000"/>
              </a:spcBef>
              <a:buClr>
                <a:srgbClr val="A53010"/>
              </a:buClr>
              <a:buFont typeface="Wingdings 3" charset="2"/>
              <a:buChar char=""/>
            </a:pPr>
            <a:r>
              <a:rPr lang="en-US" sz="1500" b="0" strike="noStrike" spc="-1">
                <a:solidFill>
                  <a:srgbClr val="0D0D0D"/>
                </a:solidFill>
                <a:latin typeface="Century Gothic"/>
              </a:rPr>
              <a:t>Obtaining Keywords using </a:t>
            </a:r>
            <a:r>
              <a:rPr lang="en-US" sz="1500" b="0" u="sng" strike="noStrike" spc="-1">
                <a:solidFill>
                  <a:srgbClr val="FB5324"/>
                </a:solidFill>
                <a:uFillTx/>
                <a:latin typeface="Century Gothic"/>
                <a:hlinkClick r:id="rId1"/>
              </a:rPr>
              <a:t>IBM Watson Natural Language Understanding API</a:t>
            </a:r>
            <a:endParaRPr lang="en-US" sz="1500" b="0" strike="noStrike" spc="-1">
              <a:solidFill>
                <a:srgbClr val="404040"/>
              </a:solidFill>
              <a:latin typeface="Century Gothic"/>
            </a:endParaRPr>
          </a:p>
          <a:p>
            <a:pPr marL="342900" indent="-342900">
              <a:lnSpc>
                <a:spcPct val="100000"/>
              </a:lnSpc>
              <a:spcBef>
                <a:spcPts val="1000"/>
              </a:spcBef>
              <a:buClr>
                <a:srgbClr val="A53010"/>
              </a:buClr>
              <a:buFont typeface="Wingdings 3" charset="2"/>
              <a:buChar char=""/>
            </a:pPr>
            <a:r>
              <a:rPr lang="en-US" sz="1500" b="0" strike="noStrike" spc="-1">
                <a:solidFill>
                  <a:srgbClr val="0D0D0D"/>
                </a:solidFill>
                <a:latin typeface="Century Gothic"/>
              </a:rPr>
              <a:t>Obtaining questions using keywords of the query, using </a:t>
            </a:r>
            <a:r>
              <a:rPr lang="en-US" sz="1500" b="0" u="sng" strike="noStrike" spc="-1">
                <a:solidFill>
                  <a:srgbClr val="FB5324"/>
                </a:solidFill>
                <a:uFillTx/>
                <a:latin typeface="Century Gothic"/>
                <a:hlinkClick r:id="rId2"/>
              </a:rPr>
              <a:t>StackAPI</a:t>
            </a:r>
            <a:endParaRPr lang="en-US" sz="1500" b="0" strike="noStrike" spc="-1">
              <a:solidFill>
                <a:srgbClr val="404040"/>
              </a:solidFill>
              <a:latin typeface="Century Gothic"/>
            </a:endParaRPr>
          </a:p>
          <a:p>
            <a:pPr marL="342900" indent="-342900">
              <a:lnSpc>
                <a:spcPct val="100000"/>
              </a:lnSpc>
              <a:spcBef>
                <a:spcPts val="1000"/>
              </a:spcBef>
              <a:buClr>
                <a:srgbClr val="A53010"/>
              </a:buClr>
              <a:buFont typeface="Wingdings 3" charset="2"/>
              <a:buChar char=""/>
            </a:pPr>
            <a:r>
              <a:rPr lang="en-US" sz="1500" b="0" strike="noStrike" spc="-1">
                <a:solidFill>
                  <a:srgbClr val="0D0D0D"/>
                </a:solidFill>
                <a:latin typeface="Century Gothic"/>
              </a:rPr>
              <a:t>Graph and Edit Distance-based question ranking using NetworkX and NLTK</a:t>
            </a:r>
            <a:endParaRPr lang="en-US" sz="1500" b="0" strike="noStrike" spc="-1">
              <a:solidFill>
                <a:srgbClr val="404040"/>
              </a:solidFill>
              <a:latin typeface="Century Gothic"/>
            </a:endParaRPr>
          </a:p>
          <a:p>
            <a:pPr marL="342900" indent="-342900">
              <a:lnSpc>
                <a:spcPct val="100000"/>
              </a:lnSpc>
              <a:spcBef>
                <a:spcPts val="1000"/>
              </a:spcBef>
              <a:buClr>
                <a:srgbClr val="A53010"/>
              </a:buClr>
              <a:buFont typeface="Wingdings 3" charset="2"/>
              <a:buChar char=""/>
            </a:pPr>
            <a:r>
              <a:rPr lang="en-US" sz="1500" b="0" strike="noStrike" spc="-1">
                <a:solidFill>
                  <a:srgbClr val="0D0D0D"/>
                </a:solidFill>
                <a:latin typeface="Century Gothic"/>
              </a:rPr>
              <a:t>Sentiment analysis and ranking based answer picking, using </a:t>
            </a:r>
            <a:r>
              <a:rPr lang="en-US" sz="1500" b="0" u="sng" strike="noStrike" spc="-1">
                <a:solidFill>
                  <a:srgbClr val="FB5324"/>
                </a:solidFill>
                <a:uFillTx/>
                <a:latin typeface="Century Gothic"/>
                <a:hlinkClick r:id="rId1"/>
              </a:rPr>
              <a:t>IBM Watson Natural Language Understanding API</a:t>
            </a:r>
            <a:endParaRPr lang="en-US" sz="1500" b="0" strike="noStrike" spc="-1">
              <a:solidFill>
                <a:srgbClr val="404040"/>
              </a:solidFill>
              <a:latin typeface="Century Gothic"/>
            </a:endParaRPr>
          </a:p>
          <a:p>
            <a:pPr marL="342900" indent="-342900">
              <a:lnSpc>
                <a:spcPct val="100000"/>
              </a:lnSpc>
              <a:spcBef>
                <a:spcPts val="1000"/>
              </a:spcBef>
              <a:buClr>
                <a:srgbClr val="A53010"/>
              </a:buClr>
              <a:buFont typeface="Wingdings 3" charset="2"/>
              <a:buChar char=""/>
            </a:pPr>
            <a:r>
              <a:rPr lang="en-US" sz="1500" b="0" strike="noStrike" spc="-1">
                <a:solidFill>
                  <a:srgbClr val="0D0D0D"/>
                </a:solidFill>
                <a:latin typeface="Century Gothic"/>
              </a:rPr>
              <a:t>Deployment as a Flask-based Web Application.</a:t>
            </a:r>
            <a:endParaRPr lang="en-US" sz="1500" b="0" strike="noStrike" spc="-1">
              <a:solidFill>
                <a:srgbClr val="404040"/>
              </a:solidFill>
              <a:latin typeface="Century Gothic"/>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762120" y="480960"/>
            <a:ext cx="10515240" cy="920880"/>
          </a:xfrm>
          <a:prstGeom prst="rect">
            <a:avLst/>
          </a:prstGeom>
          <a:noFill/>
          <a:ln>
            <a:noFill/>
          </a:ln>
        </p:spPr>
        <p:txBody>
          <a:bodyPr/>
          <a:p>
            <a:pPr>
              <a:lnSpc>
                <a:spcPct val="100000"/>
              </a:lnSpc>
            </a:pPr>
            <a:r>
              <a:rPr lang="en-US" sz="3600" b="1" strike="noStrike" spc="-1">
                <a:solidFill>
                  <a:srgbClr val="0D0D0D"/>
                </a:solidFill>
                <a:latin typeface="Century Gothic"/>
              </a:rPr>
              <a:t>        </a:t>
            </a:r>
            <a:r>
              <a:rPr lang="en-US" sz="3600" b="1" u="sng" strike="noStrike" spc="-1">
                <a:solidFill>
                  <a:srgbClr val="0D0D0D"/>
                </a:solidFill>
                <a:uFillTx/>
                <a:latin typeface="Century Gothic"/>
              </a:rPr>
              <a:t>Flow Chart Describing Architecture</a:t>
            </a:r>
            <a:endParaRPr lang="en-US" sz="3600" b="1" u="sng" strike="noStrike" spc="-1">
              <a:solidFill>
                <a:srgbClr val="000000"/>
              </a:solidFill>
              <a:uFillTx/>
              <a:latin typeface="Century Gothic"/>
            </a:endParaRPr>
          </a:p>
        </p:txBody>
      </p:sp>
      <p:pic>
        <p:nvPicPr>
          <p:cNvPr id="153" name="Image2"/>
          <p:cNvPicPr/>
          <p:nvPr/>
        </p:nvPicPr>
        <p:blipFill>
          <a:blip r:embed="rId1"/>
          <a:stretch>
            <a:fillRect/>
          </a:stretch>
        </p:blipFill>
        <p:spPr>
          <a:xfrm>
            <a:off x="3837240" y="1617120"/>
            <a:ext cx="4622760" cy="4825800"/>
          </a:xfrm>
          <a:prstGeom prst="rect">
            <a:avLst/>
          </a:prstGeom>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1610640" y="607320"/>
            <a:ext cx="8911440" cy="797760"/>
          </a:xfrm>
          <a:prstGeom prst="rect">
            <a:avLst/>
          </a:prstGeom>
          <a:noFill/>
          <a:ln>
            <a:noFill/>
          </a:ln>
        </p:spPr>
        <p:txBody>
          <a:bodyPr>
            <a:normAutofit/>
          </a:bodyPr>
          <a:p>
            <a:pPr>
              <a:lnSpc>
                <a:spcPct val="100000"/>
              </a:lnSpc>
            </a:pPr>
            <a:r>
              <a:rPr lang="en-US" sz="4000" b="1" strike="noStrike" spc="-1">
                <a:solidFill>
                  <a:srgbClr val="0D0D0D"/>
                </a:solidFill>
                <a:latin typeface="Century Gothic"/>
              </a:rPr>
              <a:t>    </a:t>
            </a:r>
            <a:r>
              <a:rPr lang="en-US" sz="4000" b="1" u="sng" strike="noStrike" spc="-1">
                <a:solidFill>
                  <a:srgbClr val="0D0D0D"/>
                </a:solidFill>
                <a:uFillTx/>
                <a:latin typeface="Century Gothic"/>
              </a:rPr>
              <a:t>Tasks of this application</a:t>
            </a:r>
            <a:endParaRPr lang="en-US" sz="4000" b="0" strike="noStrike" spc="-1">
              <a:solidFill>
                <a:srgbClr val="000000"/>
              </a:solidFill>
              <a:latin typeface="Century Gothic"/>
            </a:endParaRPr>
          </a:p>
        </p:txBody>
      </p:sp>
      <p:sp>
        <p:nvSpPr>
          <p:cNvPr id="155" name="TextShape 2"/>
          <p:cNvSpPr txBox="1"/>
          <p:nvPr/>
        </p:nvSpPr>
        <p:spPr>
          <a:xfrm>
            <a:off x="2396160" y="1786320"/>
            <a:ext cx="9065880" cy="4098960"/>
          </a:xfrm>
          <a:prstGeom prst="rect">
            <a:avLst/>
          </a:prstGeom>
          <a:noFill/>
          <a:ln>
            <a:noFill/>
          </a:ln>
        </p:spPr>
        <p:txBody>
          <a:bodyPr/>
          <a:p>
            <a:pPr>
              <a:lnSpc>
                <a:spcPct val="100000"/>
              </a:lnSpc>
              <a:spcBef>
                <a:spcPts val="1000"/>
              </a:spcBef>
            </a:pPr>
            <a:r>
              <a:rPr lang="en-US" sz="1500" b="0" strike="noStrike" spc="-1">
                <a:solidFill>
                  <a:srgbClr val="0D0D0D"/>
                </a:solidFill>
                <a:latin typeface="Century Gothic"/>
              </a:rPr>
              <a:t>The scope of work of the application will include implementations of the following processes : </a:t>
            </a:r>
            <a:endParaRPr lang="en-US" sz="1500" b="0" strike="noStrike" spc="-1">
              <a:solidFill>
                <a:srgbClr val="404040"/>
              </a:solidFill>
              <a:latin typeface="Century Gothic"/>
            </a:endParaRPr>
          </a:p>
          <a:p>
            <a:pPr>
              <a:lnSpc>
                <a:spcPct val="100000"/>
              </a:lnSpc>
              <a:spcBef>
                <a:spcPts val="1000"/>
              </a:spcBef>
            </a:pPr>
            <a:endParaRPr lang="en-US" sz="1500" b="0" strike="noStrike" spc="-1">
              <a:solidFill>
                <a:srgbClr val="404040"/>
              </a:solidFill>
              <a:latin typeface="Century Gothic"/>
            </a:endParaRPr>
          </a:p>
          <a:p>
            <a:pPr>
              <a:lnSpc>
                <a:spcPct val="100000"/>
              </a:lnSpc>
              <a:spcBef>
                <a:spcPts val="1000"/>
              </a:spcBef>
            </a:pPr>
            <a:r>
              <a:rPr lang="en-US" sz="1500" b="0" strike="noStrike" spc="-1">
                <a:solidFill>
                  <a:srgbClr val="0D0D0D"/>
                </a:solidFill>
                <a:latin typeface="Century Gothic"/>
              </a:rPr>
              <a:t>	(a) Obtaining Keywords</a:t>
            </a:r>
            <a:endParaRPr lang="en-US" sz="1500" b="0" strike="noStrike" spc="-1">
              <a:solidFill>
                <a:srgbClr val="404040"/>
              </a:solidFill>
              <a:latin typeface="Century Gothic"/>
            </a:endParaRPr>
          </a:p>
          <a:p>
            <a:pPr>
              <a:lnSpc>
                <a:spcPct val="100000"/>
              </a:lnSpc>
              <a:spcBef>
                <a:spcPts val="1000"/>
              </a:spcBef>
            </a:pPr>
            <a:r>
              <a:rPr lang="en-US" sz="1500" b="0" strike="noStrike" spc="-1">
                <a:solidFill>
                  <a:srgbClr val="0D0D0D"/>
                </a:solidFill>
                <a:latin typeface="Century Gothic"/>
              </a:rPr>
              <a:t>	(b) Obtaining questions using keywords of the query, </a:t>
            </a:r>
            <a:endParaRPr lang="en-US" sz="1500" b="0" strike="noStrike" spc="-1">
              <a:solidFill>
                <a:srgbClr val="404040"/>
              </a:solidFill>
              <a:latin typeface="Century Gothic"/>
            </a:endParaRPr>
          </a:p>
          <a:p>
            <a:pPr>
              <a:lnSpc>
                <a:spcPct val="100000"/>
              </a:lnSpc>
              <a:spcBef>
                <a:spcPts val="1000"/>
              </a:spcBef>
            </a:pPr>
            <a:r>
              <a:rPr lang="en-US" sz="1500" b="0" strike="noStrike" spc="-1">
                <a:solidFill>
                  <a:srgbClr val="0D0D0D"/>
                </a:solidFill>
                <a:latin typeface="Century Gothic"/>
              </a:rPr>
              <a:t>	(c) Graph and Edit Distance-based question ranking,</a:t>
            </a:r>
            <a:endParaRPr lang="en-US" sz="1500" b="0" strike="noStrike" spc="-1">
              <a:solidFill>
                <a:srgbClr val="404040"/>
              </a:solidFill>
              <a:latin typeface="Century Gothic"/>
            </a:endParaRPr>
          </a:p>
          <a:p>
            <a:pPr>
              <a:lnSpc>
                <a:spcPct val="100000"/>
              </a:lnSpc>
              <a:spcBef>
                <a:spcPts val="1000"/>
              </a:spcBef>
            </a:pPr>
            <a:r>
              <a:rPr lang="en-US" sz="1500" b="0" strike="noStrike" spc="-1">
                <a:solidFill>
                  <a:srgbClr val="0D0D0D"/>
                </a:solidFill>
                <a:latin typeface="Century Gothic"/>
              </a:rPr>
              <a:t> 	(d) Sentiment analysis and ranking based answer picking,</a:t>
            </a:r>
            <a:endParaRPr lang="en-US" sz="1500" b="0" strike="noStrike" spc="-1">
              <a:solidFill>
                <a:srgbClr val="404040"/>
              </a:solidFill>
              <a:latin typeface="Century Gothic"/>
            </a:endParaRPr>
          </a:p>
          <a:p>
            <a:pPr>
              <a:lnSpc>
                <a:spcPct val="100000"/>
              </a:lnSpc>
              <a:spcBef>
                <a:spcPts val="1000"/>
              </a:spcBef>
            </a:pPr>
            <a:r>
              <a:rPr lang="en-US" sz="1500" b="0" strike="noStrike" spc="-1">
                <a:solidFill>
                  <a:srgbClr val="0D0D0D"/>
                </a:solidFill>
                <a:latin typeface="Century Gothic"/>
              </a:rPr>
              <a:t>	(e) Deployment as a Web Application.</a:t>
            </a:r>
            <a:endParaRPr lang="en-US" sz="1500" b="0" strike="noStrike" spc="-1">
              <a:solidFill>
                <a:srgbClr val="404040"/>
              </a:solidFill>
              <a:latin typeface="Century Gothic"/>
            </a:endParaRPr>
          </a:p>
          <a:p>
            <a:pPr>
              <a:lnSpc>
                <a:spcPct val="100000"/>
              </a:lnSpc>
              <a:spcBef>
                <a:spcPts val="1000"/>
              </a:spcBef>
            </a:pPr>
            <a:endParaRPr lang="en-US" sz="1500" b="0" strike="noStrike" spc="-1">
              <a:solidFill>
                <a:srgbClr val="404040"/>
              </a:solidFill>
              <a:latin typeface="Century Gothic"/>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838080" y="619200"/>
            <a:ext cx="10515240" cy="781560"/>
          </a:xfrm>
          <a:prstGeom prst="rect">
            <a:avLst/>
          </a:prstGeom>
          <a:noFill/>
          <a:ln>
            <a:noFill/>
          </a:ln>
        </p:spPr>
        <p:txBody>
          <a:bodyPr/>
          <a:p>
            <a:pPr>
              <a:lnSpc>
                <a:spcPct val="100000"/>
              </a:lnSpc>
            </a:pPr>
            <a:r>
              <a:rPr lang="en-US" sz="3600" b="1" strike="noStrike" spc="-1">
                <a:solidFill>
                  <a:srgbClr val="0D0D0D"/>
                </a:solidFill>
                <a:latin typeface="Century Gothic"/>
              </a:rPr>
              <a:t>     </a:t>
            </a:r>
            <a:r>
              <a:rPr lang="en-US" sz="3600" b="1" u="sng" strike="noStrike" spc="-1">
                <a:solidFill>
                  <a:srgbClr val="0D0D0D"/>
                </a:solidFill>
                <a:uFillTx/>
                <a:latin typeface="Century Gothic"/>
              </a:rPr>
              <a:t>Proposed solution for task execution</a:t>
            </a:r>
            <a:endParaRPr lang="en-US" sz="3600" b="0" strike="noStrike" spc="-1">
              <a:solidFill>
                <a:srgbClr val="000000"/>
              </a:solidFill>
              <a:latin typeface="Century Gothic"/>
            </a:endParaRPr>
          </a:p>
        </p:txBody>
      </p:sp>
      <p:sp>
        <p:nvSpPr>
          <p:cNvPr id="157" name="TextShape 2"/>
          <p:cNvSpPr txBox="1"/>
          <p:nvPr/>
        </p:nvSpPr>
        <p:spPr>
          <a:xfrm>
            <a:off x="1671425" y="1828640"/>
            <a:ext cx="9501480" cy="4791600"/>
          </a:xfrm>
          <a:prstGeom prst="rect">
            <a:avLst/>
          </a:prstGeom>
          <a:noFill/>
          <a:ln>
            <a:noFill/>
          </a:ln>
        </p:spPr>
        <p:txBody>
          <a:bodyPr>
            <a:normAutofit/>
          </a:bodyPr>
          <a:p>
            <a:pPr marL="342900" indent="-342900">
              <a:lnSpc>
                <a:spcPct val="100000"/>
              </a:lnSpc>
              <a:spcBef>
                <a:spcPts val="1000"/>
              </a:spcBef>
              <a:buClr>
                <a:srgbClr val="A53010"/>
              </a:buClr>
              <a:buFont typeface="Wingdings 3" charset="2"/>
              <a:buChar char=""/>
            </a:pPr>
            <a:r>
              <a:rPr lang="en-US" sz="2400" b="1" strike="noStrike" spc="-1">
                <a:solidFill>
                  <a:srgbClr val="0D0D0D"/>
                </a:solidFill>
                <a:latin typeface="Century Gothic"/>
              </a:rPr>
              <a:t>Identification of relevant questions to a query </a:t>
            </a:r>
            <a:r>
              <a:rPr lang="en-US" sz="2400" b="0" strike="noStrike" spc="-1">
                <a:solidFill>
                  <a:srgbClr val="0D0D0D"/>
                </a:solidFill>
                <a:latin typeface="Century Gothic"/>
              </a:rPr>
              <a:t>– This has been achieved by extraction of keywords and then using them to query StackOverflow</a:t>
            </a:r>
            <a:endParaRPr lang="en-US" sz="2400" b="0" strike="noStrike" spc="-1">
              <a:solidFill>
                <a:srgbClr val="404040"/>
              </a:solidFill>
              <a:latin typeface="Century Gothic"/>
            </a:endParaRPr>
          </a:p>
          <a:p>
            <a:pPr>
              <a:lnSpc>
                <a:spcPct val="100000"/>
              </a:lnSpc>
              <a:spcBef>
                <a:spcPts val="1000"/>
              </a:spcBef>
            </a:pPr>
            <a:endParaRPr lang="en-US" sz="2400" b="0" strike="noStrike" spc="-1">
              <a:solidFill>
                <a:srgbClr val="404040"/>
              </a:solidFill>
              <a:latin typeface="Century Gothic"/>
            </a:endParaRPr>
          </a:p>
          <a:p>
            <a:pPr>
              <a:lnSpc>
                <a:spcPct val="100000"/>
              </a:lnSpc>
              <a:spcBef>
                <a:spcPts val="1000"/>
              </a:spcBef>
            </a:pPr>
            <a:endParaRPr lang="en-US" sz="2400" b="0" strike="noStrike" spc="-1">
              <a:solidFill>
                <a:srgbClr val="404040"/>
              </a:solidFill>
              <a:latin typeface="Century Gothic"/>
            </a:endParaRPr>
          </a:p>
          <a:p>
            <a:pPr>
              <a:lnSpc>
                <a:spcPct val="100000"/>
              </a:lnSpc>
              <a:spcBef>
                <a:spcPts val="1000"/>
              </a:spcBef>
            </a:pPr>
            <a:endParaRPr lang="en-US" sz="2400" b="0" strike="noStrike" spc="-1">
              <a:solidFill>
                <a:srgbClr val="404040"/>
              </a:solidFill>
              <a:latin typeface="Century Gothic"/>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829800" y="668520"/>
            <a:ext cx="10515240" cy="744840"/>
          </a:xfrm>
          <a:prstGeom prst="rect">
            <a:avLst/>
          </a:prstGeom>
          <a:noFill/>
          <a:ln>
            <a:noFill/>
          </a:ln>
        </p:spPr>
        <p:txBody>
          <a:bodyPr>
            <a:normAutofit/>
          </a:bodyPr>
          <a:p>
            <a:pPr>
              <a:lnSpc>
                <a:spcPct val="100000"/>
              </a:lnSpc>
            </a:pPr>
            <a:r>
              <a:rPr lang="en-US" sz="3600" b="0" strike="noStrike" spc="-1">
                <a:solidFill>
                  <a:srgbClr val="0D0D0D"/>
                </a:solidFill>
                <a:latin typeface="Century Gothic"/>
              </a:rPr>
              <a:t>			      </a:t>
            </a:r>
            <a:r>
              <a:rPr lang="en-US" sz="4400" b="1" u="sng" strike="noStrike" spc="-1">
                <a:solidFill>
                  <a:srgbClr val="0D0D0D"/>
                </a:solidFill>
                <a:uFillTx/>
                <a:latin typeface="Century Gothic"/>
              </a:rPr>
              <a:t>Contd : </a:t>
            </a:r>
            <a:endParaRPr lang="en-US" sz="4400" b="0" strike="noStrike" spc="-1">
              <a:solidFill>
                <a:srgbClr val="000000"/>
              </a:solidFill>
              <a:latin typeface="Century Gothic"/>
            </a:endParaRPr>
          </a:p>
        </p:txBody>
      </p:sp>
      <p:sp>
        <p:nvSpPr>
          <p:cNvPr id="159" name="TextShape 2"/>
          <p:cNvSpPr txBox="1"/>
          <p:nvPr/>
        </p:nvSpPr>
        <p:spPr>
          <a:xfrm>
            <a:off x="2396160" y="1710360"/>
            <a:ext cx="9287640" cy="4803480"/>
          </a:xfrm>
          <a:prstGeom prst="rect">
            <a:avLst/>
          </a:prstGeom>
          <a:noFill/>
          <a:ln>
            <a:noFill/>
          </a:ln>
        </p:spPr>
        <p:txBody>
          <a:bodyPr>
            <a:normAutofit/>
          </a:bodyPr>
          <a:p>
            <a:pPr marL="342900" indent="-342900">
              <a:lnSpc>
                <a:spcPct val="100000"/>
              </a:lnSpc>
              <a:spcBef>
                <a:spcPts val="1000"/>
              </a:spcBef>
              <a:buClr>
                <a:srgbClr val="A53010"/>
              </a:buClr>
              <a:buFont typeface="Wingdings 3" charset="2"/>
              <a:buChar char=""/>
            </a:pPr>
            <a:r>
              <a:rPr lang="en-US" sz="2800" b="1" strike="noStrike" spc="-1">
                <a:solidFill>
                  <a:srgbClr val="0D0D0D"/>
                </a:solidFill>
                <a:latin typeface="Century Gothic"/>
              </a:rPr>
              <a:t>Identification of the matching tags and pick  top relevant questions from stack overflow </a:t>
            </a:r>
            <a:r>
              <a:rPr lang="en-US" sz="2800" b="0" strike="noStrike" spc="-1">
                <a:solidFill>
                  <a:srgbClr val="0D0D0D"/>
                </a:solidFill>
                <a:latin typeface="Century Gothic"/>
              </a:rPr>
              <a:t>– This has been achieved by using Keyword Graph and Edit Distance based ranking.</a:t>
            </a:r>
            <a:endParaRPr lang="en-US" sz="2800" b="0" strike="noStrike" spc="-1">
              <a:solidFill>
                <a:srgbClr val="404040"/>
              </a:solidFill>
              <a:latin typeface="Century Gothic"/>
            </a:endParaRPr>
          </a:p>
          <a:p>
            <a:pPr algn="just">
              <a:lnSpc>
                <a:spcPct val="100000"/>
              </a:lnSpc>
              <a:spcBef>
                <a:spcPts val="1000"/>
              </a:spcBef>
            </a:pPr>
            <a:endParaRPr lang="en-US" sz="2800" b="0" strike="noStrike" spc="-1">
              <a:solidFill>
                <a:srgbClr val="404040"/>
              </a:solidFill>
              <a:latin typeface="Century Gothic"/>
            </a:endParaRPr>
          </a:p>
          <a:p>
            <a:pPr>
              <a:lnSpc>
                <a:spcPct val="100000"/>
              </a:lnSpc>
              <a:spcBef>
                <a:spcPts val="1000"/>
              </a:spcBef>
            </a:pPr>
            <a:endParaRPr lang="en-US" sz="2800" b="0" strike="noStrike" spc="-1">
              <a:solidFill>
                <a:srgbClr val="404040"/>
              </a:solidFill>
              <a:latin typeface="Century Gothic"/>
            </a:endParaRPr>
          </a:p>
          <a:p>
            <a:pPr>
              <a:lnSpc>
                <a:spcPct val="100000"/>
              </a:lnSpc>
              <a:spcBef>
                <a:spcPts val="1000"/>
              </a:spcBef>
            </a:pPr>
            <a:endParaRPr lang="en-US" sz="2800" b="0" strike="noStrike" spc="-1">
              <a:solidFill>
                <a:srgbClr val="404040"/>
              </a:solidFill>
              <a:latin typeface="Century Gothic"/>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5203</Words>
  <Application>WPS Presentation</Application>
  <PresentationFormat/>
  <Paragraphs>90</Paragraphs>
  <Slides>13</Slides>
  <Notes>0</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13</vt:i4>
      </vt:variant>
    </vt:vector>
  </HeadingPairs>
  <TitlesOfParts>
    <vt:vector size="34" baseType="lpstr">
      <vt:lpstr>Arial</vt:lpstr>
      <vt:lpstr>SimSun</vt:lpstr>
      <vt:lpstr>Wingdings</vt:lpstr>
      <vt:lpstr>Century Gothic</vt:lpstr>
      <vt:lpstr>Gubbi</vt:lpstr>
      <vt:lpstr>Times New Roman</vt:lpstr>
      <vt:lpstr>Symbol</vt:lpstr>
      <vt:lpstr>Arial</vt:lpstr>
      <vt:lpstr>Wingdings 3</vt:lpstr>
      <vt:lpstr>Verdana</vt:lpstr>
      <vt:lpstr>微软雅黑</vt:lpstr>
      <vt:lpstr>Droid Sans Fallback</vt:lpstr>
      <vt:lpstr>Arial Unicode MS</vt:lpstr>
      <vt:lpstr>Webdings</vt:lpstr>
      <vt:lpstr>Calibri</vt:lpstr>
      <vt:lpstr>DejaVu Sans</vt:lpstr>
      <vt:lpstr>Century Gothic</vt:lpstr>
      <vt:lpstr>Times New Roman</vt:lpstr>
      <vt:lpstr>Verdana</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Improvised Stack Search</dc:title>
  <dc:creator>Silvia</dc:creator>
  <cp:lastModifiedBy>ani</cp:lastModifiedBy>
  <cp:revision>43</cp:revision>
  <dcterms:created xsi:type="dcterms:W3CDTF">2019-07-21T13:43:19Z</dcterms:created>
  <dcterms:modified xsi:type="dcterms:W3CDTF">2019-07-21T13:43:19Z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 </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14</vt:i4>
  </property>
  <property fmtid="{D5CDD505-2E9C-101B-9397-08002B2CF9AE}" pid="13" name="KSOProductBuildVer">
    <vt:lpwstr>1033-11.1.0.8722</vt:lpwstr>
  </property>
</Properties>
</file>