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6.xml" ContentType="application/inkml+xml"/>
  <Override PartName="/ppt/notesSlides/notesSlide10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1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3.xml" ContentType="application/inkml+xml"/>
  <Override PartName="/ppt/notesSlides/notesSlide18.xml" ContentType="application/vnd.openxmlformats-officedocument.presentationml.notesSlide+xml"/>
  <Override PartName="/ppt/ink/ink14.xml" ContentType="application/inkml+xml"/>
  <Override PartName="/ppt/notesSlides/notesSlide19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34" r:id="rId9"/>
    <p:sldId id="335" r:id="rId10"/>
    <p:sldId id="336" r:id="rId11"/>
    <p:sldId id="263" r:id="rId12"/>
    <p:sldId id="296" r:id="rId13"/>
    <p:sldId id="313" r:id="rId14"/>
    <p:sldId id="266" r:id="rId15"/>
    <p:sldId id="314" r:id="rId16"/>
    <p:sldId id="267" r:id="rId17"/>
    <p:sldId id="309" r:id="rId18"/>
    <p:sldId id="315" r:id="rId19"/>
    <p:sldId id="331" r:id="rId20"/>
    <p:sldId id="317" r:id="rId21"/>
    <p:sldId id="320" r:id="rId22"/>
    <p:sldId id="337" r:id="rId23"/>
    <p:sldId id="321" r:id="rId24"/>
    <p:sldId id="332" r:id="rId25"/>
    <p:sldId id="333" r:id="rId26"/>
    <p:sldId id="322" r:id="rId27"/>
    <p:sldId id="325" r:id="rId28"/>
    <p:sldId id="341" r:id="rId29"/>
    <p:sldId id="286" r:id="rId30"/>
    <p:sldId id="324" r:id="rId31"/>
    <p:sldId id="323" r:id="rId32"/>
    <p:sldId id="340" r:id="rId33"/>
    <p:sldId id="326" r:id="rId34"/>
    <p:sldId id="328" r:id="rId35"/>
    <p:sldId id="319" r:id="rId36"/>
    <p:sldId id="298" r:id="rId37"/>
    <p:sldId id="299" r:id="rId38"/>
    <p:sldId id="301" r:id="rId39"/>
    <p:sldId id="302" r:id="rId40"/>
    <p:sldId id="303" r:id="rId41"/>
    <p:sldId id="304" r:id="rId42"/>
    <p:sldId id="305" r:id="rId43"/>
    <p:sldId id="330" r:id="rId44"/>
    <p:sldId id="306" r:id="rId45"/>
    <p:sldId id="310" r:id="rId46"/>
    <p:sldId id="308" r:id="rId47"/>
    <p:sldId id="307" r:id="rId48"/>
    <p:sldId id="290" r:id="rId49"/>
    <p:sldId id="291" r:id="rId50"/>
    <p:sldId id="29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21T18:42:57.5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13833 5382 182 0,'0'0'44'0,"0"0"-22"0,0 0-8 15,0 0-5-15,0 0 7 0,14-7 5 0,-14 7 2 16,0 0-1-16,0 0 3 0,0 0-2 16,0 0 0-16,-27-25-3 0,27 25-2 15,-15-7-1-15,10 2-1 0,5 5 0 16,-13-7-1-16,9 1 4 0,4 6 0 0,-16-7 3 15,16 7-7-15,-11-5 8 0,11 5-1 16,-16-8-3-16,16 8 2 0,0 0 2 16,-17-4-1-16,17 4-4 0,-16-3 4 0,16 3 7 15,-22-5-8-15,13-1 3 0,-6 2 0 16,1 3 5-16,2-4-8 0,-3 3-1 16,-2-3 6-16,1 0 1 0,1 2-7 0,-4-2 0 15,3-1 2-15,-5 2-1 0,1 0-6 16,-3-1 7-16,-3 0-9 0,-2-3 3 15,1 2 4-15,0 2-9 0,-7-4 6 0,-4 3 3 16,-2-3-4-16,-1 1 0 0,-4 2 2 16,-2-2 0-16,2 2-5 0,-7-3 6 15,2 3-6-15,2-2 6 0,-8 4-1 16,4 1-4-16,2-4-5 0,6 5-2 0,-6-3-2 16,-4 3 8-16,8-2-7 0,0 3 6 15,4 0-5-15,-3-4 2 0,-2 4-4 0,6 0 2 16,-2 4 2-16,-1-4 4 0,-1 3-5 15,6-3 14-15,-9 0-7 0,10 1 2 16,-4 3-5-16,2-4-1 0,2 0 7 0,-4 0 1 16,5 0-5-16,2 1 0 15,-2-1 1-15,1 0-7 0,1 4 4 0,-2-4 2 16,8 0-3-16,1 2 4 0,-4-2-3 0,1 0 3 16,8 2-2-16,-6 1 2 0,5-3 8 15,1 0-5-15,1 0-5 0,-1 1 4 16,-2-1 2-16,3 0 1 0,0 0 2 15,2 0 0-15,1 0-2 0,-2 0 0 0,1 0-2 16,4 0 2-16,-2 0-4 0,6 0-4 16,12 0-2-16,-22 0 2 0,7 0-3 15,15 0 0-15,-21 4-2 0,21-4 2 0,-12 0 0 16,12 0-5-16,-16 0 0 0,16 0-5 16,0 0 2-16,-18 2-2 0,18-2 3 15,0 0 3-15,0 0-3 0,0 0-2 0,-20-2 4 16,20 2 1-16,0 0-3 0,0 0 0 15,0 0-1-15,0 0 0 0,0 0-2 0,-17 0-9 16,17 0-15-16,0 0-14 0,0 0-20 16,0 0-27-16,0 0-25 0,0 0-9 15,0 0-21-15,0 0-26 0,0 0-293 16,48-5 32-16</inkml:trace>
  <inkml:trace contextRef="#ctx0" brushRef="#br0" timeOffset="1763.15">12868 6293 1102 0,'0'0'-102'0,"12"4"16"15,-12-4 9-15,5 4 12 0,-5-4 11 16,0 0 6-16,10 4 4 0,-10-4 11 16,0 0 11-16,0 0 9 0,0 0 6 0,0 0 8 15,-27 14 8-15,12-14 10 0,-3 3-10 16,-9 0 9-16,-5-3-5 0,-7 0 4 16,-2 0 1-16,-3 0 3 0,-7 0-6 0,-7 0 6 15,-8-3 6-15,-7 3 9 16,-6 0-10-16,-3-3-1 0,-6 6 0 0,-8-3-5 15,17 0 1-15,-1-3-1 0,4 3-4 16,-1 3-1-16,2-3-2 0,10 3 8 0,9-3-10 16,-2 2-5-16,2-2 10 0,6 0-10 15,0 3 3-15,4-3 2 0,6 0 7 16,-3-3-4-16,2 3 12 0,7 0-11 0,1 0-3 16,6 0 2-16,1-2 9 0,3 2-9 15,2 2 1-15,2-4-1 0,3 4 5 16,-3-2-7-16,2 0-1 0,1 0-6 0,0-2 1 15,16 2 1-15,-28 0 4 0,28 0-8 16,-19 0 5-16,19 0-2 0,-20 0-5 16,20 0 3-16,-16 0-6 0,16 0-9 0,0 0-23 15,-17 0-7-15,17 0-12 0,0 0-21 16,0 0-29-16,0 0-41 0,0 0-139 16,0 0 198-16</inkml:trace>
  <inkml:trace contextRef="#ctx0" brushRef="#br0" timeOffset="2887.55">12477 11058 706 0,'0'0'-46'0,"12"-11"7"16,-4 6 13-16,-8 5 8 0,11-5 12 15,-11 5 11-15,8-7 5 0,-8 7 1 0,0 0 2 16,8-7-2-16,-8 7 1 0,0 0-2 16,0 0-4-16,7-8 5 0,-7 8 6 15,0 0-2-15,0 0 8 0,-31-5-8 0,31 5 7 16,-28-3 0-16,9 1-4 0,-7 0 6 16,-5 0 6-16,-2-2-6 0,-13-3 9 15,-11-1 0-15,-14 4-1 0,-11-3-1 16,-4-2 2-16,-8 1-2 0,-5 0-3 0,-36-5 11 15,5 3-10-15,20 0-5 0,13 2 4 16,0 0-16-16,9-2 7 0,-4 2 3 0,5 2-3 16,15 0-5-16,1 0 0 0,6-1 5 15,1-1-7-15,9 3 4 0,6-1 2 16,4 1 1-16,3 0 2 0,8 1 2 0,-2 1 0 16,12-2 4-16,-7 2 0 15,7 0 4-15,4 1 0 0,-1 0-2 0,5 2-5 0,4-2 2 16,-6-1-4-16,18 3 2 0,-22-1-8 15,7-3-1-15,15 4 0 0,-20-3-3 16,20 3-5-16,0 0-2 0,-19 0-4 16,19 0-10-16,-14-3-10 0,14 3-17 0,0 0-9 15,0 0-25-15,0 0-16 0,0 0-13 16,0 0-14-16,0 0-23 0,0 0-259 0,0 0 93 16</inkml:trace>
  <inkml:trace contextRef="#ctx0" brushRef="#br0" timeOffset="3687.34">12400 12062 963 0,'12'7'-80'0,"-12"-7"7"0,0 0 15 0,0 4 12 16,0-4 14-16,0 0 15 0,0 0 0 16,0 0 5-16,0 0 6 0,0 0 7 0,0 0 4 15,-27 2 3-15,27-2 7 0,-24 0-5 16,24 0 10-16,-36-5 5 0,20 5-1 16,-2-1 5-16,-13-3 4 0,4 1 5 0,-9 2-5 15,-6-5 5-15,-6 5 0 0,-2-6 4 16,-12 1-8-16,-6-2 3 0,2 0-3 15,-7 1-3-15,-11 0 4 0,-3-1 1 0,-1 0 1 16,2-1-4-16,-2 1 3 0,1-1-2 16,2-2 1-16,6 0 6 0,11 1-7 15,1 3 4-15,7-4-5 0,7 5 2 0,4-2 3 16,5-2 0-16,5 2-1 0,2 0 3 16,7 2 1-16,0 0 2 0,3 0 2 15,4 0-2-15,6 1-5 0,1 0-4 0,0 1-2 16,1 0-5-16,5-3-4 0,2 2-1 15,8 5-3-15,-11-7-10 0,11 7-2 16,-7-7-11-16,7 7-16 0,0 0-9 0,-9-10-17 16,9 10-16-16,0 0-17 0,0 0-10 15,0 0-19-15,0 0-14 0,16-15-19 16,-9 8-34 0,-7 7-235-16,16-12 79 0</inkml:trace>
  <inkml:trace contextRef="#ctx0" brushRef="#br0" timeOffset="5365.24">11056 5077 984 0,'-9'-4'-85'0,"9"4"17"0,-14-11 9 0,14 11 13 0,-13-7 8 16,6 2 9-16,7 5 8 0,0 0 4 15,-12-7 1-15,12 7 2 0,-10-9 2 16,10 9 0-16,0 0 12 0,-11-4-11 15,11 4 5-15,-11-5-1 0,11 5 4 0,0 0-2 16,-20 0 0 0,20 0 6-16,0 0 0 0,-22 1-6 0,22-1 4 15,-18 7-1 517,9-2 2-532,-2-4 1 0,5 7 0 0,6-8 1 0,-16 14 2 0,9-5-4 0,0 0 3 0,-2-1 1 0,5 6 1 0,-3-2-1 0,-3 1-2 0,8 4 2 0,-7-1 1 15,4 3 2-15,-6 4 1 0,10-5 2 0,-10 6-4 0,4-2 2 0,-3 6-4 0,0-2 2 0,0 2 0 0,-1 2 8 0,0 0-7 0,-1-3 1 0,2 6-1 0,0-2-1 0,0 1-3 0,2-3 9 0,-2 5-6 0,5-2 5 0,-6 4-7 0,9-3 5 0,-4-1 1 0,2 7 0 0,-2-3-1 0,2 1-2 0,-3 3 3 0,3 0 2 0,-1-1 0 0,-1 5 0 0,1 0-3 0,-2 6-1 0,1 0-3 0,-2-2 0 0,2 4 6 0,0-2 2 0,-1 2-6 0,2 2 3 0,-5-5 2 0,5 3-1 0,-6 1 0 0,5-2 0 16,-4 1 0-16,8 0 1 0,-6 1-3 0,0-1 6 0,0 0-6 0,1 0 2 0,-4 2 4 0,5-5-10 0,-4 2 7 0,4-2 1 0,-1-4-1 0,-2 3 2 0,-2 0-2 0,4-4-4 0,3-1 4 0,-1 2 1 0,-2-5 0 0,3 3 0 0,2-3-1 0,-2 3 8 0,0-2-10 0,1-1 4 0,-1 3-3 0,3-1-2 0,1 2 3 0,-4-1 2 0,4 1-7 0,0-1 5 0,0-2 1 0,-4 6 2 0,4-6-2 0,0 2-2 15,0-1 1-15,-3 1 3 0,3 2-4 0,-4-2-2 0,4 0-1 0,0 1 5 0,-4-2 4 0,4 1-6 0,-3 6 7 0,-1 2-5 0,3-8 3 0,1-1 1 0,-4 1 2 0,4 0 6 0,-5-2-8 0,3 0 0 0,-2-2 0 0,2 1-3 0,-2 0 2 0,-2-1-3 0,1-5-1 0,0 0 0 0,1 2-1 0,-3-4-2 0,0 0 5 16,-2 4-2-16,2-2 0 0,1 0-5 0,-4-2 9 0,1-2-1 0,4 4-3 0,2-6-1 0,-8 2 1 0,7 4 0 0,-1-9-3 0,-2 7 5 0,-1-3-6 0,2 3 4 0,4-1 0 0,-7 2 1 0,8-1-4 0,-6 0 3 0,3 0-1 0,0 2 8 0,-3-2-3 0,6 0-6 16,-7 4 2-16,1-4 1 0,3 0 1 15,2 0 0-15,-2 0-2 0,-2 0-1 0,0-3-2 16,-1 4 0-16,3-2-2 0,-3 1 2 16,3-3 0-16,-1-2 0 0,1 2-2 15,-3 1-1-15,3-6 1 0,-2 5-2 0,4-5-3 16,-2 1 2-16,-2 1-6 0,-1-5-6 15,-1 4-16-15,7-2-7 0,-5 2-11 16,2-2-5-16,3 2-27 0,-3-3-17 0,1 3-10 16,-1-1-17-16,4 5-19 15,0-3-41-15,4 0-228 0,-1 5 82 0</inkml:trace>
  <inkml:trace contextRef="#ctx0" brushRef="#br0" timeOffset="6542.18">9876 10246 1040 0,'4'-9'-66'16,"-4"9"2"-16,11-8 12 0,-9 2 11 0,-2 6 14 16,0 0 11-16,8-10 8 0,-8 10-8 15,0 0 7-15,6-10-3 0,-6 10 4 16,0 0 1-16,0 0 5 0,0 0 2 16,0 0 0-16,0 0 1 0,0 0 1 0,22 15 4 15,-16-10 3-15,-6-5 2 0,8 14 2 16,-4-5 3-16,0-1-5 0,-2 0 3 15,2 1 0-15,0 2-1 0,2 0-1 0,-4 1 4 16,2-2 2-16,0 4-3 0,-1-2 3 16,1 2 4-16,-3-2-2 0,3 3 4 15,2 4-6-15,-6-5 0 0,1 1 4 0,3 2 3 16,-4 1-1-16,0-1 3 0,4 4-5 16,-4 1 6-16,3-1-4 0,-3-2 4 0,0 3-7 15,0-2 2-15,0 3 4 0,-3 1-4 16,3-3 1-16,-4 5-1 0,0-2 0 15,4-2 0-15,-7 4 3 0,3-1 0 16,3 2 0-16,-3-2 0 0,4 0-1 16,-3 1-1-16,3 2-3 0,-4-7 4 0,0 4-5 15,4 1-2-15,-2-2 2 0,2-2-2 0,-4 4 3 16,4-2 1-16,-2-3-1 0,2 2 1 16,0-2-1-16,2 3 0 0,-2-3 2 15,4 1 0-15,-4-4 0 0,2 2-2 16,2-1-2-16,0 0 0 0,-1 1-4 0,1 1 0 15,-3-5 0-15,3 1-3 0,2 1 1 16,-5 0-2-16,7 0-2 0,-5 3 1 16,3-4-2-16,2-1-1 0,-6 2 1 0,2-2-2 15,2 0 2-15,-2-3-2 0,-1-1-1 16,1 4 1-16,-3-4-3 0,3-1 3 16,2 1-2-16,-5 0 0 0,3 0 5 0,3-4 1 15,-3 1-1-15,-3 2 0 0,8-3 0 16,-7 1 2-16,4 2-4 0,2-1 4 15,-1-2-3-15,2-1 0 0,-2 4-2 0,0-3 1 16,3-4 1-16,0 2-3 0,0 2 1 16,2-2-1-16,-1 0 0 0,5 2-1 15,-3-4-1-15,11 4-2 0,-1 0 4 0,-2 0-1 16,6 0 1-16,0-1-2 0,-5 0 1 16,5 1 0-16,2 0-2 0,-3-4 6 15,-2 5-4-15,4-2 2 0,-4-3 0 0,-2 4-4 16,1-3 1-16,0-1-1 0,2 1 2 15,-9-2 1-15,7 2-3 0,-1 1 1 16,0-2 1-16,0 2-4 0,-6-4 3 16,6 3-1-16,4-4-2 0,-10 5 2 0,7-2-1 15,-2-3 0-15,-5 2-5 0,2 1 2 16,-4 0-7-16,-2-4-10 0,3 2-15 0,-3 0-15 16,-12-2-23-16,23 0-27 0,-13 0-38 15,-10 0-44-15,16-8-63 0,-9 1-256 16,1-4-4-16</inkml:trace>
  <inkml:trace contextRef="#ctx0" brushRef="#br0" timeOffset="7590.9">9837 7522 1199 0,'0'-20'-107'0,"0"20"22"0,-4-9 16 16,4 9 12-16,0 0 10 0,-2-18 8 0,2 18 4 15,-11-10 4-15,2 6 3 0,9 4 7 16,-18-8 0-16,4 2 7 0,-2 5 3 15,4-3-2-15,-6 1 6 0,-2 6 0 0,2-3 2 16,-4 4 2-16,2 0 3 0,-2 3-2 16,-1-1 1-16,-2 2 2 0,6 2 1 15,-1-1-1-15,-1 3 1 0,2 1 0 16,4 3 2-16,-1-1 1 0,6 0 5 0,-1 2-6 16,6 2 2-16,2-6 3 0,3 4-3 15,0 2 3-15,3-2-1 0,1 3 3 0,6-2-2 16,0-1-5-16,3 0 4 0,-1 1 5 15,8-4-4-15,1 2-2 0,-2-2-1 16,5-4 3-16,-5 4-2 0,6-5 0 0,-6 0 3 16,6-2-5-16,-2-3 2 0,-3-1 2 15,-2-6-2-15,4 0-1 0,-6-2 0 16,5-4 1-16,-4-2-2 0,1-1-2 0,0-1-1 16,-6-6 6-16,6 2-6 0,-9 2-5 15,2-4 4-15,-1 2 0 0,-2 0-4 16,0 5-2-16,-1-4 1 0,-6 8-5 0,9-7-7 15,-5 6-8-15,-2-2-13 0,1 4-15 16,-4 7-14-16,0-13-20 0,0 13-94 16,0 0 61-16</inkml:trace>
  <inkml:trace contextRef="#ctx0" brushRef="#br0" timeOffset="7954.98">9827 7753 439 0,'0'0'-38'0,"0"0"2"0,0 0 4 0,-7 8 14 0,7-8 7 16,-5 6 7-16,5-6 8 0,0 0 0 15,-10 14 4-15,9-6 2 0,1-8-1 16,-7 16 9-16,7-6 2 0,-4 2 3 15,0 0 7-15,3 7 1 0,1 1 3 0,-5 4 10 16,1 1-7-16,2 6 3 0,2 1 3 16,-4 5 0-16,2 3-2 0,-2 0-3 0,4 0-4 15,-4 3 4-15,1-3-6 0,3 1 6 16,-4-2-9-16,3-2-6 0,1 1 0 16,-4-5-1-16,4-4-5 0,-4-3 0 15,4-2 1-15,-3 1 3 0,-1-5-9 0,4-1-9 16,0-2-11-16,0-5-7 15,0 1-27-15,4-2-15 0,-4-11-15 0,3 11-21 16,-3-11-185-16,0 0 203 0</inkml:trace>
  <inkml:trace contextRef="#ctx0" brushRef="#br0" timeOffset="8303.59">9771 8458 710 0,'0'0'-40'0,"0"0"0"0,0 0 7 16,0 0 13-16,0 0 5 0,0 0 7 16,0 0 7-16,0 0 6 0,0 0 7 0,0 0-1 15,0 0 0-15,0 0 10 0,-34 25-2 16,16-15 5-16,2 0 6 0,-7 2 5 15,0-2-1-15,1 6 0 0,-9 1 2 16,-1 0-1-16,8 1-3 0,-8-1-7 16,4 2-1-16,1-2-4 0,-1 2-6 0,4-1 3 15,-1 0-3-15,5-4 1 0,3 0-1 16,1-2-1-16,1-3-5 0,-1 2-5 0,5-1-10 16,3-3 0-16,-1 0-20 0,4 1-10 15,5-8-10-15,0 0-9 0,0 0-12 0,0 0-21 16,16 10-157-16,-16-10 235 15</inkml:trace>
  <inkml:trace contextRef="#ctx0" brushRef="#br0" timeOffset="8630.92">9917 8535 608 0,'3'-6'-38'0,"-3"6"-1"0,5-8 9 0,-5 8 7 0,0 0 9 15,10-11 3-15,-10 11 2 0,0 0 4 16,0 0 3-16,0 0 2 0,0 0 6 0,26 11 1 16,-20-3 3-16,0-2 0 0,5 6 6 15,-6-1 1-15,6 4-1 0,-4 1 4 16,3-2-4-16,0 1 6 0,-4 2-8 15,1 1 3-15,2 0-3 0,-2-4-1 0,4 4-4 16,-6-3 4-16,6 0-7 0,-1-1-3 16,1 2-10-16,-6-1-12 0,6-3-9 0,0 1-9 15,-1-2-10-15,-4-3-17 0,4 3-94 16,-3-3 53-16</inkml:trace>
  <inkml:trace contextRef="#ctx0" brushRef="#br0" timeOffset="9081.69">9616 8050 406 0,'0'0'-20'16,"0"0"7"-16,0 0 6 0,0-12 11 0,0 12 8 15,0 0 5-15,0 0 5 0,0 0-3 16,0 0 2-16,0 0 5 0,0 0-2 15,-12-8 2-15,12 8 4 0,0 0-4 16,-33 8 2-16,18-7 1 0,-2 6-3 16,-1-3-4-16,-7 4 2 0,2-1-4 0,-6 3 2 15,-2 4-3-15,2-6 1 0,-6 2-9 16,6 4-2-16,2-5 4 0,5 3-4 0,-4-1 0 16,4-3-4-16,6-2 2 0,4 2 2 15,-6 0-10-15,8-2 0 0,-4-2-7 16,4 0-10-16,10-4-7 0,-7 8-11 0,7-8-10 15,0 0-17-15,17 10-21 0,-17-10-118 16,20-1 69-16</inkml:trace>
  <inkml:trace contextRef="#ctx0" brushRef="#br0" timeOffset="9405.79">9969 8078 490 0,'8'-5'-31'0,"-8"5"4"0,0 0 12 16,0 0 6-16,3-10 12 0,-3 10 7 15,0 0 1-15,0 0 3 0,0 0-3 16,4-10 4-16,-4 10 1 0,0 0-5 15,0 0 5-15,0 0-3 0,0 0 1 0,0 0 4 16,0 0 1-16,27 12-1 0,-17-6 2 16,-2-2 0-16,7 6-3 0,1 2 1 0,-4-4-1 15,5 5 2-15,3-1-6 0,-2-1 3 16,-2 1-16-16,5-2-12 0,-5 2-16 16,5-2-21-16,-5 2-26 0,-4-4-120 15,6 1 66-15</inkml:trace>
  <inkml:trace contextRef="#ctx0" brushRef="#br0" timeOffset="19072.68">12137 7218 62 0,'0'0'11'0,"0"0"1"0,0 0 1 16,0 0 1-16,0 0 2 0,0 0-5 15,0 0 0-15,0 0 0 0,0 0 1 16,0 0-2-16,0 0 2 0,0 0-1 16,0 0 1-16,0 0-4 0,0 0 4 15,0 0-2-15,30-16 1 0,-30 16-2 0,16-1 4 16,-16 1-5-16,21 0-1 0,-21 0-3 16,19 0 0-16,-19 0 3 0,26 0-2 15,-11 0 2-15,4-4-3 0,-5 8 0 0,6-4-2 16,3 0-1-16,0 1 2 0,3-1-1 15,6 0-2-15,0 4-1 0,4-3 2 16,6-1 1-16,0 3 2 0,4 1-1 0,-2 0 1 16,0-1 0-16,-2-2 1 0,-11 2 2 15,2-1 6-15,3-2-7 0,-9 6 0 16,0-6 2-16,-5 1 1 0,-3 3-4 0,0-4-1 16,1 1 2-16,-3-1-4 0,-2 3 1 15,-2-3-1-15,0 0-4 0,-13 0-4 0,19 4-8 16,-10-4-1-16,-9 0-11 0,22 1-8 15,-22-1-11-15,18 3-54 0,-14 0 34 16</inkml:trace>
  <inkml:trace contextRef="#ctx0" brushRef="#br0" timeOffset="27635.67">11987 8183 251 0,'0'0'-5'0,"0"0"1"0,0 0 4 0,0 0 1 16,0 0 2-16,0 0-1 0,0 0 2 0,0 0 5 15,0 0 0-15,0 0 5 0,0 0-3 16,0 0 4-16,0 0-3 0,0 0-1 16,0 0 3-16,0 0 3 0,0 0-2 0,0 0 3 15,0 0-5-15,49 0 3 0,-49 0-1 16,21 0-6-16,-6 0-1 0,-15 0 1 15,28 2 3-15,-9-2-7 0,-1 0 3 16,5 4 3-16,0-4-4 0,9 1-2 0,0 2 5 16,5-3-3-16,11 4 2 0,-7-4-4 15,13 0 1-15,-4 4 4 0,4-2-3 0,3-2 1 16,2 2 3-16,-6 0-2 0,0 1 4 16,2 1 1-16,-4-4 2 0,-3 1-1 15,1 2-3-15,-12-3 2 0,3 0-5 16,-13 3 2-16,6-3 0 0,-6 1-5 0,-3-1 4 15,-5 0-4-15,-2 0 3 0,3 0-5 16,-3 3-2-16,-5-3-3 0,3 0-4 0,-3 0 0 16,-12 0-2-16,20 0-9 0,-7 0 0 15,-5 4-3-15,-8-4-9 0,19 1-6 16,-19-1-12-16,8 5-16 0,-8-5-112 16,8 6 59-16</inkml:trace>
  <inkml:trace contextRef="#ctx0" brushRef="#br0" timeOffset="36267.25">12324 9007 428 0,'0'0'-28'0,"0"0"6"0,0 0 5 0,0 0 2 0,12-4 4 15,-12 4 4-15,0 0 5 0,0 0 0 0,0 0 3 16,0 0 2-16,0 0 2 0,0 0-2 16,0 0 0-16,0 0 3 0,0 0-7 15,0 0 5-15,0 0 0 0,0 0 1 16,0 0 2-16,8 7 0 0,-8-7 1 0,0 0 1 15,0 0-2-15,0 0 0 0,-8 15 6 16,8-15-4-16,0 0-1 0,0 0-1 16,-11 10 0-16,11-10-1 0,0 0 3 0,0 0-2 15,-5 11 2-15,5-11 3 0,0 0-3 16,-3 9 1-16,3-9-1 0,0 0 4 16,-8 8-3-16,8-8 5 0,0 0-7 0,0 10 2 15,0-10 3-15,0 0 0 0,0 0-8 16,-8 10 1-16,8-10 8 0,0 0 1 0,0 0 0 15,0 0-6-15,0 0 3 0,0 0 2 16,-4 10-4-16,4-10 11 0,0 0-12 16,0 0 4-16,0 0-5 0,0 0 5 0,0 0-4 15,0 0-3-15,0 0-2 0,0 0 7 16,0 0-6-16,0 0-3 0,0 0 3 16,0 0 0-16,0 0-4 0,0 0 2 15,0 0 2-15,0 0-1 0,0 0 7 0,0 0-8 16,0 0 1-16,-4 10 0 0,4-10-2 31,0 0 3-31,0 0-5 0,0 0 7 0,0 0-7 0,0 0-1 16,0 0 1-16,0 0 12 0,0 0-12 0,0 0 0 0,20 2-3 15,-20-2 3-15,0 0 3 0,19 0-5 16,-19 0-1-16,15 0 2 0,-15 0-2 16,16 0 8-1,-16 0-9-15,22 0 4 0,-14 0-1 16,7 0 1-16,-6 2 1 15,-9-2 2-15,23 0-2 16,-10 0-2-16,1 3-1 0,0-3-2 16,-14 0 6-16,23 0-2 0,-11 0 3 31,-12 0-4-31,27 4-1 0,-17-8 2 16,-10 4-1-1,27 0 4-15,-15 4 4 16,3-4-7-16,-3 0 0 15,5 1 4-15,-1-1-2 16,5 0-5 0,-6 0 0-1,1 0 1-15,3 3 0 0,3-3 1 0,-3 3-3 16,4-3 7-16,-2 1-6 16,-2-1 1-1,7 3 5-15,-10 1-2 16,10-4-5-16,-8 1 4 47,6 2-1-47,-5-3 0 15,4 2 3-15,-5 1-4 16,0-3 5 15,0 3-8-15,-2-3 5-16,0 0 2 15,6 1-2-15,-8-1-3 16,-2 4-1-16,0-4 6 16,3 1-5 15,-15-1 4-31,23 3-1 0,-17-3 0 16,5 3 1-1,-11-3-2-15,16 0 2 0,-16 0-4 16,16 2 5-16,-16-2-2 0,11 0-3 0,-11 0 1 15,0 0 0-15,17 0 7 0,-17 0-6 16,8 3 2-16,-8-3 0 0,0 0-4 0,0 0 0 0,0 0 4 0,0 0-3 0,19 0-3 16,-19 0 0-16,0 0-4 0,0 0-9 15,0 0 0-15,5 3-8 0,-5-3-7 16,0 0-7-16,0 0 1 0,0 0-12 0,0 0-10 0,4 10-122 16,-4-10 62-16</inkml:trace>
  <inkml:trace contextRef="#ctx0" brushRef="#br0" timeOffset="52365.1">12163 10146 439 0,'0'0'-35'0,"-11"0"10"0,11 0 11 0,0 0 8 0,0 0 4 0,0 0 4 15,0 0 3-15,0 0-1 0,0 0 2 16,0 0 2-16,0 0 1 0,0 0 6 16,0 0-2-16,0 0 3 0,0 0 0 0,0 0 2 15,0 0-1-15,0 0 0 0,0 0 0 16,0 0 1-16,0 0-1 0,0 0-2 15,0 0 1-15,0 0 0 0,0 0 0 16,-19 0-4-16,19 0 5 0,0 0-3 0,0 0-1 16,0 0 0-16,0 0-3 0,0 0 6 15,0 0-6-15,0 0 4 0,0 0-1 16,0 0 0-16,0 0 1 0,0 0-3 0,0 0 0 16,0 0 4-16,0 0-4 0,0 0-2 15,0 0 4-15,0 0-1 0,46 1-8 16,-46-1 3-16,14 3 1 0,-2-3 0 0,-1 4-5 15,-11-4 1-15,21 0 1 0,-2 1 0 16,-10-1-3-16,9 3 0 0,-4 0-2 16,2-3 3-16,3 1-3 0,-7 2 1 0,5-3 2 15,-1 2-3-15,0 2 4 0,-1-2-4 16,-2-2 1-16,-5 2-1 0,7 1 0 16,-15-3 2-16,23 0-1 0,-13 1 5 0,-10-1-7 15,20 4 4-15,-9-4-3 0,-3 3-2 16,-8-3 2-16,15 1-3 0,-15-1 1 15,16 3 4-15,-16-3-1 0,13 0 1 16,-13 0-5-16,13 3 1 0,-13-3-2 0,15 4 3 16,-15-4 3-16,13 1 0 0,-13-1-1 15,14 3-1-15,-14-3-2 0,9 2 0 0,-9-2-2 16,0 0 6-16,12 2-5 0,-12-2 5 16,0 0-3-16,0 0 6 0,15 5-6 15,-15-5 2-15,0 0-2 0,9 3-4 0,-9-3 2 16,0 0-3-16,0 0 1 0,0 0-8 15,13 2-8-15,-13-2-8 0,0 0-10 16,0 0-16-16,0 0-27 16,0 0-143-16,0 0 76 0</inkml:trace>
  <inkml:trace contextRef="#ctx0" brushRef="#br0" timeOffset="57754.86">10153 9858 538 0,'0'0'-50'0,"0"0"15"0,0 0 9 16,0 0 5-16,0 0 1 0,0 0 7 0,-12-8 5 16,12 8 6-16,0 0 0 15,0 0 8-15,0 0 3 0,0 0 0 0,0 0 2 16,0 0 1-16,0 0 3 0,0 0 0 0,0 0-3 16,0 0 6-16,0 0-3 0,0 0 0 15,0 0 3-15,0 0-1 0,0 0 1 16,0 0 1-16,0 0-1 0,0 0-2 0,0 0-5 15,0 0 2-15,0 0-2 0,0 0-2 16,0 0 0-16,0 0-1 0,0 0 2 16,0 0-4-16,0 0 0 0,35 15-4 15,-24-13 2-15,-11-2-1 16,16 6 4-16,-6-4 0 0,-10-2-5 0,20 8 2 0,-9-6-1 16,-3 3-3-16,7-2 4 0,-5 1-4 15,2 0 0-15,-1 0 4 0,1 1-1 0,3-2 1 16,-3 2-1-16,2-1-2 15,4-1-3-15,-6 2 0 0,4 0 0 0,1 1-3 16,3-1 1-16,1-1 0 0,-1 4-3 16,3-4 2-16,0 1-1 0,-1 3-1 0,4-4 3 15,-4 4 2-15,5-2-3 0,-4 2 2 16,5-2-1-16,-2 0 1 0,-3 2 2 0,1-4 1 16,1 4-6-16,-5-4 3 0,3 1 3 15,2 3-2-15,-6-3 4 0,2 1-4 0,-1-5 2 16,-1 4 0-16,-3 1-3 0,5-1 9 15,-5-4-1-15,6 6-5 0,-6-6 3 16,1 2 1-16,-1 0-3 0,5 2 2 16,-5-2-2-16,3 1-2 0,1-2 4 0,1 1 0 15,-2 2 0-15,5 1 2 0,-7-4-2 16,2 4 1-16,1-5-2 0,-3 2 0 16,3 1 3-16,-2 0-5 0,-6-3 2 0,6 3 2 15,-2-3-1-15,2 6 5 0,-2-6-7 16,-4 2 1-16,9 1-2 0,-1 1 2 15,3 1 0-15,5-1-3 0,-2 3 2 0,2-4 2 16,6 4-4-16,-2-3 2 0,0 2 4 16,0-2-6-16,-2 1 3 0,5 2-4 15,-2-4 4-15,-2 0 0 0,-2 1-2 0,-2-1-2 16,0 0 4-16,-6 0-5 0,-2-3 2 16,1 2 1-16,-3 0 0 0,-1-2-3 15,3 2 4-15,-5-1 2 0,-2-2-2 0,6 4 1 16,-18-4-4-16,24 2 5 0,-12-2-2 15,2 2 1-15,0 1-3 0,-2-3 5 16,-12 0-6-16,24 1 0 0,-11-1-3 16,2 3 4-16,1 1 1 0,-4-4 4 0,-2 1-4 15,-10-1-4-15,23 3 6 0,-11-3-4 16,1 3 2-16,-13-3 3 0,16 4-4 16,-8-3 3-16,-8-1-2 0,19 0 1 0,-19 0-2 15,13 3 0-15,-13-3 1 0,12 0-2 16,-12 0 4-16,11 2-4 0,-11-2 4 15,0 0-3-15,20 2 1 0,-20-2-1 0,0 0 4 16,12 0 1-16,-12 0-5 0,0 0 2 16,15 0 1-16,-15 0-5 0,0 0 8 15,0 0-7-15,0 0 4 0,14 0 1 0,-14 0-3 16,0 0-2-16,0 0 3 0,0 0-5 16,12 0 5-16,-12 0 1 0,0 0 0 15,0 0-2-15,0 0-3 0,0 0 6 16,0 0-1-16,0 0-4 0,0 0 3 0,0 0-2 15,0 0-2-15,0 0 4 0,0 0 1 16,15-4-3-16,-15 4 2 0,0 0-1 16,0 0 4-16,0 0-6 0,4-8 4 0,-4 8-5 31,0 0 2-31,0 0 2 0,5-11 0 0,-5 11 0 0,0 0-2 0,6-7-1 16,-6 7 2-1,0 0 2-15,6-8-3 0,-6 8 0 0,0 0 5 0,11-6-6 0,-11 6 2 16,0 0-2-16,13-7 1 0,-13 7-1 15,11-4 2-15,-11 4-6 16,0 0 5-16,13-4 4 0,-13 4-1 0,0 0-7 0,16-5 4 16,-16 5 2-1,0 0-6-15,11-6 4 0,-11 6 1 0,0 0-5 0,0 0 4 16,0 0 2-16,12-5 1 0,-12 5-3 16,0 0 1-16,0 0 0 0,0 0 2 0,0 0-3 15,0 0-1-15,0 0 3 0,0 0-1 16,11-5-1-16,-11 5 4 0,0 0-8 15,0 0 6-15,0 0-2 0,0 0 1 0,0 0 0 16,0 0 0-16,0 0 0 0,0 0-2 16,0 0 3-16,0 0-3 0,0 0 0 15,0 0-1-15,0 0 1 0,0 0 1 0,0 0 1 16,0 0 0-16,0 0 0 0,0 0 1 16,0 0-2-16,0 0 1 0,0 0-2 15,0 0 2-15,0 0-1 0,0 0 4 0,0 0-5 16,0 0 0-16,0 0 0 0,0 0-1 15,0 0 3-15,0 0-3 0,0 0 4 16,0 0-4-16,0 0 2 0,0 0-1 16,0 0 0-16,0 0 2 0,0 0 0 0,0 0 2 15,0 0-4-15,0 0 3 0,0 0 1 16,0 0 0-16,0 0-2 0,0 0 2 0,0 0-3 16,0 0 0-16,0 0 2 0,0 0 1 15,0 0-6-15,0 0 2 16,0 0 6-16,0 0-4 0,0 0 2 0,0 0-2 0,0 0 4 15,0 0-6-15,0 0 2 0,-34-10 1 16,34 10 1-16,0 0-1 0,-12-2 1 16,12 2-3-16,0 0 2 0,0 0-3 15,0 0 3-15,-17-6-3 0,17 6 3 16,0 0-5-16,-15-2 1 0,15 2 4 16,0 0-1-16,-12-2 2 15,12 2 3-15,-10-5-5 0,10 5-1 16,0 0-5-16,0 0-3 0,-15-5-4 0,15 5-1 15,0 0-4-15,0 0 2 0,0 0-3 0,0 0-5 0,-16-6-12 16,16 6-6-16,0 0-13 0,0 0-104 0,-11-1 54 16</inkml:trace>
  <inkml:trace contextRef="#ctx0" brushRef="#br0" timeOffset="87618.61">17180 4237 68 0,'0'0'37'0,"0"0"4"0,0 0-2 0,0 0-5 0,-15-2 1 0,15 2-1 16,0 0-8-16,0 0 5 0,0 0-3 15,0 0 1-15,0 0 1 0,0 0 0 16,0 0 5-16,-13-5-6 0,13 5-4 0,0 0 7 16,0 0 0-16,0 0-3 0,0 0-2 15,0 0 4-15,0 0-5 0,0 0 2 16,0 0-3-16,0 0 6 0,0 0-1 0,0 0-2 15,0 0 1-15,0 0-6 0,0 0-8 16,0 0 2-16,0 0-5 0,45 0 2 16,-45 0-2-16,26 3-2 15,-16-3 2-15,9 2-3 0,-3 0-2 0,-1 0 2 0,7 2-3 16,1 0-3-16,4-1 7 0,-1 2-8 16,6 1 1-16,-1 0 3 0,0-4-6 0,10 6 4 15,-1-3-1-15,-3 3 0 0,9 0-3 16,0-1 11-16,-4 1-11 0,3-3 2 15,6 2-6-15,-5-2 4 0,0 0 11 0,0 3-9 16,4-4 1-16,-5 0 0 0,4 6 0 16,-1-6 0-16,2 0 1 0,-5 2-1 15,0-2-3-15,5-1-1 0,0 5 2 0,4-4 5 16,-5 3-5-16,18-3-3 0,-7 1 8 16,1 0-8-16,-8-1 0 0,13 2 4 15,-9-1-4-15,4 3 3 0,-6-7-2 16,-6 3 5-16,-3 3-8 0,2-2 5 0,-6-3 2 15,2 2 0-15,-2 0-3 0,-8-2 0 16,-3 0 2-16,5 2 1 0,-5 0-7 16,-5-2 8-16,1-2 0 0,-4 3-4 0,1 0 2 15,-4-1 3-15,1 1-7 0,-4-3 1 16,1 3 1-16,2-2 7 0,-3 3-7 16,-1-1-2-16,-1-3 1 0,3 1-1 0,-2 2-1 15,3-1 7-15,-6-2-3 0,-3 3 0 16,3 0-2-16,-13-3 0 0,24 2-6 15,-15-2 9-15,-9 0 0 0,16 3-2 16,-16-3-6-16,19 1-8 0,-19-1-10 0,12 0-10 16,-12 0-12-16,11 6-9 0,-11-6-18 15,0 8-33-15,0-8-163 0,0 0 213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21T22:16:56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2928 1866 39 0,'0'0'13'0,"6"-14"-5"0,-6 14 6 16,0 0 9-16,2-6-12 0,-2 6-2 0,0 0-2 15,0 0 0-15,4-11 2 0,-4 11 1 16,0 0-1-16,0 0 5 0,0 0 1 16,0 0-1-16,0 0 1 0,0 0 7 15,0 0 2-15,0 0-1 0,0 0 0 0,0 0 1 16,0 0-1-16,12 21 2 0,-8-14 2 15,-4-7-2-15,6 20 0 0,-5-11-2 0,3 5 5 16,-4 0 3-16,4 1-4 0,-1 2 2 16,-3 2-5-16,4-2-3 0,-3 5 3 15,4 2 3-15,-1 1 1 0,-4-1 0 0,2 3 0 16,2 1-5-16,-2 8 6 0,2-4-7 16,0 4 2-16,-1 2 1 0,1 2-1 15,-3 0 5-15,3 3-7 0,0 0-1 16,-4-5 5-16,3 9-3 0,-3-7-2 0,4 4 1 15,0 4-2-15,3 3 5 0,-6-5-1 16,8 2-3-16,-7 3 2 0,4-4-5 16,-2-1 2-16,3 4 1 0,-3-4-3 0,1 2 5 15,-1-9-4-15,3 9-2 0,4 0-3 16,-6-3 5-16,2-5-6 0,-1-2-2 16,2 0 8-16,-1 1-4 0,-3-3-3 0,1 3 3 15,2-3-3-15,0 0 0 0,-3 4 0 16,1-3 1-16,2-1 0 0,1 1 3 15,-2-2-7-15,1 2 2 0,-2 5-1 0,2-4 0 16,1 2 1-16,-1 0-2 0,-6-2 2 16,8 2-4-16,-7 0 1 0,6-2-2 0,-2 1 2 15,-4 2 0-15,3-3-5 0,0-1 6 16,-1 0-5-16,3 1 1 0,-3-1-5 16,-1 0 5-16,1 2-4 0,-3-2 6 15,3-2-3-15,0 1 1 0,-1 0-3 0,-3 3 1 16,4-6 3-16,-4 2-1 0,0-3-1 15,0 4-4-15,0 0 2 0,4-2 4 0,-2-2-1 16,-2 4-3-16,0-6 1 0,4-1-1 16,-4 4-1-16,2 1 0 0,-2-1-1 15,5 3 6-15,-1-1 1 0,-3-1 1 16,3 4-1-16,-1-2 0 0,5-2-1 16,-8 2 0-16,3 0-1 0,1 3 21 0,0 0-3 15,-4-2-4-15,1 4 0 0,-1-3-5 0,0 0-1 16,0 4 3-16,0-5-3 0,0 6-2 15,-1-2-2-15,1 3 6 0,0-1-5 16,0-3-5-16,-4 6 2 0,4 2 1 16,-4 0-2-16,1 3 1 0,3-3 0 0,-4 3-1 15,-3-2 2-15,3 2 0 0,3-5-4 16,-3 2 6-16,-3 0-4 0,1-1 5 16,2-3-5-16,-3 4 1 0,-1-3-5 0,3-2 0 15,-2 2 0-15,0-1 3 0,-2 2-7 16,2-1 5-16,-3 0 0 0,4 3-2 15,-3 2 3-15,4 0-2 0,-2 0 2 16,0 0-2-16,2 0 1 0,-3 3-3 0,1-1 2 16,1 0 4-16,2 1-3 0,-3 2-1 15,-2-3 8-15,6 3-8 0,-5 1-1 0,5-4-2 16,-2 2 9-16,-3 2-7 0,5-6-6 16,-1 6 6-16,-2-6 0 0,6 1-1 15,-6 0 1-15,1-2 2 0,1 2-3 16,3-2 0-16,-3-4 2 0,4 6-1 0,-3-6-1 15,3-3 9-15,0 3-10 0,0 8-2 16,0-10 4-16,0 8 1 0,0-1-1 0,0 2 3 16,3-1-4-16,-3 2 3 0,4-2 1 15,-4 0-3-15,1 2 0 0,3-4-3 16,1 2 4-16,-5 1-1 0,2-1-2 0,2 1 5 16,-4-3-3-16,2 2 4 15,2-2-6-15,0 2 3 0,-4-3-3 0,0-4 6 16,0 1-2-16,3-2-3 0,1 6 0 15,-4-5 1-15,0 0 0 0,4-1-2 16,-3 2 0-16,-1-2 3 0,4-1-2 0,-1 5-1 16,-3-4 3-16,8 5-1 0,-5-2 2 15,-3-3-3-15,4 2 1 0,-3 2 0 0,-1 4 2 16,4-2 0-16,-4-6-3 0,0 3 3 16,5-3-3-16,-5 1 1 0,2 5-1 0,-4 2 3 15,2-7-1-15,0 1 1 0,0 1 0 16,0-1 0-16,2 6-1 0,-4-2 1 15,4-5-4-15,-4 4 2 0,4 1 1 16,-2-3 0-16,0 0 0 0,0 4-2 0,4-8 3 16,-4 0-2-16,4 7 0 0,-4-6-1 15,0-2-2-15,0 0 0 0,0 2 6 0,0-2-1 16,0-5-3-16,0 6 1 0,2-5-1 16,-2 3 0-16,4-4 0 0,-4 0 4 15,0-1-3-15,3 3-1 0,1-4 2 16,-4 2 4-16,4-2-5 0,-4-4-1 0,5 3 0 15,-2 0 3-15,1-6-3 0,0 1 2 16,-4 0 0-16,7-3-3 0,-6 1 2 16,-1-1 1-16,4 0-1 0,1-1 2 0,-3-2-3 15,2 0 2-15,0-2-2 0,-2-1 0 16,-2 2-1-16,6-1 1 0,-6 3 1 16,5-3 1-16,-1 1 0 0,-3-1 3 15,6 4-5-15,-7-2 3 0,4-1 1 0,0 0-3 16,-1-1 0-16,1 3-2 0,-3-3 2 15,-1 4 1-15,4-3-2 0,0 1 2 0,-1 2 1 16,-3-3-4-16,4 4 4 0,0-2-1 16,-2 2 0-16,2-3-4 0,-4 3 4 15,0-1-5-15,2 0 3 0,3 1 1 0,-10-2 0 16,10-2-2-16,-5 5-1 0,4-2 0 16,-3-3 1-16,3 2-5 0,-1-1 0 15,1 1 1-15,0 0-3 0,-4-3 2 0,0 1-2 16,3 0-1-16,-3-3-6 15,0-2-2-15,0 1 0 0,4-4-3 0,-4 6-5 16,0-6-5-16,0 3-6 0,0-1-3 16,0-2-8-16,0-2-2 0,0 2-13 0,4-2-11 15,-4-11-11-15,-4 20-11 0,8-13-9 16,-4 3-11-16,0-10-18 0,1 10-33 0,-1-10-212 16,4 8 109-16</inkml:trace>
  <inkml:trace contextRef="#ctx0" brushRef="#br0" timeOffset="2135.19">2690 12780 930 0,'0'0'-78'0,"0"0"13"0,-6-9 7 15,6 9 6-15,0 0 7 0,0-12 10 16,0 12 6-16,0 0 7 0,0 0 10 0,2-20 6 16,-2 20 2-16,9-8 4 0,-9 8 2 15,9-9 2-15,-9 9 1 0,14-6 0 16,-5 1 3-16,-9 5 1 0,23-8 2 15,-9 8 0-15,4-1 3 0,0-2-4 0,2 0 0 16,10 3 5-16,0-2 3 16,4 2-9-16,3 0 6 0,6 0-4 0,7 0 5 15,0 0 2-15,10 2-5 0,5-4 1 0,10 2-3 16,1 0 1-16,5 0 3 0,16 0-1 16,2-3 2-16,6 3-4 0,37-5-2 15,-6 3 8-15,9-4-8 0,-8 2-1 0,2-2 6 16,-19 4-9-16,19-4 5 0,-19 2 5 15,20 0-6-15,2-2-1 0,-23 3 0 16,24-1 7-16,-3 0-10 0,-3 4-1 16,3-7-1-16,-4 2 0 0,-16 4 1 0,-12-3-1 15,1 4 13-15,27-4-13 0,-16 1 2 16,22-2-3-16,-4 1-2 0,-20 1 0 16,-13 0 3-16,3-2-3 0,28 0 0 15,-19-1 1-15,15 2 5 0,-16-4-2 0,-14 3-5 16,-2-2 1-16,2 3 2 0,0-5-2 15,26-3 5-15,-16 4-4 0,-18-1-2 0,4 1-2 16,-1-2 4-16,34-2-2 0,-29 2 2 16,-8-1-4-16,-1 4 2 0,4-3 4 15,-5-1-6-15,6 3 0 0,-5-3 4 0,0 1-4 16,1 3 5-16,2-6-4 0,-3 5 4 16,0 0-6-16,2-3 5 0,1 0 2 15,28-2-4-15,-17 1-1 0,19-1-3 0,-23-1 6 16,24-2-7-16,-25 2 8 0,-4 4-4 15,28-6 3-15,-19 3-4 0,20-3 0 16,3 1 0-16,-4-1 7 0,0-1-8 16,2 2 2-16,-1 2 1 0,2 0 3 0,-2-3-2 15,2 1 1-15,2-2-5 0,0 2 1 16,-2 0 8-16,-2-1-8 0,-1 4-6 16,2-5 14-16,0 2-8 0,-4-3 6 15,0 4-3-15,-18 1 2 0,22-3 0 0,-19 7-7 16,-16-2 5-16,42-4 1 0,-10 1 4 15,-13 3-11-15,15 0 12 0,-2-2-8 0,2 1-2 16,2-1 3-16,-6-2-2 0,-11 4 2 16,-20 1-3-16,8 3-2 0,3-1 6 15,23-3 1-15,-18-1 2 0,-9 3-4 16,-2 1-4-16,1-1 6 0,-1 1-6 0,2-2 0 16,-1 2 1-16,-2 0 2 0,2-1-2 15,-4 1 9-15,5 1 1 0,-6 3-14 16,-2-4 2-16,2 3-2 0,-2 0-1 15,-2-1 7-15,-13 5-3 0,2-4 0 0,-6 2-4 16,4 0 4-16,-8 3 7 0,6-2-7 16,-6 2-3-16,2 0 2 0,-5 0 3 0,-5 2-4 15,-1-2-3-15,2 0-1 0,-8 3 0 16,7 0-2-16,-9-2 6 0,2 3 1 16,1-4-6-16,-5 1 7 0,-1 2-4 15,-3-3 7-15,1 3-7 0,-5-2 7 0,-5 3-1 16,-1-4-5-16,-5 1 3 0,0-1 0 15,-4 0 3-15,1 4 0 0,-6-4-2 0,2 0 3 16,-4 2-1-16,-1-4-1 0,-2 2 7 16,-1 0-4-16,-15 0-5 0,27 0 2 15,-15 0 1-15,-12 0 0 0,22 0 1 0,-22 0-1 16,19 0 1-16,-19 0 0 0,13-4 2 16,-13 4-2-16,0 0-2 0,15-1 2 15,-15 1 0-15,0 0-2 0,0 0 2 16,0 0-2-16,0 0 1 0,0 0 0 15,-28-25-2-15,15 17-1 0,3 1 4 0,-8-1-7 16,-2-5 4-16,-7 5 4 0,4-6-6 16,-9 2-1-16,0-1 2 0,0-4 1 0,-6 5-2 15,0-4-1-15,4 1 3 0,-8 0 0 16,2-1 3-16,3 3-1 0,6-3-1 16,-7 1 7-16,4 3-10 0,4 2 6 15,2-4-1-15,1 6-1 0,0 0-2 0,5-2 4 16,-1 3-1-16,7-1 6 0,1 3-8 15,-3-1 1-15,4 1 3 0,5 1-1 16,-4 0-1-16,13 4-2 0,-19-9-2 0,15 3 4 16,4 6 1-16,0 0 0 0,-12-4 0 15,12 4 4-15,0 0-2 0,0 0-1 0,0 0-2 16,31 15-2-16,-14-10 7 0,-2 2-5 16,2 1-1-16,4 3-1 0,-2-5 4 15,8 5-2-15,-1 2 0 0,1-5 3 16,-4 6-2-16,9-2 1 0,1 4-4 0,-2-4 0 15,3 2 0-15,-3 2 3 0,2-1 2 16,3 2 0-16,-5-2-5 0,0 0 5 16,-2 2 2-16,2 0-4 0,-1 2 2 0,-7-2 2 15,0-2 1-15,-1 0-6 16,-4 1 2-16,0-3 4 0,-6 4-9 0,3 1 4 16,-7-4 3-16,-1 1 2 0,1 0-5 15,-8 2 5-15,0-2-1 0,-4 5 1 0,-7-6 1 16,-1 5 2-16,-7-2-1 0,-7 1 8 15,-6 0-9-15,-4 0 0 0,0-4 1 16,-10 4-1-16,-2-1-5 0,-1-2 4 16,4-1-5-16,3-2 5 0,0 2-5 0,0-2-9 15,1-2-10-15,-3 0-5 0,7 0-7 0,-2 2-13 16,2-1-9-16,1-2-7 0,1-1-10 16,-2-1-9-16,-2 4-126 0,-2-7 69 15</inkml:trace>
  <inkml:trace contextRef="#ctx0" brushRef="#br0" timeOffset="3984.96">2854 2076 489 0,'-7'16'-46'16,"2"2"10"-16,-5 0 5 0,5 2 2 15,-6 3 6-15,-1 2 0 0,-5 2 3 16,1 1 6-16,-1 1 4 0,1 1 0 0,-4 0 0 15,-2 1 3-15,6-4 3 0,-1 1-1 16,-2-2 1-16,1 0 2 0,2-1-1 16,4-5 0-16,-3-1 4 0,7-2-1 0,-3 0 3 15,1-5 8-15,-1 2 7 0,6-6 6 16,-2 2-6-16,-1-4-1 0,8-6-1 16,-7 5-2-16,7-5-1 0,0 0-4 15,0 0 2-15,-1-29-2 0,1 11 0 0,1 0-3 16,3-6-4-16,-1 2-4 0,5-6-2 15,-1-1-3-15,2-3 1 0,-2-1 1 16,5-2-2-16,-2 3 2 0,5-3 1 0,-3 5-3 16,3-1 3-16,-3 2-1 0,2 3 3 15,-4-2 0-15,-1 7-2 0,6 4-1 16,-7-5 1-16,2 8 1 0,-2-4 1 0,-1 6-1 16,0 2-1-16,-2-2-1 0,2 4 1 15,1 0 0-15,-2 4-1 0,-6 4 2 16,0 0 2-16,28 8 2 0,-10 1-1 0,0 3 2 15,1 5-1-15,4 7 2 0,1 2 0 16,4 6-1-16,4 0 2 0,5 10 1 16,-1 6-1-16,7 2 3 0,17 20-5 0,0 2-9 15,0 3-15-15,8 0-18 0,-6 5-45 16,4 1 29-16</inkml:trace>
  <inkml:trace contextRef="#ctx0" brushRef="#br0" timeOffset="8403.17">2934 13868 88 0,'0'0'37'0,"0"0"4"0,-27-1-11 0,12-3 3 15,3 1-8-15,12 3-2 0,-22-4-3 0,11 2 3 16,-5-4-1-16,1 4 4 0,15 2 5 15,-22-7-2-15,11 4 6 0,11 3 0 16,-19-5 3-16,19 5-6 0,-18-4-3 0,12-1-5 16,6 5 3-16,-10-12-6 0,3 4-1 15,7 8 1-15,0-16-5 0,0 16-3 16,4-15 1-16,3 7-4 16,-1 1 0-16,4-1 0 15,0 2-5-15,8-1 3 16,-6 3-3-16,8 0-1 0,-3 0 0 15,3 3-2-15,1 1-1 0,-2 0 3 0,1 1-2 32,1 7 0-32,2 0 0 15,-7 1-1 1,5 2 2-16,-5 1-6 16,-4 3 2-16,3 1-1 0,-8 0 0 0,-1 1 3 0,-6 2 1 0,0 3-1 0,-6-2-2 0,-5 0 1 0,-4 0-2 15,3 0 2-15,0 0-2 0,-5-2-2 0,2-1-1 0,-1-1-2 0,4-1-2 0,2-3 0 0,-5-2 3 0,8 0 1 0,2-4 1 16,-2 2-3-16,7-8-2 0,-4 8 5 15,4-8-4-15,0 0 2 0,0 0 0 16,0 0 1-16,50-20-2 0,-33 8 1 16,3 0-3-16,3-5 0 0,-1-2-4 0,4-3 6 15,0 2-2-15,-7-6-1 0,6 5 3 16,-6 0 2-16,-3 3-1 0,0 4 0 16,-1-1 0-16,-2 0-1 0,-4 6 3 0,-2-4-2 15,4 2-5-15,-6 3 4 0,4 1-4 16,-9 7 1-16,0 0 6 0,0 0-2 15,0 0 1-15,0 0-2 0,0 0 0 0,0 0 1 16,-41 20 0-16,32-9 0 0,1-2-1 16,1 3 3-16,3 0-1 0,3 4-4 0,-6-4 3 15,7 3-4-15,-4-2 1 0,8 2-1 16,-1 1-2-16,1-1 1 0,1-3-2 16,2 0-3-16,3 1-2 0,5 2-8 15,-7-5-10-15,8 1-8 0,-1-3-53 0,2 3 33 16</inkml:trace>
  <inkml:trace contextRef="#ctx0" brushRef="#br0" timeOffset="8765.94">3567 13868 237 0,'0'0'-15'0,"0"0"1"0,-3-9 2 0,3 9-1 15,0 0 3-15,0 0 1 0,0 0 2 0,0 0 3 16,0 0 7-16,0 0 0 0,0 0 1 15,0 0 5-15,0 0 1 0,0 0-1 16,0 0-3-16,18-5 1 0,-18 5 2 16,22-2-3-16,-10 2-1 0,3 0 1 0,-15 0 1 15,29 0-3-15,-15-4-3 0,-14 4-5 16,18 0-9-16,-3 0-10 0,-15 0-46 16,17 0 23-16</inkml:trace>
  <inkml:trace contextRef="#ctx0" brushRef="#br0" timeOffset="8959.43">3527 14003 186 0,'0'0'5'0,"0"0"-1"0,0 0 3 0,11 15 0 0,-11-15 5 0,10 9-1 0,-2-5-1 16,-8-4-3-16,16 4 2 0,-16-4-3 15,18 0-6-15,-8 0-7 0,-10 0-5 16,24 4-11-16,-16-1-13 0,7-3-28 16,-15 0 22-16</inkml:trace>
  <inkml:trace contextRef="#ctx0" brushRef="#br0" timeOffset="9530.21">4023 13888 156 0,'7'-8'-6'0,"1"4"7"0,-8 4 9 0,8-9 1 16,-8 9 3-16,9-11-3 0,-8 3 0 16,-1 8-2-16,0 0-2 0,0 0-2 15,0 0 2-15,0 0-1 0,-12-13 1 16,12 13 1-16,0 0-1 0,-25 4-3 15,25-4 1-15,-16 7 1 0,9 1-1 0,2-2-1 16,-6 5 5-16,5-2-2 0,0 5 2 31,-3-2-3-31,8 0-2 0,-3 5 3 16,1-4-4 0,3 2 6-16,-4 1-3 15,4-1 3-15,4 1-4 16,-4-4 4-16,3 1-1 15,2-1 1-15,4-3-4 16,1 2 3-16,-2-4 0 16,2-2 2-16,5-4-1 0,-3 3 2 0,5-4 0 15,-17 0 3-15,31-8-2 0,-19 2-1 16,3-8 1 0,-2 1-5-16,-1-3 2 0,-4-1-2 15,-5-5-4-15,-3 4-2 31,-7-5 3-31,-4 3-8 32,-1-1-11-32,-5 1-12 31,-7 2-14-31,-5 4-25 0,-5 2-63 16,2 1 44-1</inkml:trace>
  <inkml:trace contextRef="#ctx0" brushRef="#br0" timeOffset="12931.25">4984 11240 91 0,'0'0'45'0,"3"-12"-2"0,-3 12-9 0,4-9-3 16,-4 9-5-16,3-8-1 0,-3 8-10 0,0 0 0 15,0 0-3-15,0 0 0 0,0 0 3 16,0 0 0-16,0 0 4 0,8 28-2 15,-8-13 4-15,1 7 2 0,3 4 4 0,-1 0 1 16,1 6-2-16,0 4 0 0,-2-1 0 16,2 4-1-16,-2-1-2 0,2 0-5 0,-4 4 3 15,5-3-2-15,-5 0-2 0,1 1-5 16,3-2 5-16,-4-2-6 0,4 3 2 16,-4-2 1-16,3-2-4 0,-3-4-10 15,4-5-5-15,-4 0-3 0,1-1-15 0,-1-2-10 16,6-1-7-16,-2-3-11 0,-4-4-4 15,1 2-14-15,3-6-104 0,-1-1 59 16</inkml:trace>
  <inkml:trace contextRef="#ctx0" brushRef="#br0" timeOffset="13902.32">4943 11163 423 0,'0'0'-30'0,"23"-4"3"15,-9 1 7-15,8 1 7 0,-4 0 3 16,6-2 2-16,6 0 1 0,-4-1 3 16,12 1 6-16,0-3-4 0,13 2 4 15,-2 1-4-15,19-7 2 16,3 5-4-16,13-1 2 0,8-2 1 0,37-3-1 0,-2-2 1 15,-2 2 1-15,-13 3 2 0,-18-2 1 0,3 5 2 16,-5-2-2-16,-3 0 3 16,-2 4 2-16,-12-3-3 0,-5 0 4 0,-4 5 0 15,0-2-5-15,-12 0 1 0,-4 2-1 0,-3 2 2 16,-2-2-1-16,-3 2-2 0,-6 0 1 16,-4 0-2-16,0 0 0 0,-6 0 0 15,-3 0 1-15,0 0-1 0,-3 0-3 16,1 0 2-16,-5 0-1 0,1 4 1 15,-5 0-3-15,3 0 3 0,-3 5 1 0,3-1 0 16,-9 3 1-16,6 3 2 0,-1 6 4 0,0 2-3 16,-2-1 7-16,2 10-2 0,-5-1-2 15,4 4 6-15,0 2-4 0,-3 2 4 16,4 5-2-16,-6-2 1 0,6 3 1 16,1 3-3-16,-2 2 1 0,1-2 1 15,0-2 1-15,-3-2-2 0,0-3-2 0,-6-3 8 16,6 2 0-16,-2 0-8 0,-4-5 1 15,2 2 1-15,0-4-11 0,-1-5 7 0,-3 1-7 16,0-3 5-16,0-3 0 0,4-1-1 16,-4-4-1-16,0-2 1 0,1 0-3 15,-1-2 1-15,-1 2-2 0,1-3 1 16,-4-2-1-16,-3 0 4 0,-3-2-2 0,0 1-2 16,-7-1 0-16,-2 1 1 0,-7-3-3 15,-5 2 1-15,-2-3 2 0,-6 2 0 16,-9-2-3-16,-5 0 3 0,-7 3-6 0,-7-6-1 15,-4 3-3-15,-5 0 4 0,-10 1-3 16,-4-2 1-16,14 1-3 0,-10 0-3 0,-1 2 2 16,12-3 1-16,5 0-3 0,-1 0 3 15,6-4-1-15,9 4 3 0,-3-4-1 16,4 1 1-16,1-1 1 0,4 0 1 16,1 0 3-16,1-1-1 0,3 1-2 15,3 0 3-15,8-4-5 0,-2 4 6 0,4 0-2 16,2-4 5-16,0 1-6 0,0 2 8 15,8-3-9-15,-4 4 1 0,8 0 2 0,-2 0 0 16,2-1-2-16,2-2-2 0,2 0 4 16,14 3 3-16,-27 0-6 0,27 0 2 15,-19 0 0-15,19 0 1 0,-21 0-7 0,21 0-3 16,-16 0 3-16,16 0-5 0,-16 0 0 16,16 0-4-16,-21 0-6 0,21 0-8 15,-19-2-10-15,19 2-7 0,-16 0-87 16,16 0 45-16</inkml:trace>
  <inkml:trace contextRef="#ctx0" brushRef="#br0" timeOffset="14601.27">5954 11502 331 0,'0'0'-17'0,"0"0"10"0,0 0 8 0,-10-7 1 15,10 7-1-15,0 0 1 0,0 0-2 16,0 0 0-16,0 0 1 0,0 0 0 16,0 0-3-16,-22 8 2 0,12 0 2 0,9 3 0 15,-3 1 2-15,1 0-3 0,-1 2 3 16,4 0-2-16,-4 3 7 0,2 3-9 78,-2 0 1-78,-2-3 0 16,2 6 1-16,-2 1-3 0,2-8-4 0,1 7-8 0,-2-3-9 0,1 0-5 0,-3 1-13 0,3-8-40 0,1 7 27 15</inkml:trace>
  <inkml:trace contextRef="#ctx0" brushRef="#br0" timeOffset="14924.19">6184 11508 197 0,'0'-17'-3'0,"0"17"10"0,4-13 2 0,-4 13 4 0,0-8-2 0,0 8-2 16,0 0-5-16,0-14 1 0,0 14-3 15,0 0 3-15,0 0 0 0,0 0 5 16,0 0 4-16,0 0 1 0,-10 35-1 0,10-23 5 16,-4 4 0-16,1-4-2 0,-1 5-1 15,4-2-3-15,-4 2-2 0,1 5 2 16,-1-2-1-16,3-7-2 0,1 6 0 0,-8 1-1 16,8-6-2-16,-3 4-1 0,-1-2-4 15,0-3-13-15,2 0-7 0,-2-1-6 16,4 2-9-16,-2-2-9 0,-2-2-79 0,4-10 42 15</inkml:trace>
  <inkml:trace contextRef="#ctx0" brushRef="#br0" timeOffset="15267.4">6076 11756 303 0,'-2'-12'-11'0,"2"12"11"0,-4-10 3 0,4 10 0 0,0 0 6 16,-6-12 1-16,6 12 6 0,0 0 2 15,-6-11-3-15,6 11 2 0,-7-8-1 0,7 8-2 16,0 0-2-16,-20-7-1 0,20 7-2 16,-21-5 2-16,21 5-5 0,-19 0 2 15,4 0 2-15,15 0-4 0,-26-3 1 16,14 3 0-16,12 0-4 0,-27 3-2 15,10 1 1-15,3-4 2 0,-3 1-3 79,5 5-7-79,-3-5-1 0,3 2-10 0,-5 2-10 0,8-2-16 0,-9 2-29 0,4-1-44 0,14-4 40 0</inkml:trace>
  <inkml:trace contextRef="#ctx0" brushRef="#br0" timeOffset="21176.75">4000 13954 10 0,'0'0'18'0,"0"0"-9"0,0 0 5 15,0 0-1-15,0 0-2 0,0 0-2 16,0 0-1-16,-14 2 5 0,14-2-3 16,0 0-1-16,0 0 0 0,-8 6-1 15,8-6 0-15,0 0 2 0,0 0-1 0,-10 5-4 16,10-5 3-16,0 0-1 0,0 0 2 15,-5 9-3-15,5-9-3 0,0 0 3 0,0 0 0 16,0 0 2-16,0 12 0 0,0-12-3 16,0 0 1-16,0 0-1 0,0 0 0 15,0 0 2-15,0 0-1 0,0 0-4 16,15 11 5-16,-15-11-4 0,0 0 3 0,0 0-1 16,0 0-2-16,22-7 1 0,-22 7-4 15,0 0 6-15,7-13-6 0,-7 13 4 0,7-12-4 16,-7 12 2-16,0-13 1 0,0 13-7 15,-3-15 3-15,3 15 2 0,-4-15-1 16,4 15 1-16,-7-10 1 0,7 10-3 16,-14-8 2-16,14 8 0 0,-12-7-6 0,12 7 3 15,-15 0 0-15,15 0 1 0,0 0-1 16,-24 7-1-16,24-7 2 0,-11 5-2 16,3 2 2-16,2-1 1 0,6-6-3 15,-7 12 6-15,7-12-3 0,0 18 2 0,0-10 1 16,0-8-3-16,5 14 0 0,1-10 1 15,0 4-1-15,1-2 0 0,1 2 3 16,0-4-4-16,3 0-1 0,-2 0 2 0,-9-4 1 16,21 4 2-16,-10-4-2 0,-11 0 1 15,19 4 0-15,-19-4 3 0,20-6-2 16,-20 6 0-16,10-5-1 0,-3 0 1 0,-7 5 0 16,9-12-2-16,-9 12-2 0,3-14 1 15,-3 8-6-15,0 6 0 0,-3-15-4 0,3 15-3 16,-5-12-3-16,5 12-10 0,-11-8-14 15,11 8-32-15,-14-8 25 0</inkml:trace>
  <inkml:trace contextRef="#ctx0" brushRef="#br0" timeOffset="22028.2">6064 12618 186 0,'0'0'-6'0,"0"0"3"16,0 0 4-16,0 0 3 0,0 0 6 16,0 0-3-16,0 0 5 0,0 0 0 0,0 0 0 15,0 0-3-15,0 0 2 0,0 0-6 16,0 0 3-16,0 0 1 0,0 0 0 16,0 0-3-16,0 0 3 0,0 0-3 15,0 0 2-15,0 0-2 0,0 0 3 0,0 0-2 16,0 0 0-16,0 0-5 0,0 0 2 15,0 0-1-15,0 0 1 0,0 0-2 16,0 0 0-16,0 0-1 0,0 0 1 16,-13 28 0-16,16-15 0 0,-3-1 2 0,0 1-3 15,0 5 5-15,5-2-2 0,0 5 2 16,-1-1-2-16,-2 0 0 0,2 3 0 16,-2-3-2-16,2 0-8 0,0 1-7 0,-1 0-13 15,1-3-8-15,1 2-19 0,-1-3-40 16,-1 0 32-16</inkml:trace>
  <inkml:trace contextRef="#ctx0" brushRef="#br0" timeOffset="22908.36">5614 13539 232 0,'-11'-8'-13'0,"11"8"7"0,-7-8 9 15,7 8-2-15,0 0 7 0,-5-12 2 16,5 12-1-16,0 0 2 0,0 0 2 16,5-17 1-16,-5 17-3 0,7-7 4 15,-7 7-1-15,11-8-2 0,-11 8 2 16,13-5-5-16,-13 5 0 0,13-3-2 0,-13 3-1 16,16 0 1-16,-16 0 2 0,22 5-3 15,-13-1-2-15,2 4 1 0,-3-2-3 0,2 2 1 16,-3 1 0-16,1 2 2 0,-1 2 0 15,-3-2 2-15,-3 6-3 0,-1 2 2 16,-1 1 2-16,-3 0-4 0,-3 0 1 0,-4-2-1 16,-3 4 6-16,-2-2-2 0,4-3-1 15,-6 3-1-15,4-5-4 0,-2 2 1 0,4-2 0 16,-3-2 1-16,7-2 2 0,-7 1-5 16,9-3 5-16,0-1-2 0,-4-1 5 15,3-1-5-15,7-6-2 0,-11 4-3 16,11-4 2-16,0 0 1 0,0 0-4 15,0 0 0-15,-4-25-3 0,4 25-1 0,4-21-2 16,3 2 0-16,4 2 1 0,-6-1 1 16,6 1-1-16,-1-3-1 0,1 3 2 15,1-1-2-15,-1 1 3 0,-2-2 2 0,2 6-1 16,-3-4-1-16,2 5 1 0,-3 2 2 16,1 1-7-16,-5-2-1 0,1 3-3 15,1 0 1-15,-5 8 2 0,7-8 1 0,-7 8 1 16,8-9 0-16,-8 9 3 0,0 0-1 15,0 0 0-15,0 0 2 0,0 0 1 16,0 0 1-16,0 0-1 0,0 0-3 0,-11 36 6 16,11-25-3-16,0-11 3 0,-4 16 2 15,4-6-2-15,0-10 0 0,0 19 1 16,4-11-3-16,-4 5 3 0,3-2-1 16,5-4-4-16,-2 5-3 0,0-4-2 0,0 2-1 15,5-2-7-15,0-1-6 0,1 1-11 16,-2 0-44-16,6-1 27 0</inkml:trace>
  <inkml:trace contextRef="#ctx0" brushRef="#br0" timeOffset="23175.79">5858 13660 193 0,'0'0'-17'0,"0"0"3"0,0 0 2 16,0 0 4-16,0 0 2 0,30-4-2 16,-30 4 2-16,23 0-1 0,-7-2 3 0,-3 2-3 15,3 0 1-15,0 0 1 0,-16 0 0 16,32 0-6-16,-20-2-16 0,3 2 10 15</inkml:trace>
  <inkml:trace contextRef="#ctx0" brushRef="#br0" timeOffset="23671.21">5927 13774 72 0,'0'0'3'0,"0"0"4"0,0 0 4 0,0 0-3 16,0 0 2-16,0 0 1 0,0 0 1 16,0 0 4-16,0 0 0 0,0 0-4 15,0 0 0-15,0 0-3 0,0 0 1 0,0 0-1 16,0 0 0-16,0 0-4 0,40-6 3 16,-25 6-2-16,-15 0-3 0,22 0 2 0,-10 0-7 15,3 0-6-15,-3 0-4 0,3 0-7 16,-15 0-1-16,22 0-9 0,-11 0-27 15,-11 0 19-15</inkml:trace>
  <inkml:trace contextRef="#ctx0" brushRef="#br0" timeOffset="24099.24">6391 13606 141 0,'0'0'3'0,"5"-10"6"16,-5 10 4-16,0 0-1 0,4-9-2 16,-4 9 1-16,0 0-3 0,0 0 0 15,0 0 3-15,0 0-4 0,0 0-1 0,0 0 1 16,0 0 1-16,0 0-3 0,-33 15 2 15,24-5 2-15,2-4-3 0,3 7 0 16,-3-1 0-16,3 1 0 0,3 2 0 0,-3 0 2 16,4 1-2-16,0-2-1 0,4 1 6 15,-3 0-5-15,6-1 3 0,8 2 0 16,-6-4 1-16,8 2 2 0,-5-2 1 0,10-3 2 16,-6-1 2-16,6 0 1 0,-4-5-3 15,6-1 3-15,-6 0 9 0,4-4 7 16,-2 0-8-16,-3-1-2 0,-1-5-3 0,0-1-4 15,-3-2 1-15,1-6-2 0,-8 2 0 16,1-4-11-16,-7 1-5 0,-7-1-11 16,-3 0-15-16,-2 1-8 0,-4 0-24 0,-6 4-26 15,-4-1-76-15,3 3 55 0</inkml:trace>
  <inkml:trace contextRef="#ctx0" brushRef="#br0" timeOffset="27344.28">5051 12170 381 0,'0'0'-35'0,"0"0"8"0,0 0 1 0,0 0 5 15,0 0 6-15,0 0 2 0,0 0 1 16,0 0-1-16,0 0 5 0,0 0 0 16,0 0-1-16,0 0-1 0,0 0 5 15,0 0 1-15,0 0-1 0,0 0 1 0,0 0 1 16,0 0 2-16,0 0-2 0,0 0-1 15,0 0 2-15,0 0-1 0,0 0 2 16,0 0-5-16,0 0 5 0,0 0-2 16,0 0 1-16,11-7 3 0,-11 7-2 0,0 0 1 15,0 0-2-15,28 7-1 0,-18-6 4 16,2 2-1-16,3-1 0 0,-2-2 0 16,3 0-1-16,-1 2 0 0,1 0-1 0,1-2 1 15,-1 4 0-15,0-4 2 0,6 2 0 16,-6 0 0-16,-3-2 0 0,3 0-2 15,-1 0 1-15,-3 3-2 0,-12-3 2 0,25 4-2 16,-17-4 2-16,-8 0-2 0,15 1 1 16,-15-1-2-16,16 0-5 0,-16 0-5 15,13 0-21-15,-13 0 11 0</inkml:trace>
  <inkml:trace contextRef="#ctx0" brushRef="#br0" timeOffset="28887.41">12503 10674 95 0,'11'-14'9'0,"-7"8"0"16,-4 6 4-16,10-10 6 0,-4 1 3 15,-6 9-3-15,6-7 1 0,-6 7-3 16,4-8 2-16,-4 8-6 0,0 0 0 16,0 0 2-16,0 0 1 0,0 0-5 15,12 20 2-15,-8-4-1 0,-4-1 3 0,3 0-1 16,1 7-1-16,3 1 0 0,-3 0 1 15,0 5-2-15,-3-4 0 0,3 5-1 0,-1-1-1 16,1 5-2-16,-4-2 0 0,0-2-1 16,0 1 1-16,0 0-2 0,-4 0-2 15,4-2-3-15,0 0-4 0,0-2-8 0,-3-2-5 16,3 0-6-16,0-4-7 0,-4-2-3 16,4-1-4-16,0-2-5 0,0-2-62 15,0-2 35-15</inkml:trace>
  <inkml:trace contextRef="#ctx0" brushRef="#br0" timeOffset="29709.12">12650 10516 248 0,'10'-10'-14'0,"-10"10"2"0,15-7 0 16,-10 3 3-16,-5 4 1 0,23-7 3 16,-12 6 2-16,10-3 2 0,-5 3 1 15,7-3-1-15,3 2 3 0,4 2 1 0,0-2-1 16,8-1 3-16,6 2 0 0,-2-6 1 15,8 6-2-15,0-5 0 16,14 2 1-16,-2-4 0 0,8 4-3 0,5 0 0 0,-3-1 0 16,15 1 0-16,-1-3 0 0,-10 3-1 15,6 2 3-15,-10 0-4 0,2-4 3 16,-3 6 0-16,-2-4-2 0,-2 4 4 16,-11-3 2-16,-7-1-1 0,1 4-3 15,-2 0 1-15,-11 0-1 0,0 0-2 0,-3-4-1 16,-8 8-1-16,2-4 2 0,-4 0 1 15,3 4-2-15,-7 0 1 0,1 1 3 0,-1 3-4 16,-1-1-1-16,-2 4 0 0,1 1 2 16,-5 4 4-16,2-2 1 0,-6 5-1 15,8 2-1-15,-6 3 1 0,5 6 0 16,-1-1 5-16,-3 3 1 0,-4 3-3 0,1 1-1 16,4 6 1-16,-2 2 2 0,-3-1-4 15,3 2 1-15,1 1 0 0,-8 2-2 16,1-10 2-16,0 2-3 0,-1-2 1 15,-1-1 0-15,4 0 0 0,-3-2 0 0,-4-7 0 16,0 1-2-16,0-5 0 0,0-1 2 16,0 0-2-16,-4-5-2 0,-3-2 5 0,0 2-1 15,-3-6-2-15,-6 1 0 0,-3-6 3 16,0 3-4-16,-7-4 0 0,-9-1 0 16,-2-4 3-16,-7 5-2 0,-6-6-3 15,-6 0 1-15,-18 0-1 0,-2 0 0 0,-6 0 5 16,-12-3-3-16,-1 3-2 0,-5 0 2 15,8 0-1-15,-5 0-2 0,3 3 3 16,18-2 0-16,-1 3-2 0,8-3-4 0,2 3 0 16,10-2-2-16,6 4 5 0,2-4-4 15,11-2 3-15,1 2 0 0,5 1-2 16,3-2 4-16,2-1-2 0,4 0 0 0,2 3 1 16,1-3 5-16,3 0-1 0,1 3 0 15,-2-3-2-15,6 4 4 0,12-4-1 16,-26 0-4-16,15 0 0 0,11 0-3 15,-27 0-1-15,15 1-2 0,12-1 0 0,-25 0-8 16,14 0-10-16,11 0-1 0,-18 0-6 0,18 0-7 16,-16 0-74-16,16 0 38 0</inkml:trace>
  <inkml:trace contextRef="#ctx0" brushRef="#br0" timeOffset="30106.32">13454 10814 278 0,'10'-8'-23'15,"-4"4"2"-15,4-3 5 0,-10 7-2 0,14-12 6 16,-6 11-1-16,-8 1 3 0,8-11-1 16,-8 11-4-16,10-1 7 0,-10 1 3 15,0 0 0-15,15 12 1 0,-14-6 3 0,3 5 0 16,0-2 1-16,-1 5 2 0,1-2-2 15,-4 2 2-15,1 4 0 0,-1 0 2 16,6 1-4-16,-6 1 3 0,0 3 1 0,0-3-1 16,-6 2-3-16,6-2-5 0,-1 0-3 15,-3 0-3-15,1-2-3 0,-1 0-19 0,0-3 11 16</inkml:trace>
  <inkml:trace contextRef="#ctx0" brushRef="#br0" timeOffset="30445.83">13208 10719 90 0,'-10'-13'4'15,"10"13"4"-15,-7-7-2 0,7 7 3 16,-4-11 5-16,4 11-6 0,0 0 4 0,0 0-3 16,-4-14 3-16,4 14-3 0,0 0 3 15,11-11-3-15,3 7-1 0,-4 1-2 16,7-1 1-16,2 0 2 0,1 2 1 16,6 0 3-16,1-3 1 0,2 0 1 15,5 2 4-15,-4 0-9 0,4-2-1 0,-1 2 1 16,-2 3-2-16,2-1-1 0,-6 1 0 15,-1-3-8-15,-3 3-5 0,-2 0-13 0,2 0-16 16,-7 3-65-16,1-3 34 0</inkml:trace>
  <inkml:trace contextRef="#ctx0" brushRef="#br0" timeOffset="32025.27">13115 12574 26 0,'29'17'12'15,"-2"2"-4"-15,-4-2-2 0,-7-1-3 0,1 4 1 16,-8-3-2-16,6 5 1 0,-8-1-2 16,-6 2 5-16,-1 2-3 0,-1-2 5 15,-6 1-6-15,-4 0 0 0,-2 1 2 0,-4-4-1 16,5 1 1-16,-6-5 2 0,2-1-1 16,2 1-4-16,2-3 1 0,1 0 0 15,0-3 3-15,2 0-2 0,2-5 2 0,1 1-5 16,6-7 3-16,-6 8-1 0,6-8-3 15,0 0 2-15,0 0-2 0,0 0 2 16,46-15-6-16,-30 5 4 0,5 0 0 0,-1-6 3 16,7-1 2-16,-2 0-3 0,0-6-5 15,-2 3 1-15,0-3 1 0,-3 2-1 16,1-3 3-16,-2 5 4 0,-6 2-3 0,-2-2 2 16,1 6-2-16,-2-2 2 15,-3 5-3-15,4-1 2 0,-7 2-3 0,-4-2 2 16,0 11-3-16,0 0 2 0,0 0 2 0,-11-9-2 15,11 9-1-15,0 0 1 0,-25 20 1 16,17-11 0-16,-3 2 0 0,6 3-1 16,-3-2 1-16,-3 4 1 0,4 2-2 15,6-4 1-15,-3 1-1 0,-1 0 0 0,3-1 1 16,2 2-1-16,0-4 1 0,2 3-3 16,3-2-2-16,0-1-5 0,2-1-5 15,4 2-25-15,-2-5 14 0</inkml:trace>
  <inkml:trace contextRef="#ctx0" brushRef="#br0" timeOffset="32352.37">13567 12868 104 0,'0'0'1'0,"-5"-8"2"0,5 8 3 0,0 0 2 16,0 0 3-16,0 0-1 0,0 0 0 15,0 0 1-15,8-12-4 0,-8 12 1 16,16-5-1-16,-16 5-3 0,18-8 2 0,-10 8-3 15,7-7 0-15,-4 6-1 0,1-4 2 16,2-1-5-16,-14 6-7 0,23-6-4 16,-12 2-8-16,-1 1-37 0,-2-1 19 15</inkml:trace>
  <inkml:trace contextRef="#ctx0" brushRef="#br0" timeOffset="32552.02">13634 12954 150 0,'-7'6'-8'16,"7"-6"5"-16,0 0-1 0,0 0-1 16,0 0 3-16,0 0 0 0,0 0 2 0,0 0-2 15,33-1 1-15,-33 1-3 0,22-3-2 16,-22 3-5-16,22-2-6 0,-10 0-12 15,-12 2 9-15</inkml:trace>
  <inkml:trace contextRef="#ctx0" brushRef="#br0" timeOffset="32914.41">14074 12648 67 0</inkml:trace>
  <inkml:trace contextRef="#ctx0" brushRef="#br0" timeOffset="32951.18">14074 12648 52 0,'0'0'-18'16</inkml:trace>
  <inkml:trace contextRef="#ctx0" brushRef="#br0" timeOffset="33160.41">14074 12648 44 0,'0'0'-1'0,"0"0"-2"16,0 0 5-16,0 0-1 0,0 0 0 15,0 0 1-15,-27 18 0 0,27-18 1 0,-11 10 1 16,10-2-2-16,1-8 2 0,-9 12 4 16,9-12-4-16,-2 14 2 0,0-8-1 15,2-6 0-15,-4 12 1 0,4-12 0 0,0 14 2 16,6-8 1-16,-6-6 1 0,7 12 1 15,-2-4 1-15,6-2-1 0,0-1 3 16,-1 2-3-16,0 1 1 0,-2 0-3 0,5 0 2 16,-1-2-2-16,-1 1-2 0,-6 5 4 15,6-4-5-15,-9 3-2 0,4-2 1 0,0 4-3 16,-6-1 3-16,0-12 2 16,-8 23-1-16,4-12-1 0,-6-2-3 0,2-1-9 15,-3 1-4-15,-1-1-3 0,-3 3-13 16,3-7-51-16,-2 4 26 0</inkml:trace>
  <inkml:trace contextRef="#ctx0" brushRef="#br0" timeOffset="33461.11">13998 12623 212 0,'1'-7'2'0,"-1"7"-1"0,15-13 4 0,-5 12 3 15,1-5 0-15,-2 1-2 0,5 0 4 16,0 3-4-16,-2-2-1 0,4 0 0 16,-2 2 1-16,2-1-3 0,0 0 0 15,-2 1 0-15,4-1-7 0,-6 3-9 0,2-3-7 16,2 3-11-16,-16 0-43 15,27 0 26-15</inkml:trace>
  <inkml:trace contextRef="#ctx0" brushRef="#br0" timeOffset="33840.61">14438 12627 190 0,'0'0'-6'16,"0"0"1"-16,0 0 0 0,0 0 4 0,0 0-4 15,0 0 1-15,0 0 2 0,0 0-1 16,0 0 3-16,0 0-1 0,0 0 2 16,-42 13 2-16,34-7-1 0,-2 2 2 0,-1-2 0 15,3 5-1-15,0-4 1 0,-3 3 3 16,5 1-3-16,-2 1 2 0,2-1-1 15,0 2 0-15,2-2-1 0,1 2-1 16,2-4 6-16,1 2-5 0,1-2 0 0,6 2 1 16,-1 0-3-16,6-3 7 0,0 1-6 15,3-1 1-15,-4-4 0 0,7-1 3 0,-2-2-1 16,2-1 2-16,-2 0 2 0,2-4-1 16,2-4 0-16,2-1 0 0,-4-2-2 15,-2-4-2-15,-1-2 1 0,-3-3-2 0,-1-4-3 16,-5 3 2-16,2-2 0 0,-4 0-5 15,-4 1-1-15,0-1-6 0,-4 2-7 16,0-1 1-16,0 5-5 0,-2-3-2 16,4 5-8-16,-7 3-48 0,4 2 27 0</inkml:trace>
  <inkml:trace contextRef="#ctx0" brushRef="#br0" timeOffset="34094.24">14754 12506 188 0,'0'0'-19'0,"0"0"-39"0,6-7 20 16,-6 7 118-16,0 0-96 0,0 0 2 16,0 0-28-16,0 0 14 0</inkml:trace>
  <inkml:trace contextRef="#ctx0" brushRef="#br0" timeOffset="34128.15">14758 12535 100 0,'-8'21'-10'16</inkml:trace>
  <inkml:trace contextRef="#ctx0" brushRef="#br0" timeOffset="34262.74">14750 12588 82 0,'0'15'-5'16,"0"-2"2"-16,0 2 0 0,0-3 1 15,4 4 2-15,0-1 4 0,2-3 0 0,2 1 3 16,0 2-1-16,3-6 4 0,-3 3 0 15,3-4 4-15,5 1 2 0,-2-5 1 16,4-1-6-16,0-2 3 0,-8-1-3 16,7-1 0-16,2-4-1 0,-3-3 2 0,2-3-3 15,-11-1 3-15,4-1-9 0,-2-6 0 16,-5 2-3-16,-4-1-3 0,0 2 1 16,-4 3-8-16,0-4-6 0,-4 3-8 0,0 2-44 15,1-1 23-15</inkml:trace>
  <inkml:trace contextRef="#ctx0" brushRef="#br0" timeOffset="35072.36">15163 12843 165 0,'0'0'-6'0,"0"0"6"16,-12 9 3-16,12-9 6 0,0 0-3 0,0 0-1 16,0 0-1-16,0 0 1 0,0 0-1 15,0 0-2-15,0 0 1 0,16-36 1 16,-5 26-2-16,-3 0-2 0,-4 0-2 16,6-2 4-16,2-2-1 0,-1 6 0 0,6-9 0 15,-9 9 0-15,0-3 0 16,3 5-2-16,4-5 2 0,-3 6 0 0,-8-3-3 15,6 2 2-15,-2 2 0 0,3-1-2 16,-11 5 1-16,16-3 0 0,-16 3-1 0,0 0 2 16,27 6-4-16,-27-6 4 0,6 6-1 15,2 0-1-15,-8-6 1 0,8 13 2 0,-4-9-2 16,-4-4 2-16,0 19-3 16,0-13 4-16,0-6-2 0,0 15-1 0,0-15-2 15,0 13 3-15,0-13-3 0,0 12 3 16,0-12 0-16,0 0-1 0,0 16 0 0,0-16 1 15,0 0 0-15,0 0 1 0,0 0-2 16,0 0 2-16,0 0-2 0,0 0 2 16,0 0-2-16,23-21 2 0,-12 14-2 15,-5-1-1-15,9 2 0 0,-6-5 4 0,5 3-2 16,-9 1 3-16,12-3-5 0,-9 6 4 16,3-4-2-16,-3 2 2 0,3 4 0 0,-11 2-5 15,20-2 5-15,-20 2-2 16,18 4 1-16,-10 2 0 0,-1 2-2 0,5 0 3 15,-8 4-2-15,1-3-8 0,-3 3-8 16,2 1-7-16,-4 2-28 0,0 0 18 0</inkml:trace>
  <inkml:trace contextRef="#ctx0" brushRef="#br0" timeOffset="53425.25">16247 15987 158 0,'0'-8'28'0,"0"8"-3"15,8-8 12-15,-8 8 0 0,8-4-1 16,-8 4-2-16,11-8 0 0,-11 8-2 15,0 0 0-15,4-7-6 0,-4 7-1 16,0 0-3-16,5-8 0 0,-5 8-6 0,0 0-4 16,0 0 3-16,0 0 2 0,7 18-4 15,-7-9-2-15,6 4-2 0,-6-1 2 16,0 6 2-16,0-1-1 0,0 2-4 16,0 2-1-16,-6 0 3 15,6 1-3-15,-2 0 2 0,2 1-4 0,-5-3-10 0,4 0-6 0,-3 3-7 16,0-3-11-16,4-3-16 0,-7 0-19 15,3-1-124-15,-3-4 64 0</inkml:trace>
  <inkml:trace contextRef="#ctx0" brushRef="#br0" timeOffset="54079.6">16159 15735 464 0,'5'-19'-34'0,"-5"13"6"0,0 6 8 0,6-18 4 16,-6 10 5-16,4-2 4 0,-4 10 8 16,10-18 2-16,-7 9 2 0,6 1-1 15,1-1 5-15,-2-2 3 0,-3 4-1 16,8-3 4-16,2 2-6 0,-6 4 3 0,9-2 5 16,-2 1-6-16,5 2 4 0,-1 1 5 15,-1-1-4-15,-3 6-5 0,5-1 1 0,-1 1 0 16,4 2-5-16,-1 5 6 0,-7 0-4 15,6 0-3-15,-3 6 4 0,0 1-1 16,-5 0-5-16,-2 1 5 0,3 4 0 0,-3-2-2 16,-8 3-3-16,0-3-4 0,-4 1-1 15,-8 1-3-15,-1-2 1 0,-5-2 0 16,-2 4-1-16,-6-4-2 0,-5 1-1 16,-1-7 0-16,0 0-1 0,-8 1 3 0,9-3 2 15,1-2 1-15,3-3-1 0,0 3 1 16,2-4 0-16,1 1 3 0,4-2-1 15,1-2 3-15,2 3 5 0,13-4 2 16,-19 0 2-16,19 0-3 0,0 0 4 0,-13 2-1 16,13-2 0-16,0 0 0 0,0 0 5 15,0 0-3-15,20 17-1 0,-8-9 4 16,-3 3-4-16,3 1-7 0,-1 0 4 16,1 5-2-16,3 0 5 0,-3 2-4 0,-2 1 1 15,6 0-1-15,-5 3 0 0,0-5-3 0,1 5 6 16,0-3-11-16,-3 3-5 0,-4-2-9 15,6-4-9-15,-4 2-7 0,2 0-9 16,0-2-14-16,-7-5-7 0,4 0-12 16,0-1-113-16,-1-1 62 0</inkml:trace>
  <inkml:trace contextRef="#ctx0" brushRef="#br0" timeOffset="55178.51">16556 16275 479 0,'0'-11'-21'0,"0"11"4"0,0 0 8 16,0 0 4-16,0 0-3 0,0-12 6 15,0 12 3-15,0 0-3 0,0 0 0 16,0 0 2-16,0 0 3 0,0 0 3 0,0 0-6 16,0 0-3-16,0 0 2 0,0 0 1 15,0 0 5-15,0 0-3 0,0 0 0 16,0 0 0-16,0 0 3 0,0 0-4 0,-10 32 4 15,8-24-2-15,0 2 1 0,2-10 0 16,-4 14-3-16,0-6 3 0,4-8-2 0,-4 15 3 16,4-15-1-16,-7 11 1 0,7-11-2 15,-1 9 13-15,1-9 2 0,-4 8 5 16,4-8-4-16,0 0-1 0,0 0-7 16,0 0 5-16,0 0-8 0,0 0 1 15,0 0-1-15,0 0-2 0,0 0 1 0,0 0-1 16,0 0-2-16,5-36 1 0,-5 36 3 15,7-9-5-15,-7 9 3 0,4-11 1 16,-4 11-3-16,4-7-1 0,-4 7 5 0,0 0-3 16,6-10 0-16,-6 10-5 0,0 0 3 15,2-10-1-15,-2 10 1 0,0 0 0 16,0 0 1-16,10-9-1 0,-10 9 0 16,0 0 0-16,0 0-3 0,0 0 5 0,0 0-6 15,4-8 2-15,-4 8 1 0,0 0 1 16,0 0-3-16,0 0 5 0,0 0-4 15,0 0 1-15,8-11-2 0,-8 11 2 0,0 0-3 16,0 0 7-16,6-6-6 0,-6 6-5 16,0 0 8-16,9-8-4 0,-1 2 4 15,-8 6-3-15,9-5-2 0,-9 5 14 0,10-7-16 16,-10 7 4-16,14-8-4 0,-6 6 0 16,-8 2 1-16,15-7 9 0,-15 7-8 15,13-3-2-15,-13 3 8 0,12-5-3 16,-12 5-1-16,0 0-2 0,15-7 2 0,-15 7-5 15,0 0 6-15,12 0 2 0,-12 0-4 16,0 0 5-16,0 0-6 0,19 10-1 0,-15-5 3 16,-4-5-3-16,8 12 2 0,-2-7-1 15,-6-5 2-15,4 15 2 0,0-7 0 16,0-1 1-16,-1 1-4 0,-3-8-1 16,0 17 2-16,0-9 1 0,0-8 4 0,0 15-5 15,0-15 1-15,-3 12 2 0,3-12 0 16,-4 13-3-16,4-13 0 0,0 9 2 15,0-9 3-15,0 0-7 0,-8 11 2 16,8-11 2-16,0 0 5 0,0 0-6 0,0 7 0 16,0-7-1-16,0 0 0 0,0 0 0 15,0 0-1-15,0 0 2 0,-10-27-1 16,10 27 2-16,2-17-4 0,-2 17 4 16,2-22-4-16,4 13 0 0,-6-3 0 0,8 1-3 15,-1-1 1-15,-2-1 1 0,2 4 1 16,8-2 0-16,-9 4-1 0,9-3 1 0,-7 4 1 15,7 0-2-15,-3 0 3 0,-2 1-3 16,2 4 0-16,-12 1 0 0,26 0 1 16,-14 1 2-16,0 3-1 0,-2 0-1 0,6 1 3 15,-5 3-6-15,1-4 4 0,-8 7-4 16,7-4 0-16,-3 3-3 0,1-3-4 16,-5 6-2-16,1-3-5 0,-5-2-1 15,10 5-4-15,-6-6-7 0,-3 3-4 0,-1 0-3 16,0-10-9-16,3 17-2 0,1-9-93 15,-4 1 49-15</inkml:trace>
  <inkml:trace contextRef="#ctx0" brushRef="#br0" timeOffset="55419.37">17104 16324 341 0,'0'0'-22'16,"0"0"4"-16,0 0 12 0,0-10 5 0,0 10 2 16,0 0 1-16,0 0-4 0,0 0 4 15,0 0-1-15,0 0 4 0,0 0 0 0,0 0 4 16,0 0-1-16,0 0-1 0,11 30-1 16,-11-20 3-16,1 0-6 0,-1-10 1 15,0 20-3-15,4-10-3 0,-4 3-11 16,0-4-8-16,3 2-11 0,-3-2-66 15,0 2 33-15</inkml:trace>
  <inkml:trace contextRef="#ctx0" brushRef="#br0" timeOffset="55646.47">17184 16107 281 0,'0'0'-1'0,"10"-19"3"0,-10 19 1 16,0-12 2-16,4 7 1 0,-4 5-3 15,5-12-4-15,-5 12-9 0,0-7-8 16,0 7-12-16,0 0-52 0,4-10 28 16</inkml:trace>
  <inkml:trace contextRef="#ctx0" brushRef="#br0" timeOffset="56342.99">17296 16271 219 0,'0'0'-5'15,"0"0"14"-15,7 8 1 0,-7-8 3 0,0 0-2 16,0 0 0-16,0 0 2 0,0 0 0 16,0 0-6-16,0 0 1 0,0 0-3 15,4 8-3-15,-4-8 2 0,0 0 3 0,0 0 1 16,-4 12 0-16,4-12-4 0,-3 12 5 16,3-12-1-16,-4 16-1 0,4-16-1 15,0 15 0 32,-4-5 1-47,4-10-2 16,-4 19-1-16,0-8 0 0,4 1 1 0,-4-4-1 0,4 1-2 0,0-9 2 0,-6 19 1 0,6-19-1 0,-4 14-1 15,4-14 5-15,0 10 4 0,0-10 4 0,0 0-3 0,0 10 0 0,0-10-3 16,0 0-1-16,0 0-2 0,0 0 3 0,0 0-3 0,33-22-3 16,-21 11-2-1,-4 2 3-15,7-2-4 0,-3-1 0 16,6 0 4-16,-3 0-2 15,2 1 0-15,2-1-4 16,-6 4 6 0,9-2-4-1,-4 3 3 1,-3 2-2 0,1 2-3-16,3 0 3 15,-5 3-1-15,2 3-1 0,-1 0 3 16,-2 2-2-1,5 2 3 1,-4 3-1-16,0 2 0 16,-2 3-2-1,-2 1 3 1,-2 1-5-16,3-2 6 0,-3 0-4 16,-4 1-2-16,0 1-6 15,-4-2-3-15,4-1-5 16,3 0-9-1,-7-2-2-15,0 0-7 16,4-2-3 0,0 0-7-16,0-2-19 0,-4-8-54 15,4 9 40-15</inkml:trace>
  <inkml:trace contextRef="#ctx0" brushRef="#br0" timeOffset="56511.93">18134 16076 343 0,'0'0'9'0,"-4"-9"6"0,4 9 2 0,0 0 4 0,0 0 4 0,0 0-3 0,0 0 3 0,0 0-4 0,0 0 2 0,0 0-3 0,0 0 1 0,0 0 0 0,16-11-2 0,-16 11-2 0,14-2 6 16,-14 2-6-16,23 0 3 0,-6 0-2 16,-3 0-3-16,4 0-4 0,0 0 0 15,0 0-2-15,-2-2-8 0,3 2-12 16,-4 0-5-16,1 0-13 0,2 2-8 16,-7-2-16-16,6 0-14 0,-7 2-114 0,7 1 62 15</inkml:trace>
  <inkml:trace contextRef="#ctx0" brushRef="#br0" timeOffset="56751.93">18291 16199 463 0,'-7'5'-19'0,"7"-5"4"0,-12 3 7 0,12-3 15 15,-12 4 2-15,12-4 3 0,0 0-2 0,0 0 1 16,0 0-1-16,0 0-5 0,0 0 5 15,0 0-5-15,24 11-3 0,-24-11 0 16,23 0-7-16,-8 2-2 0,2-2-13 16,-17 0-9-16,24-2-12 0,-3-1-20 15,-7 0-55-15,3 1 39 0</inkml:trace>
  <inkml:trace contextRef="#ctx0" brushRef="#br0" timeOffset="57629.12">18900 15992 293 0,'0'0'-14'0,"0"0"8"0,0 0 6 0,0 0 2 15,0 0 9-15,0 0 3 0,0 0-6 16,0 0 3-16,0 0 0 0,0 0-4 0,0 0 2 15,0 0-4-15,0 0 1 0,23-22-2 16,-23 22 0-16,15-8 1 0,-7 5-2 16,5-2 3-16,-4 1-1 0,5 1-3 0,0 0 0 15,2 1 3-15,-1 2 0 0,0-3 1 16,-15 3-1-16,30 0 3 0,-14 3-5 16,-1-1-1-16,0 1 4 0,1 2-2 0,-6-1-1 15,2 4-2-15,3 3 2 0,-7-2-1 16,1 1 1-16,-1 3-1 0,-6-1 1 15,-2 0 0-15,-2 4 2 0,-6-1-5 0,-1 2 5 16,0-2-2-16,-9 5 1 0,0-3-4 16,2-1 6-16,-3 4-2 0,-4-3-2 15,-3 1 3-15,11-4-3 0,-1 1 0 16,-3-2 0-16,5-1 1 0,-4 2-3 16,9-2 1-16,-4-6 0 0,5 5 6 0,-3-3 4 15,3-1 9-15,4 1 0 0,4-8-1 16,-7 9-5-16,7-9 2 0,0 0-2 15,15 16-2-15,-7-13 1 0,7-1-4 0,-15-2 1 16,26 2-2-16,-11 0 1 0,2-2-6 16,2 0-2-16,0 0 3 0,-3 0-1 0,-2 0-4 15,2 3-5-15,-1-3-7 0,-3 0-12 16,3 0-10-16,-15 0-14 0,18 3-15 16,-10-3-105-16,-8 0 57 0</inkml:trace>
  <inkml:trace contextRef="#ctx0" brushRef="#br0" timeOffset="58123.03">19566 16130 425 0,'13'-11'-29'0,"-13"11"1"0,9-5 4 15,-9 5 1-15,6-7-1 0,-6 7 6 0,0 0 3 16,0 0 5-16,0 0 1 0,0 0-1 16,0 0 2-16,0 0 3 0,0 0 2 15,-42 7 5-15,33 1-1 0,-4 0 2 16,-1 1 2-16,0 2-5 0,2 1 6 0,-3 1-2 15,3 0 0-15,1 3 3 16,-1-1-1-16,4 0 1 0,-2 3-5 0,2 0 6 16,8-4-3-16,0 4 0 0,-4-4 1 15,4 1-1-15,4-2-2 0,0 2 2 0,4 1 2 16,6-4-4-16,-6-3 1 0,7 2-1 16,4-2 1-16,-3-3 0 0,2-1-4 15,5-2 2-15,0-2 0 0,-2-2 3 16,6-2-3-16,-5-2 0 0,-3-1 2 0,4-3-3 15,-5-2-3-15,2-3 2 0,-5 2 0 16,0-6 0-16,-7 0-2 0,1 0 1 0,-5 1-3 16,0 0 0-16,-4-1-8 0,-4 1 1 15,-5 0-3-15,1 1 1 0,4-2-7 16,-7 4 0-16,3 2-6 0,-3-2-48 0,-1 5 25 16</inkml:trace>
  <inkml:trace contextRef="#ctx0" brushRef="#br0" timeOffset="58354.25">19930 16071 177 0</inkml:trace>
  <inkml:trace contextRef="#ctx0" brushRef="#br0" timeOffset="58393.15">19930 16071 146 0,'17'-1'-15'0,"-17"1"0"16</inkml:trace>
  <inkml:trace contextRef="#ctx0" brushRef="#br0" timeOffset="58438.25">19947 16070 95 0,'0'0'-10'15</inkml:trace>
  <inkml:trace contextRef="#ctx0" brushRef="#br0" timeOffset="58639.02">19952 16075 71 0,'0'0'-3'0,"0"0"1"16,0 0-5-16,0 0 5 0,-14 24 4 15,10-13-4-15,0-2 2 0,0 2 0 16,0 1 2-16,-3 0 0 0,3 1-1 16,-4 2 5-16,8-1-6 0,-4 0 4 15,0 0-1-15,4 1 1 0,0 0 1 0,0-2-1 16,0 2 5-16,8-3-2 0,-8 4 6 16,12-4-1-16,-5-3-1 0,5 4 3 15,2-3 2-15,-6 0 0 0,11-4 2 0,-6 0 1 16,2-3-1-16,5 0 3 0,-5-3-4 15,3 0-2-15,-2-3-2 0,3-1 3 0,0-1-4 16,-1-3-3-16,-6 0 4 0,3-2-8 16,-7 0 3-16,9-2-3 0,-10 0 2 15,-7-2-1-15,0 0-4 0,0-1-4 0,0 0-2 16,-7-1-6-16,-1-1-2 0,-5 2-6 16,8-1-9-16,-9 4-6 0,6 0-64 15,-2 2 33-15</inkml:trace>
  <inkml:trace contextRef="#ctx0" brushRef="#br0" timeOffset="59458.41">20447 16307 248 0,'0'0'-14'15,"16"-3"6"-15,-16 3 9 0,0 0 5 16,0 0 1-16,15-2 1 0,-15 2 8 0,0 0-3 16,0 0 3-16,14-3-5 0,-14 3-2 15,0 0-3-15,0 0 0 0,0 0 1 0,0 0 0 16,0 0-2-16,8 5-3 16,-8-5 2-16,0 0 1 0,0 0-1 0,-4 18-1 15,4-18 5-15,0 0-5 0,-4 17-1 16,0-9 1-16,4-8 0 0,-6 12 0 0,2-4 0 15,4-8 3-15,-8 12-2 0,4-7-2 16,4-5-2-16,-7 10 7 0,7-10-3 16,-8 8 5-16,8-8 1 0,0 0 1 0,0 0-3 15,-8 5-2-15,8-5 3 0,0 0-5 16,0 0 4-16,0 0-5 0,16-25 0 16,-9 18 2-16,-3-1-1 0,8-5-4 15,-2 3 3-15,-2 0-4 0,4 0 4 0,-1-3 2 16,-3 4-6-16,3-1 2 0,-3 2-4 15,9 0 4-15,-12 3 2 0,13-2-6 0,-8 2 4 16,2 2-1-16,3-1 0 0,-3 2 5 16,-12 2-3-16,23 0-3 0,-23 0-2 15,16 4 2-15,-6 1-3 0,-3 0 6 16,1 1 0-16,-4 0-2 0,4 2-2 16,-3 0 4-16,-5-8-1 0,2 15-1 0,2-11-1 15,-4-4 0-15,4 13 0 0,-4-6-2 16,0-7 1-16,0 0 0 0,0 13-1 15,0-13 6-15,0 0-3 0,0 10 0 0,0-10 0 16,0 0-2-16,0 0 0 0,0 0 1 16,0 0 1-16,0 0 1 0,0 0-1 0,18-24-2 15,-11 16 0-15,4 0 1 0,-3 1 2 16,-8 7-1-16,10-11 2 0,-2 9-2 16,-8 2 3-16,19-2 0 0,-19 2 0 15,23 4 0-15,-7 2 4 0,-8 2-2 0,2-2 0 16,1 5 2-16,-4-2 1 0,-2 5-3 15,3-2-1-15,-5 1-1 0,-3-1-6 16,4-3-5-16,-4 5-15 0,-4-2-24 0,1-3-26 16,-1 2-59-16,0-1 44 0</inkml:trace>
  <inkml:trace contextRef="#ctx0" brushRef="#br0" timeOffset="62559.95">6756 12063 20 0,'4'-9'15'16,"-4"9"1"-16,0 0-2 0,0 0 2 15,0 0-2-15,0 0-3 0,0 0-1 16,0 0-2-16,0 0-4 0,0 0 3 16,0 0 0-16,-4-15-4 0,4 15-1 0,0 0 1 15,0 0-2-15,0 0-2 0,0 0-2 16,0 0-2-16,0 0 3 0,0 0-4 15,0 0-4-15,0 0-7 0,0 0-20 0,0 0 13 16</inkml:trace>
  <inkml:trace contextRef="#ctx0" brushRef="#br0" timeOffset="64010.97">7178 9683 91 0,'8'-5'1'0,"-8"5"0"15,14-4 5-15,-14 4-1 0,14-4-3 0,-14 4 5 16,13-4-2-16,-13 4-1 0,0 0-1 16,0 0-2-16,11-7 1 0,-11 7 0 15,0 0-1-15,0 0-1 0,0 0 2 0,0 0-1 16,0 0 0-16,-52 15 1 0,36-11 0 16,-7 5-2-16,0-5 0 0,-3 4 4 15,-1-1-3-15,4 1 1 0,-5-2-2 0,4 2 0 16,2 0-1-16,-1 2 0 0,2-2 2 15,5 0-2-15,-3 1-1 0,4-2-2 16,5 3 3-16,-1-3-1 0,6 4 4 16,2-1-1-16,-1 1 1 0,4-11-2 15,7 17 3-15,-3-7-2 0,2-1 0 0,0 2-2 16,4-2-2-16,1 3-4 0,1-4-3 16,-1 3-8-16,3-5-19 0,2 5 13 0</inkml:trace>
  <inkml:trace contextRef="#ctx0" brushRef="#br0" timeOffset="64361.2">7700 9931 87 0,'56'-3'-30'0</inkml:trace>
  <inkml:trace contextRef="#ctx0" brushRef="#br0" timeOffset="65144.34">7924 9928 73 0,'67'0'-6'0,"-8"0"5"0,-3-1 1 15,4 1 0-15,-6 0 2 0,4 0 2 0,8 0 1 16,4-4-3-16,-4 4 5 15,5 0 0-15,-2 0-5 0,2 4 2 0,1-4 0 16,3 1 1-16,-7-1-1 0,2 6-2 16,-2-6 1-16,-1 2 0 0,2 2 1 0,2 0 0 15,-4-2-1-15,3 3-1 0,-4-2 0 16,-2 2 0-16,4-2-2 0,1-2 0 16,-8 2 1-16,10 1 0 0,-6-3 0 15,6 2 1-15,-3-1-2 0,4-2 2 0,3 2-2 16,-2 2-2-16,3-4 2 0,4 1 0 15,-1-1 2-15,17 4-4 0,-8-4 3 0,-6 0 2 16,4 0-5-16,7 0 3 0,-1 0-4 16,1-4 5-16,-11 4-2 0,10-1-1 15,-11-3-1-15,8 4 2 0,-13-2 0 0,4 0 1 16,-2-1-1-16,-2 2-1 16,-2-3-1-16,-2 1 2 0,-1 2 3 0,0-2-2 15,-7 0-1-15,-3 1 1 0,-2-1-1 16,-9-2 0-16,2 3 2 0,-2-2-1 0,-6 3 1 15,-2-2 0-15,-4 1-1 0,-2-1 6 16,-6 3-6-16,0-3 2 0,0 2-4 16,-3-3 3-16,-8 1 0 0,6 3 0 0,-6-1 0 15,-3 1 1-15,0-3 4 0,2 1-1 16,0 0 1-16,-6 2 0 0,0-4-1 16,-12 4 1-16,25-5 1 0,-14 4-2 0,-3-2-3 15,-8 3 2-15,14-4 2 0,-14 4-2 16,12-8 2-16,-12 8-6 0,8-9 1 15,-8 9 2-15,0 0-5 0,0-12 3 0,0 12-1 16,0 0 2-16,-16-20-4 0,8 13 1 16,-2-1-1-16,2-3 2 0,-7 5-1 15,2-2-1-15,3-3-1 0,-4 4 1 16,6 2 2-16,-2-2-1 0,2 1 0 0,8 6 0 16,-20-11-2-16,10 3 4 0,3 3 0 15,7 5-4-15,-16-7 2 0,16 7-2 16,-11-8 1-16,11 8 0 0,-10-8 0 0,10 8 2 15,-10-4 0-15,10 4-3 0,-10-5 3 16,10 5 0-16,0 0 0 0,0 0 0 16,0 0-3-16,-7-8 2 0,7 8-1 0,0 0-2 15,0 0 2-15,0 0 0 0,0 0 2 16,0 0-1-16,33 13 1 0,-22-12-3 16,0 6 4-16,-2-3-2 0,2 1 0 0,1 3 1 15,-2-4-3-15,2 4 2 0,3-1-2 16,-2 1 2-16,1-1 1 0,-4 2-1 15,4-1 3-15,-2 3 0 0,2 2 1 0,-4-4 1 16,-4 2-2-16,1 1 0 0,-2-1 2 16,1 1-2-16,-6-3 1 0,-6 7 3 15,1-7-1-15,-8 6 1 0,-3-2 0 0,-10-1-3 16,0 3 3-16,-2-2-1 0,-4-1-15 16,0 2-10-16,-2-2-14 0,-3 1-59 15,8-4 31-15</inkml:trace>
  <inkml:trace contextRef="#ctx0" brushRef="#br0" timeOffset="65939.1">8098 9919 242 0</inkml:trace>
  <inkml:trace contextRef="#ctx0" brushRef="#br0" timeOffset="66207">7962 9920 200 0,'-55'-1'-16'0,"8"1"3"16,3 0 1-16,6-3 2 0,0 3 2 15,5 0 0-15,0-2 1 0,-1 2 0 0,4-2 1 16,2 2 4-16,-4-4-3 0,4 4 0 16,0 0 2-16,4-2 2 15,5-1 1-15,-2 3 2 0,-2-1 1 0,7-2-1 0,-5 3-1 16,5-4 2-16,0 4-2 0,2 0 3 15,-6-4-2-15,3 1 4 0,1 2-4 16,0-3-1-16,-5 3 1 0,5 1-2 0,-2-4 2 16,2 4-2-16,-1-2-1 0,17 2 1 15,-27-2 2-15,11 2 0 0,16 0-5 16,-25 0 3-16,25 0 1 0,-23 0-2 0,23 0 1 16,-18 0-2-16,18 0 0 0,-15 0 0 15,15 0 2-15,0 0 0 0,-20 0 2 16,20 0-1-16,0 0 1 0,0 0-3 0,-16 0 3 15,16 0-1-15,0 0-1 0,0 0-5 16,-13-3-3-16,13 3-1 16,0 0-5-16,0 0-18 0,0 0 11 0</inkml:trace>
  <inkml:trace contextRef="#ctx0" brushRef="#br0" timeOffset="66653.1">6843 9891 75 0,'-12'0'-26'0</inkml:trace>
  <inkml:trace contextRef="#ctx0" brushRef="#br0" timeOffset="66928.22">6816 9895 66 0,'0'0'-3'0,"0"0"2"0,0 0 0 15,0 0 4-15,-12 0-2 0,12 0 2 0,0 0-1 16,0 0-1-16,0 0 3 0,0 0 0 16,0 0 0-16,20 19 2 0,-12-13-4 15,3 1 3-15,0 2 1 0,-1-1 0 0,6 2 1 16,-1 2-4-16,1 0 3 0,1 1-1 16,-5-1 3-16,8 4-3 0,-6-4 1 15,2 1 0-15,1 2-1 0,-4 0 1 16,1-2 2-16,0-1-2 0,-4-3-3 0,-1 2-1 15,0-3 2-15,2 1 1 0,-4-1-3 16,-2-1 2-16,6-2 1 0,-7 2-2 16,-4-7 2-16,10 8-1 0,-3-3-1 0,-7-5-1 15,5 7 3-15,-5-7-2 0,7 8 0 16,-7-8 1-16,8 4-3 0,-8-4-1 0,0 0 0 16,3 8-2-16,-3-8-6 0,0 0-2 15,0 0-1-15,0 0 4 0,9 9-3 16,-9-9-8-16,0 0 2 0,0 0 1 15,0 0-1-15,0 0-27 0,0 0 15 16</inkml:trace>
  <inkml:trace contextRef="#ctx0" brushRef="#br0" timeOffset="87301.95">19088 16731 95 0,'-12'-9'11'0,"4"3"-1"16,8 6-7-16,0 0 3 0,-18-6 2 0,18 6-2 16,-11-3 4-16,11 3-6 0,0 0 4 15,-12-8-3-15,12 8 3 0,0 0 4 16,0 0 6-16,-8-5-7 0,8 5 8 0,0 0 0 16,0 0 4-16,0 0 1 0,0 0-1 15,0 0-5-15,0 0-1 0,0 0 0 16,0 0 0-16,31-7-1 0,-31 7 0 15,26 0-5-15,-3-3 1 0,0 3 3 0,3 0 2 16,5-2-6-16,1 2 7 0,3 0-2 16,-2 0-1-16,2 0 0 0,2 0 1 15,-1 0-3-15,3 0 6 0,-6 0-7 0,2 0-2 16,-5 0-4-16,-2-3-2 0,-5 6 3 16,0-3 0-16,-1-3-5 0,-3 3-5 0,-7 0-5 15,3 3-10-15,-3-1 3 16,2-2-7-16,-6 3-12 0,-8-3-10 0,12 7-7 15,-5-2-104-15,-7-5 53 0</inkml:trace>
  <inkml:trace contextRef="#ctx0" brushRef="#br0" timeOffset="100257.93">5378 14194 95 0,'0'0'42'16,"6"5"-2"-16,-6-5 8 0,0 0-2 15,0 0 3-15,0 0-8 0,0 0-2 16,0 0-5-16,0 0-1 0,0 0-8 0,0 0 4 15,0 0-1-15,0 0-2 0,0 0-5 16,0 0 0-16,0 0 5 0,0 0 9 16,-13 17-3-16,9-10 3 0,0 5 3 0,1-4 0 15,-1 5-4-15,3 2-2 0,-7 4 3 16,5 3 1-16,-1 1 2 0,0-2-1 16,2 5-7-16,-2 2 3 0,2-2 1 0,-7 1-4 15,8 2-7-15,1-2 4 0,-4 1-2 16,1-4-6-16,3 4 9 0,-4-3-16 0,8-2 8 15,-4 0-5-15,0-1-15 0,0-3 13 16,3 1-9-16,1-3 0 0,-3 2 3 16,8-4-13-16,-1-1-15 0,3 0-10 15,-2 0-11-15,9-3-10 0,-4-3-8 16,-2 0-4-16,4 0-12 0,2-5-15 0,-4 2-18 16,2-2-165-16,0-2 207 0</inkml:trace>
  <inkml:trace contextRef="#ctx0" brushRef="#br0" timeOffset="100511.83">5384 14731 673 0,'-21'-5'-48'0,"14"1"15"15,7 4 12-15,-12-6 8 0,12 6 5 16,0 0 8-16,-14-5 0 0,14 5-5 15,0 0 4-15,0 0 0 0,0 0 5 16,0 0-1-16,0 0 2 0,0 0-2 0,14-19-1 16,-14 19 0-16,16-5-3 0,-5 2-3 15,2-1-7-15,-1 3-5 0,7-2-10 16,-3 1-6-16,1-1-13 0,2 2-6 16,5-5-77-1,-5 4 43-15</inkml:trace>
  <inkml:trace contextRef="#ctx0" brushRef="#br0" timeOffset="100875.99">5743 14642 319 0,'-16'0'-13'0,"16"0"4"0,0 0 7 15,0 0 6-15,0 0 0 0,0 0 1 0,0 0 3 16,-17 0 0-16,17 0 0 0,0 0 4 16,0 0 4-16,0 0-7 0,0 0 2 15,0 0-2-15,0 0 1 0,0 0 3 16,0 0-8-16,0 0-2 0,0 0 2 16,0 0-1-16,0 0 2 0,0 0-3 0,0 0 0 15,33 6-4-15,-33-6 0 16,21 4-6-16,-10-2-1 0,-11-2 0 15,23 2-4-15,-14-2 2 16,4 3-3-16,-13-3 2 0,24 3-5 16,-16-3 1-16,-8 0 2 0,22 2-12 0,-12-2-5 31,0 3-63-31,-10-3 32 0</inkml:trace>
  <inkml:trace contextRef="#ctx0" brushRef="#br0" timeOffset="101126.14">5715 14794 233 0,'0'0'-11'0,"-17"2"8"0,17-2 8 16,-15 3 7-16,15-3 9 0,-9 3-5 15,9-3-4-15,0 0-2 0,0 0 3 16,-14 1-2-16,14-1 2 0,0 0-3 15,0 0 1-15,0 0-2 0,0 0-3 0,0 0 1 16,0 0-2-16,30 7 1 0,-30-7-4 16,20 0-4-16,-7 0-5 0,2 0-5 15,1-4-7-15,-16 4-6 0,30 0-9 16,-12 0-65 0,-2-3 34-16</inkml:trace>
  <inkml:trace contextRef="#ctx0" brushRef="#br0" timeOffset="101597.42">6367 14516 244 0,'3'-6'-14'16,"-3"6"8"-16,4-14 8 0,-4 14 5 15,4-10 5-15,-4 10-2 0,0 0-1 16,0 0-1-16,-11-15 0 0,11 15 0 0,-13-3 1 16,13 3-5-16,0 0 3 0,-30 7 0 15,20-2 3-15,-5 5-5 0,3-4 3 16,1 5 0-16,-1 1-3 0,2 0 2 0,4 1 1 16,-4 5-1 15,3-4 2-31,-1 4-3 0,5-2 1 0,-1 0 6 31,4 0-6-31,0-2-1 0,4 1 3 16,-1 1-1-16,5-3 1 0,-1 1 0 15,3 2-3-15,0-7 2 16,-1 0 1 0,0 2 0 15,6-3 4-31,2-1-3 0,-5-2 0 15,3-2-4-15,-3-3 5 0,4 2-3 16,-1-7 1-16,-2 2-3 0,-1-3 3 0,3-5-2 0,-10 0-2 0,6-2 3 0,-5-4-5 0,-2-1 1 0,-2 5-4 0,-2-4 2 0,-2-5-3 16,-4 4-5-16,-2-1-3 0,-4 2-9 0,-3 2-8 0,3-1-9 15,-9 5-14-15,5-2-26 0,-3 4-55 0,-2-2 45 0</inkml:trace>
  <inkml:trace contextRef="#ctx0" brushRef="#br0" timeOffset="104657.24">4931 15299 119 0,'0'0'40'0,"0"0"-7"0,0 0-3 0,-4-13-6 16,4 13-8-16,0 0 1 0,0 0-3 16,0 0-5-16,0 0-1 0,0 0 0 15,0 0 0-15,0 0-3 0,0 0 2 0,0 0 2 16,0 0 3-16,0 0 4 0,0 0 5 15,20 30-5-15,-13-15 2 0,3 2 2 16,1 5-1-16,1-4 3 0,-1 10-4 16,1 0 4-16,2-1 0 0,-2 4-2 0,3-2-6 15,-4 2 2-15,1 1 1 16,-2-2-2-16,0-2-7 0,0-4 3 16,-3-1-2-16,0 0-1 0,-2-3 0 0,6-3 0 0,-7 0 1 15,2-1-4-15,0-4 10 0,-2 0-1 16,2-1-1-16,-2-3-4 0,3-4 4 15,-7-4-8-15,12 3 0 0,-12-3 3 0,0 0 2 16,25-12-4-16,-17 1-4 0,3-1 5 16,-6-7-4-16,6 2-5 0,0-2-4 15,-1-3 2-15,-4 2 0 0,0-3-3 0,2 0-1 16,-1 1 3-16,-2 2-7 0,2 2-5 16,1-2-3-16,-5 6-3 0,1 0-8 15,-3 0-8-15,4 0-15 0,-1 6-10 0,-2 0-112 16,-2 8 60-16</inkml:trace>
  <inkml:trace contextRef="#ctx0" brushRef="#br0" timeOffset="105685.26">5427 15952 425 0,'0'-30'-29'0,"0"30"7"0,0 0 4 0,0 0 5 0,0 0 2 16,0 0-1-16,0 0 7 0,0 0-2 15,0 0-3-15,-12-8 2 0,12 8 11 16,0 0-6-16,0 0-3 0,-19-3 2 15,19 3 1-15,0 0-1 0,0 0 1 16,0 0 0-16,0 0 2 0,0 0-3 0,0 0 9 16,0 0-6-16,0 0 1 0,0 0-4 15,0 0 1-15,0 0 3 0,0 0-2 0,-18 3 2 16,18-3 0-16,0 0 1 0,0 0-1 16,0 0-2-16,0 0 0 0,0 0 3 15,0 0-1-15,0 0 0 0,0 0-1 16,0 0-2-16,0 0 5 0,0 0-1 0,0 0 0 15,0 0-1-15,0 0 0 0,0 0-2 16,0 0 7-16,0 0-6 0,0 0 2 16,0 0-4-16,0 0 9 0,0 0-6 15,0 0 1-15,-7 10-5 0,7-10 6 0,0 0 0 16,0 15 0-16,0-15 1 0,-4 17 3 16,0-6 0-16,4 1 1 0,0 1-2 0,-3-1 0 15,3 3 1-15,-4-3 0 0,3 4-1 16,-3-1 0-16,0-2-1 0,4 0 2 15,-3 1-2-15,3-2-3 0,-4 1 3 16,0-4-2-16,4-9 1 0,-2 20 1 0,2-12-6 16,0-8 6-16,-4 15-3 0,4-15 0 15,-2 9-1-15,2-9 1 0,0 0-4 16,0 0 1-16,0 0 0 0,0 0-1 0,0 0 1 16,0 0-1-16,0 0-2 0,0 0 7 15,-4-36-9-15,4 36 4 0,6-18-3 16,-2 11 3-16,-4 7-1 0,6-17 2 0,1 9-2 15,-7 8 3-15,8-14-4 0,-8 14 2 16,8-9 1-16,-4 5-1 0,-4 4 0 16,0 0 2-16,12-8 1 0,-12 8-2 15,0 0-1-15,17 3 1 0,-17-3 2 0,15 6 1 16,-15-6 0-16,12 12-3 0,-8-4 2 16,3 0 2-16,-3 2 0 0,1-2 0 15,0 1-2-15,-3 2 1 0,2-1 0 0,2 0-1 16,-6-1 1-16,7 2-10 0,-7-1-6 15,8 0-10-15,-7-1-6 0,3-1-40 16,-1 0 24-16</inkml:trace>
  <inkml:trace contextRef="#ctx0" brushRef="#br0" timeOffset="106262.02">5603 16202 175 0,'0'0'-5'0,"0"0"0"16,0 0 6-16,0 0 1 0,0 0-1 16,0 0 5-16,0 0-4 0,0 0 3 15,0 0 1-15,-19-8-4 0,19 8 6 0,0 0 1 16,0 0-1-16,-21 2 1 0,21-2 2 15,0 0-4-15,-16 11 0 0,16-11 1 0,-7 7-1 16,2-2 5-16,5-5-6 0,-9 12 2 16,9-12-1-16,-2 13-1 15,2-13-1-15,0 12-2 0,0-12 1 0,0 14-3 16,0-14 2-16,0 12 2 0,0-12-1 0,2 10-1 16,7-6 0-16,-9-4 0 0,8 8 1 15,0-2-1-15,-8-6 3 0,8 4-4 16,-8-4 1-16,15 2-2 0,-15-2 1 15,12 0-1-15,-12 0-2 0,0 0 1 0,25-6-4 16,-18 3 4-16,-2-5-1 0,-5 8-3 0,15-12 3 16,-13 1-2-16,4 5-1 0,-1-5 2 15,-5 11-2-15,4-17-1 0,-3 9 1 16,-1-2-3-16,0 10-4 0,-1-14-2 16,1 14-9-16,0-16-6 0,-9 9-56 15,9 7 29-15</inkml:trace>
  <inkml:trace contextRef="#ctx0" brushRef="#br0" timeOffset="106841.06">6119 15679 204 0,'0'0'-11'0,"0"0"8"0,0 0 3 15,0 0 10-15,0 0 0 0,0 0-5 16,-12-8 0-16,12 8-1 0,0 0 0 0,0 0 1 16,0 0-1-16,0 0-4 0,0 0 2 15,0 0-2-15,0 0 4 0,0 0-4 16,40 3 1-16,-40-3-1 0,20 0 0 16,-8 2 7-16,-12-2-5 0,21 0-4 0,-21 0-4 15,16 0-6-15,-9 3-10 0,-7-3-11 16,16 0-28-16,-16 0 21 0</inkml:trace>
  <inkml:trace contextRef="#ctx0" brushRef="#br0" timeOffset="107040.88">6008 15884 152 0,'-8'4'-7'0,"-1"2"10"0,9-6 13 0,-15 5 14 0,15-5 0 16,-9 5-4-16,9-5-3 0,0 0-3 15,0 0 0-15,0 0-7 0,0 0 0 16,0 0 2-16,33 7-1 0,-17-7-5 16,0 0 0-16,3 0-2 0,0 3-7 0,-2-3-5 15,3-3-13-15,-3 3-9 0,3 0-17 16,-4 0-58-16,-2-1 35 0</inkml:trace>
  <inkml:trace contextRef="#ctx0" brushRef="#br0" timeOffset="107956.76">6531 15582 259 0,'0'0'-9'0,"0"0"6"0,0 0 7 15,0 0-2-15,0 0 2 0,0 0 4 16,0 0-3-16,0 0 4 0,0 0 3 0,0 0 1 15,0 0 0-15,0 0-5 0,0 0 4 16,0 0-5-16,0 0-2 0,0 0 5 16,0 0-4-16,0 0-1 0,27-20 2 15,-27 20 0-15,18 2-3 0,-18-2-2 0,26 6 2 16,-18-5 0-16,2 7-1 0,0-3 2 16,0 3-3-16,-3-1 2 0,-2 4-4 15,5-2 0-15,-10 3 0 0,1 1 1 16,-1-1 3-16,-5 2-3 0,-1-2-3 0,-2 5 6 15,-2-2-6-15,-4 1 1 0,1 1 1 16,-2-2-1-16,-1-1-2 0,4 2 2 0,-2-1-3 16,6 0 2-16,-7-6 1 0,4 4-3 15,1-3 0-15,4-2 1 0,-4 1-1 16,7-1 9-16,3-8-7 0,-13 13 1 16,10-9 2-16,3-4 4 0,-4 11-5 0,4-11 1 15,0 0 1-15,11 9 0 0,-11-9-1 16,16 6 1-16,-6-4-2 0,-10-2 2 15,27 0-4-15,-15 3 0 0,3-3 0 16,2 0-10-16,-5 0-7 0,4 3-7 0,-1-3-9 16,1 0-71-16,-16 0 36 0</inkml:trace>
  <inkml:trace contextRef="#ctx0" brushRef="#br0" timeOffset="108551.33">6794 15587 261 0,'0'0'-17'0,"0"-11"8"0,0 11-4 0,0 0 0 16,0 0 3-16,-18-5 4 0,18 5 1 0,0 0 1 16,0 0 2-16,-26 13 3 0,16-7 0 15,0 0 3-15,2 2-1 0,-3 4 1 16,0-1 7-16,-1 1-3 0,2 3 1 16,-1 1 1-16,6 1-1 0,-5-2-3 203,5 2 3-203,2 0-2 0,-1-1-1 0,4-1 5 0,0 0-4 0,4-1-2 0,-1 0-2 15,2-2 3-15,6 1-2 0,0 0 2 0,5-2-2 0,1 0 1 0,-1-5 0 0,1 0-1 16,-1-1 1-16,0 0 5 0,3-5-1 0,-6 0 0 0,-13 0 1 0,27-5-2 0,-15-3-2 16,-1 0 4-16,-6-4-6 0,4-3 0 15,-7 2-5-15,2-6-7 0,-4-1-8 0,-4-4-6 0,-2 3-3 0,-4-2-5 16,-1 3-3-16,-1 0-59 0,1 0 31 0</inkml:trace>
  <inkml:trace contextRef="#ctx0" brushRef="#br0" timeOffset="109281.3">6996 15736 220 0,'0'0'-19'0,"0"0"5"0,0 0 2 15,0 0 3-15,0 0 0 0,0 0 6 16,0 0 2-16,0 0 5 0,0 0 0 15,0 0 3-15,0 0 1 0,0 0 1 16,0 0 3-16,0 0 0 0,0 0 1 0,0 0-2 16,0 0-1-16,0 0-1 0,0 0 1 15,0 0-2-15,0 0-1 0,0 0 0 16,0 0-1-16,0 0-1 0,0 0-3 0,0 0 3 16,0 0-3-16,0 0 1 0,0 0-1 15,0 0-1-15,0 0 6 0,0 0-3 16,0 0-2-16,0 0-1 0,-8 31 0 15,8-31 6-15,0 15-7 0,0-5 2 0,-5 0-2 16,5-10 1-16,0 20 0 0,0-11 0 0,0 2-1 16,0-11 7-16,-4 14-7 15,4-14 3-15,0 15-4 0,0-15 5 0,0 11 2 16,0-11 2-16,0 0 1 0,0 0-3 16,0 0 0-16,0 0-1 0,0 0 0 15,0 0-3-15,0 0 2 0,0 0-2 0,0 0-2 16,0 0-3-16,11-38-2 0,-7 25-2 15,-2 1 3-15,-2 0-2 0,4-3 0 16,0-1 5-16,-1 4-6 0,1 0 3 0,0-1 0 16,-3 4-1-16,6-2-2 0,-3 2 3 15,0-2-3-15,3 4 4 0,-7 7-3 0,5-13 1 16,-5 13 1-16,15-5 5 16,-15 5-7-16,13-3-1 0,-13 3 2 0,16 0 1 15,-16 0-2-15,12 8 4 0,-3-3-3 16,-3-1 1-16,0 4 5 0,0 3-6 0,3-2-1 15,-4 5-2-15,-2-5-1 0,5 4-1 16,-5-1-4-16,1 0 2 0,0-1 0 16,-3-2-2-16,-1 2 5 0,4-2 0 15,-4-9 2-15,3 15 5 0,-3-7-1 0,0-8-3 16,4 9 4-16,-4-9-4 0,0 0 3 16,0 0-4-16,0 0 1 0,0 0 2 15,0 0-3-15,0 0-2 0,0 0-4 16,12-26-20-16,-7 18 11 0</inkml:trace>
  <inkml:trace contextRef="#ctx0" brushRef="#br0" timeOffset="109338.14">7227 15739 75 0,'0'0'-26'0</inkml:trace>
  <inkml:trace contextRef="#ctx0" brushRef="#br0" timeOffset="109394.11">7240 15735 63 0,'0'0'-6'15,"20"7"2"-15,-13-2 0 0,0 2 1 16,1 1 4-16,-7 1-5 0,6 2 0 0,1-1 1 16,-6 0-2-16,2 0-6 0,2 0 4 15</inkml:trace>
  <inkml:trace contextRef="#ctx0" brushRef="#br0" timeOffset="109938.34">7403 15742 42 0,'0'0'6'15,"0"0"5"-15,0 0 1 0,-11 37 3 0,10-24 1 16,-3 2 1-16,-3 0 0 0,3 2 0 16,-2 0-2-16,-4 3-1 0,4 0 3 0,-1 0 2 15,-2 0-7-15,2 0-3 0,3 0 3 16,1-2 0-16,-5-1-2 0,7-4-3 15,-8 2 3-15,7-2-4 0,-2-3-3 0,2 3 6 16,-2-6-3-16,0 3 1 0,4-10-4 16,-3 10-1-16,3-10-6 0,0 0 0 15,0 0-1-15,0 0-2 0,0 0-4 16,0 0 0-16,0 0-1 0,-5-38-5 0,5 26 3 16,0-5-7-16,0-2 5 0,0 2 0 15,0-3 1-15,1 0 4 0,-1-3-3 0,0 6 4 16,4 0 4-16,-1-1-2 0,1 4-1 15,0-2 3-15,-2 1-1 0,4 3 0 16,3 1 1-16,-4 2 2 0,6-2 3 16,0 3-1-16,-3 4-2 0,2-1 0 15,-10 5 4-15,24-3-4 0,-10 1 2 0,-14 2 0 16,20 2 0-16,-10 1 0 0,-2 0-1 16,3 2 6-16,0-4-3 0,-6 7 0 15,2-2 0-15,-3 2-2 0,-4-8 1 0,6 12 0 16,-6-12 2-16,0 13-3 0,0-13 4 15,-10 12-2-15,7-5 1 0,3-7-7 16,-15 13-13-16,10-5 7 0</inkml:trace>
  <inkml:trace contextRef="#ctx0" brushRef="#br0" timeOffset="110371.48">7610 15731 59 0,'6'-7'-1'0,"-6"7"0"16,0 0-1-16,0 0 0 0,0 0 0 15,8-5 0-15,-8 5-1 0,0 0 1 16,0 0 0-16,0 0-1 0,0 0 3 16,0 0-1-16,0 0 0 0,0 0 1 0,0 0 0 15,0 0-2-15,-20 23 1 0,20-23 0 16,-6 6 4-16,6-6-4 0,0 0-1 16,0 14 0-16,0-14 1 0,0 0 0 15,1 12 0-15,8-7 1 0,-9-5 0 0,6 13 1 16,0-9 1-16,-6-4-2 0,11 14 2 15,-6-8-1-15,-1 0 6 0,3 2-1 0,-7-8 1 16,4 12-1-16,-1-6 7 0,1 2-7 16,-4-8 1-16,-4 14 0 0,4-14-1 15,-7 14-1-15,-4-10-2 0,-1 4-2 16,2-2-10-16,-6-1-17 0,-6-1 1 0,-4 1 8 16</inkml:trace>
  <inkml:trace contextRef="#ctx0" brushRef="#br0" timeOffset="130999.33">5415 16707 159 0,'1'-8'9'16,"-1"8"1"-16,0 0 7 0,0-15 8 16,0 15 18-16,0 0-7 0,4-13-6 15,-4 13-4-15,0 0 0 0,0 0-3 0,0 0-3 16,0 0-6-16,0 0 5 0,-5-12-2 15,5 12-4-15,0 0 4 0,0 0 0 0,0 0-2 16,0 0 2-16,-21 28-2 0,17-19 0 16,-2 2 0-16,-4-4-2 31,7 9 4-31,-8-2-2 0,6 4 1 0,-3-1-3 0,-3 0 5 0,5 1-7 0,-5 2 5 0,6-2-6 16,-2 0 2-16,2-1-5 0,-5-2 0 15,9-3 1-15,-6 1 2 0,3-1-2 16,0-1-4-16,2-2 1 0,-2 2-1 0,2-5 1 15,2-6-3-15,-8 16 5 0,8-16-8 16,-2 7-9-16,2-7 3 0,0 0-12 0,0 0-1 16,0 0-3-16,0 0 0 15,0 0-2-15,-4-37 2 0,4 37 0 0,6-23 0 16,-6 11 5-16,4-1-2 0,0-2 4 16,-2 0-2-16,4-2 8 0,-2 2-2 15,0-1 7-15,-1 2 3 0,2-4 5 0,5 2-2 16,-9-1 8-16,7 2 2 0,-5 3-2 15,2-1 7-15,4 1 2 0,-3 0-3 16,-4-1-2-16,6 1-2 0,-5 1 7 16,1 2-2-16,1 1-5 0,-5 8 4 0,7-15-10 15,-3 7 2-15,-4 8 1 0,7-12-5 16,-7 12 5-16,10-5-5 0,-10 5 3 0,12 0-4 16,-12 0 5-16,19 8-5 0,-11 0-1 15,7-2 2-15,-3 5-2 0,-2-2-1 16,6 5 2-16,-1 0 5 0,2 4-2 0,-5-1-3 15,4 0 2-15,-1 3-2 0,2 3 0 16,1 2 7-16,-1-2-5 0,2 2-1 16,-7-1-3-16,0-4-7 0,-2 0-2 15,5-2-9-15,-4 0-6 0,-3 0-9 16,2-1-11-16,-4-5-8 0,3 0-12 0,-8 1-113 16,-1-3 60-16</inkml:trace>
  <inkml:trace contextRef="#ctx0" brushRef="#br0" timeOffset="131362.97">5420 16930 438 0,'-9'-6'-16'0,"9"6"1"0,0 0 5 16,0 0 8-16,0 0-5 0,-15-2 5 15,15 2 4-15,0 0 1 0,0 0 3 0,0 0 5 16,-8-8-2-16,8 8 11 0,0 0-3 16,0 0-5-16,0 0-3 0,0 0-1 15,0 0 0-15,28-7-2 0,-28 7 5 16,22-5-4-16,-12 2-1 0,2 0-6 15,3 1 1-15,-15 2-2 0,24-2-8 16,-13 2-1-16,3-4-11 16,-14 4-11-16,23-1-13 0,-23 1-93 0,21-3 47 15</inkml:trace>
  <inkml:trace contextRef="#ctx0" brushRef="#br0" timeOffset="131751.21">5907 16762 339 0,'0'0'-15'0,"5"-10"9"0,-5 10 12 0,10-10 6 15,-10 10 7-15,5-8-10 0,-5 8-1 16,0 0-1-16,3-7 0 0,-3 7 0 16,0 0-1-16,0 0-1 0,0 0 0 15,0 0 3-15,0 0-4 0,0 0 3 0,-23-5 0 16,23 5-2-16,0 0-3 0,-23 9 4 16,13-1 0-16,3 0-1 0,-2-1-3 15,2 3 2-15,0 1-4 0,-1 1 5 0,2 0-2 16,2-1 1-16,4 1-2 0,-2-3-1 15,2 4 1-15,0-13 1 0,2 23-1 0,-2-11 0 16,4-3 2-16,0 2-5 0,2 0 1 16,-2-2-1-16,3-1-3 0,0-1-6 15,-2 1-6-15,6-3-5 0,-1 2-5 16,0-5-10-16,0 4-7 0,4-1-71 0,-5-2 38 16</inkml:trace>
  <inkml:trace contextRef="#ctx0" brushRef="#br0" timeOffset="132190.41">6291 16727 275 0,'0'0'-16'16,"3"-11"5"-16,-3 11 12 0,0 0 3 16,0 0 5-16,0-12-6 0,0 12 5 0,0 0-1 15,-18-5 1-15,18 5 1 0,0 0 0 16,-26 8 2-16,15-4 1 0,3 4-2 16,-7 0 0-16,3-1 0 0,2 3 1 15,0 5-3-15,0-3 0 0,3 1 2 0,3 2 0 16,1 2 3 93,3-2-1-93,3 1-1-16,1 4-1 0,7-3-1 0,1 1 2 0,2-4-2 0,5 4 2 0,-3-2-2 15,9-2-5-15,-6-2 3 0,6-1-15 0,-2 1-9 0,0-4-19 0,1-1-20 0,-2-2-79 16,0 0 46-16</inkml:trace>
  <inkml:trace contextRef="#ctx0" brushRef="#br0" timeOffset="136786.34">4923 17230 223 0,'0'0'25'0,"8"-11"-5"0,-8 11-2 0,0 0 3 16,7-9 11-16,-7 9-3 0,0 0-2 15,0 0-13-15,0 0 0 0,0 0-4 16,0 0 3-16,0 0-2 0,0 0 0 0,0 0-4 16,0 0 2-16,0 0-3 0,4 26 7 15,-4-12-8-15,0 0 6 0,1 4 2 16,3-1 1-16,-4 6 1 297,3-1 2-297,5 1-3 15,-6 2 0-15,4-1-1 0,-2 2-2 0,2-4 4 0,-2 2-5 0,3-1 3 16,-3 0-4-16,3-3-3 0,-3 1-1 0,1-4 8 0,-2-5 0 0,1 0 6 0,-4 2-3 16,4-5 7-16,-2 2 3 0,2-5-1 0,-4-6 3 0,12 11-14 0,-12-11 6 15,16-3 0-15,-16 3-7 0,18-10-7 0,-8 3 3 16,6-6 1-16,-1 1-1 0,1-3-2 0,-3-4-2 0,7-2 1 0,2 1-2 16,-4-3 1-16,2 1-9 0,-8 2 8 0,7 2-5 0,-2 1 2 0,-5 1 2 0,0 1-2 0,-1 1-8 0,4 4-6 15,-9 0-17-15,4-1-4 0,-4 4-11 0,5 2-11 0,-11 5-6 0,5-9-14 0,-5 9-149 16,7-6 77-16</inkml:trace>
  <inkml:trace contextRef="#ctx0" brushRef="#br0" timeOffset="137459.41">5487 17559 540 0,'7'-7'-49'0,"-7"7"7"16,0 0 11-16,0 0 7 0,0 0 11 0,0 0 5 15,0-13 0-15,0 13-3 0,0 0 5 0,0 0 4 16,0 0 6-16,0 0 0 0,-27-5 2 15,27 5-1-15,0 0 3 0,-19 2 0 16,19-2 1-16,-17 3 0 0,6 2 6 0,2 1-5 16,-2-2-2-16,1 4-1 15,-1-3 1-15,6 3-3 0,-2 1 2 0,0-1-1 0,2 2 1 16,1 2 2-16,0-2-4 0,1 0 1 16,3 0-1-16,0 2 2 0,0-12 2 15,3 20-6-15,-3-12 6 0,8 2-4 16,-8-2 0-16,0-8-6 0,8 14-3 0,0-6-5 15,-1-2-8-15,3 0-5 0,-2 0-6 16,3-1-4-16,-2 0-11 0,2-3-9 16,1 0-60-16,-1 1 38 0</inkml:trace>
  <inkml:trace contextRef="#ctx0" brushRef="#br0" timeOffset="139824.9">6010 17270 368 0,'0'0'-25'0,"0"0"2"16,0 0 9-16,0 0 18 0,0 0 1 16,0 0 4-16,-6-11 0 0,6 11-1 15,0 0-1-15,0 0 0 0,0 0-1 16,0 0 4-16,0 0-1 0,23-3 1 0,-23 3-3 16,20 0 2-16,-20 0-2 0,23 3 1 15,-9-3 1-15,-2 3-1 0,3-1-4 16,-2-2 0-16,-1 0 3 0,3 3-3 0,-3-3-4 15,3 3-2-15,-15-3-9 0,18 1-10 16,-3-1-11-16,-15 0-9 0,16 4-78 16,-5-3 40-16</inkml:trace>
  <inkml:trace contextRef="#ctx0" brushRef="#br0" timeOffset="140103.07">6118 17396 314 0,'0'0'-7'0,"-18"3"3"0,18-3 11 16,-13 0 18-16,13 0 0 0,-13 3 3 0,13-3-1 16,0 0 4-16,0 0 0 0,-16 0-2 15,16 0 4-15,0 0-9 0,0 0 0 16,0 0 4-16,0 0-12 0,0 0 0 15,0 0 0-15,38 8-2 0,-23-8-3 0,2 0 0 16,-1 1-7-16,3-1-8 0,-3 0-7 16,1 0-5-16,2 0-13 0,-3 0-9 15,1 0-13-15,-1 0-16 0,-4 3-99 0,6-6 56 16</inkml:trace>
  <inkml:trace contextRef="#ctx0" brushRef="#br0" timeOffset="141104.97">6827 17154 416 0,'5'-10'-23'0,"-5"10"5"0,0 0 1 0,4-8 1 16,-4 8 6-16,0 0 0 0,0 0 1 15,7-6 4-15,-7 6 1 0,0 0 2 16,11-6 1-16,-11 6-1 0,14-2 2 0,-14 2 2 16,0 0 0-16,23 0 3 0,-11 0 0 15,3 2 0-15,1-2-2 0,1 0 3 16,-1 3-5-16,0 1 1 0,1-1 1 15,-1-1-2-15,2 4 2 0,2-1-3 0,-3 0 3 16,-5-1-2-16,3 4-1 0,-3-1 0 16,-2-2-2-16,5 3-4 0,-10 0-2 0,2-1 1 15,0 1-3-15,-7 1-2 0,0-9 0 16,-3 15-1-16,3-15-2 0,-11 19 4 16,6-13-2-16,-4 0 2 0,1 2-2 15,-2-3 7-15,10-5-1 0,-17 9 2 0,9-5 3 16,8-4 3-16,-12 8 6 0,12-8 1 15,-13 6 3-15,13-6 0 0,-8 5 0 0,8-5 2 16,0 0-4-16,0 0 2 0,0 0-3 16,0 0-2-16,0 0-2 0,0 0 4 15,0 0-4-15,0 0-1 0,14 12-2 16,-14-12 3-16,11 5 0 0,-11-5-2 16,8 10 0-16,0-8-3 0,-5 6 3 0,-3-8-4 15,9 10 2-15,-9-2 0 0,5 0-1 16,-5-8 0-16,-5 14-1 0,5-14 1 15,-5 15 2-15,-2-7-2 0,-1-4-1 0,0 4 0 16,0-3-6-16,8-5 2 0,-19 6-3 16,5-5-1-16,14-1-3 0,-23 3-1 15,12-3-8-15,11 0-3 0,-21-4-43 16,21 4 23-16</inkml:trace>
  <inkml:trace contextRef="#ctx0" brushRef="#br0" timeOffset="141611.54">7227 17187 179 0,'17'-5'-1'0,"-17"5"3"0,11-6-2 0,-11 6 1 15,12-1 4-15,-12 1 2 0,0 0 2 16,0 0 1-16,23 4-2 0,-23-4 0 16,10 5-1-16,-6 3 1 0,-4-8-1 0,2 7 0 15,-2-7 0-15,0 0 1 0,4 17 1 16,-4-17-3-16,0 14 1 0,0-14-1 15,-4 12 1-15,4-12-4 0,0 0 4 0,0 17 0 16,0-17-5-16,4 12 5 0,-4-12 4 16,5 11-4-16,0-5 1 0,-5-6-2 15,11 11 5-15,-4-3-3 0,-2-4 1 0,2 1-3 16,1 3 6-16,-2-2-5 0,5 0 0 16,-6 0-1-16,6 2 2 15,-4-4-5-15,2 4 0 0,-2 0 1 0,-1-3-2 0,2 2 1 16,-2-1 4-16,0 2-3 0,-6-8-2 15,7 14-2-15,-3-8 3 0,-4-6-1 16,0 14 2-16,0-14-4 0,0 12 0 16,0-12-7-16,0 0-4 0,-15 10-4 15,15-10-3-15,-8 2-6 0,8-2-6 0,-14 2-11 16,14-2-72-16,0 0 39 0</inkml:trace>
  <inkml:trace contextRef="#ctx0" brushRef="#br0" timeOffset="141908.23">7320 17199 279 0,'-4'-11'-12'0,"4"11"7"15,0 0 18-15,-1-12 1 0,1 12 1 16,0 0 2-16,0 0 3 0,-5-12 0 15,5 12-1-15,0 0-6 0,0 0 2 0,17-10-1 16,-17 10 0-16,16-2-1 0,-5 0 0 16,-11 2 2-16,30 2-4 0,-12-2-2 15,-2 0 2-15,0 0 1 0,2 0-7 16,4 0 1-16,-2 0-3 0,-2 0-9 0,8 0-5 16,-8 0 0-16,2 0-9 0,-2 0-14 15,-2 0-9-15,1 0-13 0,-4 0-65 0,1 2 42 16</inkml:trace>
  <inkml:trace contextRef="#ctx0" brushRef="#br0" timeOffset="142673.76">7624 17350 297 0,'0'0'-17'0,"0"0"4"0,0 0 10 0,0 0 16 16,0 0 5-16,0 0-3 0,0 0-6 15,0 0 2-15,0 0-6 0,-20-14 4 16,20 14-5-16,0 0 1 0,0 0 3 15,0 0-5-15,-10 11 3 0,10-11-3 0,-7 7 2 16,7-7 1-16,-5 10-3 0,5-10-1 16,-10 11 1-16,9-4-1 0,1-7-1 15,-7 10 3-15,7-10 0 0,-8 10-1 16,8-10-2-16,-2 9-2 0,2-9 3 0,-6 8 0 16,6-8 0-16,0 0 2 0,-8 11 5 15,8-11-1-15,0 0 4 0,0 0-3 16,0 0 0-16,0 0-3 0,0 0 1 0,0 0-4 15,0 0 0-15,0 0-1 0,0 0 1 16,0 0-2-16,16-31 2 0,-12 24 0 0,3-3-2 16,-7 10 2-16,9-18-4 0,-3 10 2 15,-1 2 2-15,6-2-3 0,-10 0 0 16,10 4-2-16,-5-4 2 0,5 2-4 16,-11 6 1-16,20-6 8 0,-9 3-10 0,-11 3 1 15,16 0 2-15,-16 0 1 0,0 0-4 16,22 3 0-16,-15-2-2 0,-7-1-1 15,15 8 4-15,-15-8-2 0,6 11 1 0,0-5-4 16,-6-6 0-16,6 14-3 0,-2-8 2 16,-4-6-2-16,4 14 5 0,-4-14 0 15,0 12-6-15,0-12 4 0,-4 12 0 16,4-12 2-16,0 0 2 0,0 13 4 0,0-13-4 16,0 0 6-16,0 0-4 0,0 0 3 15,4 9-2-15,-4-9 0 0,0 0 1 16,0 0 0-16,0 0-1 0,0 0 3 0,0 0-2 15,19-20 0-15,-19 20 1 0,11-12 3 16,-6 7 1-16,-5 5-3 0,11-12 1 16,-11 12-1-16,14-8 3 0,-11 3-2 15,-3 5-2-15,9-4 4 0,-9 4-3 0,0 0 1 16,18-3-4-16,-18 3 2 0,0 0 3 16,14 7 0-16,-14-7-1 0,10 10-4 0,-8-4-1 15,2 0-3-15,-4-6-4 0,7 12 0 16,-3-4-8-16,-4-8-5 0,1 14-9 15,3-8-52-15,-4-6 29 0</inkml:trace>
  <inkml:trace contextRef="#ctx0" brushRef="#br0" timeOffset="142983.01">7958 17339 206 0,'4'-9'-12'0,"-4"9"13"0,0 0 0 15,0 0-1-15,1-8 1 16,-1 8 2-16,0 0-1 0,0 0 3 0,0 0 6 16,0 0-1-16,0 0-2 0,0 0 2 15,0 0 2-15,0 28-2 0,0-28 3 0,-1 20-2 16,1-11-1-16,0-9 0 0,0 23-4 15,0-14 5-15,-4 4-4 0,4-1-1 16,-4 2 1-16,1-2-6 0,-1 1-1 16,4-4-6-16,-4 1-1 0,4-10-4 0,-3 17-6 15,-1-9-4-15,4-8-8 0,-5 12-60 16,5-12 31-16</inkml:trace>
  <inkml:trace contextRef="#ctx0" brushRef="#br0" timeOffset="143365.14">7898 17264 222 0,'0'-12'-9'0,"0"12"0"0,0-13 7 15,0 13-1-15,1-8 3 0,-1 8 3 16,8-9-5-16,-8 9 5 0,7-8-4 16,-7 8 3-16,17-4 0 0,-8 1 3 15,-9 3-1-15,22-3 0 0,-10 3-1 16,-12 0 2-16,26 3-1 0,-12 0 0 0,-1-2 1 16,0 4 2-16,2-2 1 0,-3 5-4 15,-1-5 2-15,-2 3-5 0,-2 0 3 16,-1 2-4-16,0-2 3 0,3 0 0 0,-8 2 1 15,-1-8 0-15,0 14-2 0,0-14 1 16,0 12-2-16,0-12 0 0,-10 14 3 0,4-10-2 16,6-4-1-16,-13 10-3 0,13-10-2 15,-9 7-4-15,9-7-6 0,-14 3-6 16,14-3-7-16,-9 5-49 0,9-5 26 0</inkml:trace>
  <inkml:trace contextRef="#ctx0" brushRef="#br0" timeOffset="143872.03">8198 17204 197 0,'0'0'-9'0,"9"-5"3"16,-9 5 5-16,0 0 1 0,17-5 0 15,-17 5-1-15,0 0 0 0,10-2 2 16,-10 2 3-16,0 0-4 0,13-4 1 16,-13 4-2-16,0 0 1 0,0 0 0 15,0 0-2-15,0 0 3 0,0 0 0 0,0 0-1 16,0 0 0-16,0 0 4 0,0 0-2 16,0 0 1-16,0 0 0 0,15 8-2 0,-15-8 1 15,0 0 0-15,0 0-3 0,0 15 0 94,0-15 6-94,0 0-3 0,0 13-1 0,0-13 2 0,1 10 1 0,-1-10 3 0,4 10 3 0,-1-2-4 0,-3-8 2 0,8 12 6 16,-2-6-3-16,0 0-2 0,-6-6 2 0,10 11 0 0,-3-4-2 0,-2-2 0 0,-5-5 2 15,11 12 1-15,-3-7-2 0,-8-5-3 0,7 11 2 0,-5-7-2 16,-2-4-2-1,0 0 3-15,8 11-2 0,-8-11 1 16,0 0-3-16,-10 12-2 0,10-12-7 16,-22 5-13-16,10-2-19 0,-4-1-25 15,-5-2-35-15,5 3 33 16</inkml:trace>
  <inkml:trace contextRef="#ctx0" brushRef="#br0" timeOffset="151943.18">7771 15922 42 0,'0'0'4'16,"0"0"7"-16,0 0-4 0,0 0-1 15,0 0 4-15,0 0 1 0,0 0 2 0,0 0-4 16,0 0 1-16,0 0 2 0,0 0 0 16,0 0 1-16,0 0-3 0,0 0-3 0,0 0 2 15,0 0 0-15,0 0-2 0,40-8 1 16,-40 8-2-16,0 0 0 0,0 0 0 15,0 0 1-15,0 0 0 0,12 10 1 16,-12-10 1-16,0 0-1 0,8 11-2 0,-8-11 1 16,8 12-4-16,-8-12 2 0,4 12-2 15,3-1 3-15,-7-5-5 0,4 5 5 16,0-2-4-16,-2 2 1 0,2-2 3 16,-2 5-5-16,7-5 2 0,-8 4 2 0,3-1-3 15,-1 0 2-15,1 0-4 0,0 2 5 16,-1-2-2-16,1 1-2 0,1 2 4 0,-1-3-2 15,-1 1-4-15,1-1 5 16,0 3-2-16,-2-2 2 0,-2-1-2 0,6 0-1 16,-1 1 3-16,-1-1-5 0,-3 3 5 0,3-2-2 15,-1-1-3-15,1 3 2 0,0-2 1 16,-1-1-1-16,5 4 1 0,-7-4 0 0,3 3-1 16,-1-2-1-16,-3-1 4 15,4 0-3-15,0 3-2 0,-2-2 2 0,2-1 2 16,-4 3-1-16,2-2-1 0,-2 2 2 15,0-3 0-15,5 1-5 0,-5 2 1 0,0-2 2 16,0 2-3-16,4 0 6 0,-4-3-5 16,1 4 2-16,-1-2 1 0,4 1 0 15,-4-2-2-15,3-1 4 0,1 0-3 16,-4 0-1-16,0-1 2 0,0 0-1 0,4-2-2 16,-1 2 4-16,-3-11 0 0,0 14 2 15,4-6-4-15,-4-8 2 0,0 12-3 16,0-12 2-16,4 11 0 0,-4-11-2 0,1 7-2 15,-1-7 2-15,0 0-2 0,0 12 2 16,0-12 0-16,0 0-1 0,0 0 2 16,0 10-2-16,0-10-1 0,0 0 3 0,0 0-3 15,0 10 0-15,0-10 3 0,0 0 0 16,0 0-2-16,0 0 0 0,0 0-1 16,0 10 3-16,0-10 2 0,0 0-4 15,0 0 4-15,0 0-4 0,0 0 0 0,0 0 1 16,0 0 1-16,0 0-2 0,0 0 1 15,0 0 0-15,0 0 2 0,0 0 1 16,-32-20-4-16,32 20-1 0,-7-8 2 0,7 8-4 16,-14-8 2-16,14 8 3 0,-8-9 1 15,8 9-1-15,-11-9-1 0,11 9-3 16,-8-8 1-16,8 8 2 0,-7-10 0 0,7 10-2 16,-5-8 0-16,5 8 6 0,-11-8-4 15,11 8 0-15,0 0-1 0,0 0 1 16,-6-9 0-16,6 9 3 0,0 0-3 0,0 0-1 15,0 0 0-15,-7-8-1 0,7 8-2 16,0 0 4-16,0 0-1 0,0 0 1 16,0 0-3-16,0 0 2 0,0 0-3 15,0 0 4-15,0 0 2 0,0 0-2 16,0 0 2-16,0 0-4 0,0 0 0 0,0 0 2 16,0 0-3-16,0 0 1 0,0 0 0 15,0 0 1-15,0 0 0 0,0 0 1 0,0 0 1 16,0 0 0-16,0 0-3 0,0 0 6 15,0 0-6-15,0 0 2 0,17 31 0 16,-15-27 4-16,-2-4-4 0,9 8 1 0,-9-8 1 16,5 8-2-16,2-3 1 0,-7-5-2 15,11 12 1-15,-6-11 3 0,2 5-2 16,1 2-2-16,-2-3 1 0,-6-5 1 16,11 12 1-16,-6-7 1 0,2 1-6 0,-7-6 11 15,11 6-6-15,-11-6-1 0,5 6 2 16,-5-6-1-16,7 8 4 0,-7-8-3 15,0 0 1-15,10 4 0 0,-10-4-2 0,0 0 0 16,0 0 0-16,0 0-1 0,20-10-3 16,-20 10-2-16,11-10 1 0,-8 3 1 0,1-4-1 15,1 2 0-15,-1-2 2 0,-1-1-4 16,1-1 3-16,0 4 1 0,-2-3-3 16,2-2 3-16,-2 2-3 0,7-1 6 15,-8 4 1-15,3-1-2 0,0 0 2 0,-4-1 0 16,0 11-2-16,7-15-1 0,-7 9-3 15,0 6-11-15,1-14-5 0,-1 14-15 0,6-9-17 16,-6 9-51-16,0 0 35 0</inkml:trace>
  <inkml:trace contextRef="#ctx0" brushRef="#br0" timeOffset="160832.28">13236 13560 101 0,'0'0'45'0,"-1"-14"13"0,1 14-20 0,0 0-8 0,0 0-3 0,0-11-7 16,0 11-2-16,0 0-2 0,0 0-4 15,0 0 0-15,0 0-3 0,0-13 0 16,0 13-2-16,0 0 0 0,0 0-1 0,0 0 2 16,0 0 1-16,0 0 5 0,0 0-1 15,0 0 4-15,8 41-9 0,-4-25 2 16,3-1 4-16,-3 5-1 0,6 1-1 16,-4-2 0-16,0 1-1 0,0 2 1 0,4 1-4 15,-3-3-2-15,1 0 1 0,-5 0 5 16,2-3-8-16,-1-3 3 0,0-1 0 15,3 0 0-15,-3-1-4 0,-2 0 7 0,2-1 3 16,-2-3 3-16,3-1-5 0,-5-7 4 16,9 8-1-16,-9-8-4 0,0 0 4 15,0 0-8-15,22-15 5 0,-14 4-3 16,0 2-3-16,0-8 1 0,6-2 0 0,-3-2 1 16,0-1-5-16,1 1 3 0,-2-3-1 15,1 3 1-15,-2-2-4 0,1 3-2 16,-2 1 3-16,0 2 0 0,0-2-4 0,-2 5-9 15,0 2-10-15,0 1-16 0,-2 0-12 16,3 3-11-16,-7 8-4 0,4-12-126 16,-4 12 65-16</inkml:trace>
  <inkml:trace contextRef="#ctx0" brushRef="#br0" timeOffset="161501.09">13535 13914 455 0,'0'0'-34'0,"0"0"8"0,0 0 26 0,0-12 1 0,0 12 1 0,0 0 4 15,0 0 0-15,0 0-1 0,0 0-1 16,0 0-2-16,0 0-2 0,0 0 2 16,0 0-4-16,0 0 10 0,0 0-4 0,0 0 1 15,0 0 1-15,0 0 2 0,0 0 0 16,0 0 0-16,-21 22 0 0,17-11 2 15,-3-2-1 173,6 1-3-188,-3 3 3 0,-3-4-3 0,0 7 1 0,3-5-3 0,-1 4 6 0,-4 2-6 0,7-4-1 0,-2 3 1 0,-2-1 2 0,6 0-2 0,0 1 1 0,0-3 0 0,0 3 2 16,4-1-3-16,2 1 3 0,-4-4-2 0,7 2 2 0,0 0-3 0,-2-6 0 0,4 2 0 0,1 4-1 0,2-4 4 0,2-3-4 0,-2 1-3 0,-2-1-6 0,2-5-3 0,2 4-9 0,-4-1-4 0,3-2-10 0,-2-3-13 0,1 0-8 0,-14 0-96 0,17-3 50 0</inkml:trace>
  <inkml:trace contextRef="#ctx0" brushRef="#br0" timeOffset="161781.26">13498 14156 392 0,'0'0'-12'0,"0"0"7"0,-11-4 3 0,11 4 4 16,0 0-2-16,0 0-4 15,0 0 6-15,0 0 3 0,0 0-2 0,0 0 0 16,27-10 3-16,-27 10-3 0,21-3 1 0,-9-1 5 16,3 4-3-16,-3 0 0 0,4 0 0 15,1-4-2-15,-1 0 3 0,1 4-1 16,-3-4-1-16,-1 3-3 0,2-3 1 16,-3 2-5-16,-12 2-2 0,22-2-16 15,-22 2-5-15,20-3-6 0,-20 3-14 0,15-1-66 16,-15 1 38-16</inkml:trace>
  <inkml:trace contextRef="#ctx0" brushRef="#br0" timeOffset="162122.59">13896 13735 281 0,'-8'-8'-8'0,"8"8"2"0,0 0 2 16,0 0 5-16,0 0 3 0,-9-8-2 15,9 8 2-15,0 0 2 0,0 0-6 16,0 0 1-16,0 0 0 0,28-7 7 0,-28 7-8 16,24 0 0-16,-13-2-2 0,3 2 2 15,-14 0-5-15,27-3-1 0,-12 6-8 16,1-6-5-16,-16 3-12 0,22 0-42 16,-11 3 25-16</inkml:trace>
  <inkml:trace contextRef="#ctx0" brushRef="#br0" timeOffset="162345.2">13954 13823 200 0,'0'0'6'0,"0"0"-2"16,0 0 4-16,0 0 0 0,0 0 2 0,0 0-1 15,0 0-2-15,0 0 3 0,0 0-6 16,37 4-6-16,-37-4-11 0,17 3-12 0,-3-3-12 16,-1 0-28-16,-1 1 22 0</inkml:trace>
  <inkml:trace contextRef="#ctx0" brushRef="#br0" timeOffset="165080.2">14558 13423 166 0,'0'0'-7'0,"1"-9"5"0,-1 9 1 15,0 0 5-15,0 0 0 0,0 0 2 0,0 0 1 16,9-8-1-16,-9 8 2 0,0 0 0 16,0 0-1-16,0 0 0 0,0 0 2 15,0 0-2-15,0 0 2 0,0 0-1 0,0 0 1 16,0 0-2-16,0 0 0 0,0 0 2 16,0 0-3-16,0 0 3 0,0 0-3 15,0 0 3-15,0 0-6 0,6-7 2 0,-6 7-2 16,0 0-1-16,0 0 1 0,0 0-5 15,0 0 4-15,0 0-3 0,0 0 1 16,0 0 1-16,0 0-1 0,0 0 2 0,0 0 1 16,-23 28 0-16,15-20-4 0,7-1 3 15,-9-1 0-15,10-6 0 0,-8 16-2 16,0-6 2-16,4 0-3 0,-4 0 2 0,4-1 1 16,2-1-4-16,-5 3 3 0,7-11 2 15,-5 17-2-15,1-10 1 0,4-7-1 16,-6 14 2-16,2-7-3 0,4-7 2 15,-1 12 0-15,1-12 4 0,-4 8-2 0,4-8 0 16,0 0 1-16,-3 9 0 0,3-9 4 16,0 0 2-16,0 0-3 0,-8 10 2 15,8-10 2-15,0 0-5 0,0 0 0 0,0 0-1 16,0 0 0-16,-2 12-3 0,2-12 4 16,0 0-3-16,0 0-3 0,0 0 1 15,0 0-1-15,0 0 2 0,-4 9 0 0,4-9-1 16,0 0-2-16,0 0 1 0,0 0-2 15,0 0 2-15,0 0 2 0,0 0-1 16,0 0-2-16,0 0 2 0,0 0 0 16,0 0-5-16,0 0 3 0,0 0-1 0,21 1 1 15,-21-1 0-15,19-1 0 0,-19 1 0 16,0 0 0-16,22-5-1 0,-22 5 1 0,19-4-1 16,-8 2 1-16,-11 2 2 0,16-4-5 15,-6 2-2-15,-10 2-1 0,16-6-1 16,-16 6 2-16,12-2-6 0,-12 2-3 15,15-3 0-15,-15 3-2 0,0 0-4 0,17-3-6 16,-17 3 2-16,0 0-5 0,8-2-3 16,-8 2-62-16,0 0 32 0</inkml:trace>
  <inkml:trace contextRef="#ctx0" brushRef="#br0" timeOffset="165380.21">14630 13576 245 0,'0'0'-4'0,"-2"-16"3"16,2 16-1-16,0 0 6 0,0 0-1 0,0 0 1 16,0 0 1-16,-9-8-2 15,9 8-1-15,0 0 1 0,0 0 2 0,0 0 2 16,0 0 1-16,0 0 2 0,-12 27-1 16,12-16 1-16,-4-2-2 0,1 2-2 15,3 1 4-15,-4 1-4 0,0 6 1 0,4-5 1 94,0 8 0-94,-4-8-3 0,4 4-6 0,-4-1 0 0,0 0-11 0,4-2-6 0,0-2-9 16,0 2-6-16,-4-3-62 0,4-1 33 0</inkml:trace>
  <inkml:trace contextRef="#ctx0" brushRef="#br0" timeOffset="165835.1">14783 13527 244 0,'0'-9'-10'0,"0"9"2"0,4-8-1 0,-4 8 2 15,0 0 2-15,4-11-1 0,-4 11 2 16,0 0 7-16,0 0 2 0,0 0-2 0,-19-5 1 16,19 5 3-16,0 0 0 0,-22 16 2 15,11-10 2-15,6 5-1 0,-6 1 0 16,7 1 2-16,-8-2-2 0,9 5-2 0,-5 1 4 16,8 3-1-16,-4-5 2 0,0 2-1 15,4 2 0-15,0-2-2 0,0-2 4 16,4 0 1-16,0 2 2 0,-4-5-1 15,8 4 2-15,3-4-2 0,-3-3-4 0,0 2 1 16,7-3 2-16,-7 0-5 0,5-1 1 0,3-3-2 16,0 0 3-16,3-3-4 0,-2-1 3 15,2-1-1-15,-6-3-1 0,4 0-1 16,2-3 1-16,-8-1-1 0,5-3-2 16,-2-1-1-16,-2-4-1 0,-5 2 3 0,1-1-5 15,0-2 1-15,-4 2-3 0,-4-2-2 16,0-2-2-16,0 4-4 0,0 2-2 15,-4-4 0-15,-4 5-4 0,0 0-7 16,1 0-8-16,-3-2-2 0,2 5-9 0,-4-2-9 16,4 5-92-16,-3-1 48 0</inkml:trace>
  <inkml:trace contextRef="#ctx0" brushRef="#br0" timeOffset="166627.1">15194 13667 368 0,'0'0'-11'0,"0"0"4"0,0 0 3 16,0 0 1-16,0 0 3 0,0-13 1 16,0 13 1-16,0 0-4 0,0 0 3 0,0 0-1 15,0 0-3-15,0 0 0 0,0 0 3 16,0 0 2-16,0 0 1 0,0 0-2 15,0 0 0-15,0 0-1 0,-16 30 2 16,16-30 0-16,-8 15 0 0,5-7-2 0,-1-1-1 16,4-7 0-16,-11 14 4 0,10-7-1 15,1-7-1-15,-11 13 0 0,11-13-1 0,-4 11 2 16,4-11 0-16,-4 9 2 0,4-9 0 16,0 0-3-16,-6 8 4 0,6-8-3 15,0 0 0-15,0 0 1 0,0 0-2 16,0 0 2-16,0 0-1 0,-6-33-4 0,6 33 1 15,4-20 3-15,-2 11-3 0,4-1-3 16,-2-3 2-16,-4 1 1 0,8 1 0 16,-5 2 0-16,2-2 1 0,2 5 0 15,-3-5-2-15,3 3 2 0,1 1-3 0,-8 7 1 16,12-10 1-16,-6 6-3 0,-6 4 1 0,16-6 0 16,-16 6 4-16,15 0-2 0,-15 0-1 15,0 0-2-15,21 6 3 0,-15-4-3 16,-6-2 4-16,13 8 2 0,-9-2-2 15,-3 3 0-15,9-1-2 0,-10-8 0 16,8 13 0-16,-8-5-3 0,4 3-1 0,-4-11 0 16,0 17-2-16,0-10-1 0,0-7 1 0,0 16-1 15,0-16 4-15,-4 9 1 0,4-9-1 16,0 0 3-16,0 12 0 0,0-12 0 16,0 0-1-16,0 0-2 0,0 0 2 15,0 0 2-15,0 0-4 0,0 0 2 16,0 0-1-16,20-18-5 0,-20 18 5 0,17-14-2 15,-12 9 2-15,6 0 0 0,-11 5-1 16,11-10 0-16,-11 10 2 0,12-5-1 16,-12 5 1-16,10-3 0 0,-10 3-3 0,0 0 1 15,0 0-1-15,24 6 1 0,-17-1-4 16,-7-5 1-16,12 12-3 0,-7-7-6 0,-1 6-28 16,-4-2 15-16</inkml:trace>
  <inkml:trace contextRef="#ctx0" brushRef="#br0" timeOffset="167246.21">15504 13660 113 0,'0'0'-5'0,"-8"36"2"0,8-25-1 16,0-11 1-16,-6 21 1 0,4-7 2 15,-3-2 0-15,1 1 1 0,3-1-1 16,-3 0 2-16,0 0-3 0,-3 1 2 16,4-2 3-16,3-2-1 0,-4 1-2 0,4-10 5 15,-1 14 3-15,-3-6 6 0,4-8 3 16,-4 11 0-16,4-11-3 0,0 0 2 0,-5 7-7 16,5-7 4-16,0 0-6 0,0 0 3 15,0 0-1-15,0 0-4 0,5-34 0 16,-5 24-1-16,4-2 0 0,-4-2-4 15,4 0 3-15,-3-4-4 0,6 2 1 0,0-4-5 16,-3 3 3-16,5 2-3 0,-2-2 6 16,3 2-8-16,-3 2 3 0,1 1-1 0,0-1-1 15,3 2 2-15,-6 4-1 16,6-3-1-16,-1 4 3 0,2 0-3 0,-12 6 2 16,15-7 0-16,-15 7 1 0,12 0 1 15,-12 0 1-15,19 0-1 0,-19 0 0 0,8 7-2 16,-8-7 3-16,9 8-2 0,-9-8 1 15,1 9-2-15,-1-9 2 0,0 12 4 16,0-12-4-16,0 11-1 0,0-11 4 0,-5 10-3 16,5-10 1-16,-11 12 0 0,11-12-5 15,-6 8-3-15,6-8-5 0,-4 10-4 16,4-10-1-16,-7 8-3 0,7-8-27 16,0 0 16-16</inkml:trace>
  <inkml:trace contextRef="#ctx0" brushRef="#br0" timeOffset="167693.07">15756 13590 119 0,'11'-6'-9'0,"-11"6"7"0,0 0-1 16,12-5 2-16,-12 5-1 0,0 0 3 0,0 0 0 16,0 0-3-16,11-3 3 0,-11 3-5 15,0 0 4-15,0 0-3 0,0 0 2 16,0 0 1-16,0 0-3 0,0 0 3 16,0 0-1-16,0 0 3 0,0 0-2 15,0 0 2-15,0 0 0 0,0 0-2 0,-19 23 1 16,19-23-3-16,-4 11 1 0,4-11 1 15,-4 8-1-15,4-8 0 0,0 0 3 0,0 17-1 16,0-17 0-16,4 11 4 0,-4-11-2 16,12 13 0-16,-8-5 5 0,0-4 0 15,-4-4 2-15,11 15 5 0,-9-7-9 16,4-3 1-16,-6-5 1 0,9 11-3 0,-9-11 2 16,5 9-2-16,-5-9 0 0,4 8 0 15,-4-8 0-15,0 8 2 0,0-8-1 16,0 0 1-16,-18 11-2 0,10-9 3 0,-7 2-8 15,3-2-13-15,-3 0-27 0,-7 1-22 16,6-2 21-16</inkml:trace>
  <inkml:trace contextRef="#ctx0" brushRef="#br0" timeOffset="169784.53">13351 14767 102 0,'0'0'37'0,"5"-8"-17"0,-5 8-11 16,0 0-1-16,11-7 0 0,-11 7-3 15,0 0-1-15,0 0-1 0,7-10 0 16,-7 10-2-16,0 0-1 0,0 0 6 16,0 0 6-16,0 0-2 0,0 0 1 0,0 0 0 15,0 0 5-15,0 25-6 0,0-16 2 16,0-9 2-16,-3 20-5 0,3-5 1 15,-4 0 2-15,0-2-7 0,4 4 5 0,-3 1-1 16,3 0 2-16,0 0-10 0,0-1 5 16,-4-1 3-16,4 0-3 0,0 1 0 15,0 1-1-15,4-2 0 0,-4 1-1 0,3-2 1 16,1-1-7-16,-4-2 1 0,7 2-3 16,-3-2-4-16,1-2-6 0,2 0-4 15,3 0-6-15,0-3-8 0,0 1-7 16,4-3-54-16,-1-1 31 0</inkml:trace>
  <inkml:trace contextRef="#ctx0" brushRef="#br0" timeOffset="170297.24">13634 14967 237 0,'0'0'-17'0,"0"0"3"0,0 0 1 16,0 0 0-16,0 0 2 0,0 0 0 16,0 0 3-16,0 0 2 0,48-5-1 0,-48 5-2 15,22 0-3-15,-10 2-4 0,-1 1-18 16,4-3 11-16</inkml:trace>
  <inkml:trace contextRef="#ctx0" brushRef="#br0" timeOffset="170505.28">13640 15054 91 0,'0'0'2'16,"20"8"6"-16,-20-8 6 0,12 2 0 16,-12-2-4-16,22 0 2 0,-22 0 1 15,22 0-2-15,-7 0-4 0,-3 0-1 0,3 3-7 16,-3-3-2-16,2 0-9 0,-14 0-6 16,23 0-35-16,-11 0 18 0</inkml:trace>
  <inkml:trace contextRef="#ctx0" brushRef="#br0" timeOffset="171067.34">13220 14822 135 0,'0'0'2'0,"0"0"0"16,-17-4 6-16,17 4 2 0,0 0 4 15,0 0 2-15,0 0 0 0,0 0-2 16,0 0-3-16,0 0-1 0,0 0-1 16,0 0-2-16,0 0-1 0,0 0 0 0,40-4-4 15,-25 1 5-15,-15 3-3 0,26 0 1 16,-14 0-4-16,6 0 4 0,-18 0-5 15,26 0-8-15,-11 0-6 0,-3-1-8 0,4 2-3 16,-1-1-51-16,-3 0 26 0</inkml:trace>
  <inkml:trace contextRef="#ctx0" brushRef="#br0" timeOffset="171736.15">14086 14822 184 0,'0'0'-13'0,"0"0"1"0,-14-16-1 0,14 16 4 15,0 0 4-15,-25 4-2 16,25-4 1-16,-16 4-2 0,16-4 5 0,-21 10 1 15,10-6 0-15,3 7 0 0,0-2 2 16,0 2 0-16,4 0 1 0,-3 1 0 0,3-2 2 16,4 2 4-16,0 0-2 0,4 0 1 15,0 2 2-15,-1-2 3 0,6 1-3 16,2-1 1-16,-3 1 7 0,11-1-3 16,-2-2 0-16,-1 0-1 0,5-3 0 0,-7-2 3 15,3 1 3-15,6-4 3 0,-11-2 2 16,5 0-3-16,-1-2-1 0,-4-4 5 0,3 0-10 15,-7-5 2-15,2 2-6 0,-3-7-2 16,-2 1 1-16,-2 0-4 0,-6-3 1 16,-5 3-11-16,-2-2-8 0,2 2-4 15,-7 0-11-15,3 2-7 0,-3 1-10 0,1 4-55 16,-2-1 34-16</inkml:trace>
  <inkml:trace contextRef="#ctx0" brushRef="#br0" timeOffset="173186.84">14279 12991 246 0,'0'0'-21'0,"0"0"4"15,0 0 5-15,0 0 7 0,0 0-4 16,0 0 0-16,0 0-1 0,0 0 2 0,0 0-3 16,0 0 6-16,0 0-1 0,0 0 0 15,0 0 0-15,0 0 2 0,0 0 0 16,0 0-1-16,0 0 1 0,1 37 3 16,-1-30-2-16,0-7 1 0,-1 21-1 15,1-10 3-15,-4 1-2 0,4-12-1 0,0 17 3 16,0-6-1-16,-5-2 3 0,5-9-3 15,0 15 5-15,5-7 1 0,-5-8-2 16,5 9 5-16,2-3-4 0,4-4 1 0,1 1 0 16,2-2 4-16,2 2-3 0,6-3 4 15,-2 0-4-15,2-3-1 0,4 2 6 16,8 1-3-16,0-3 1 0,-1 1-1 0,4 2 0 16,-5-2 0-16,4-2 2 0,-1 2-3 15,-2 2-1-15,-3-3 2 0,0 2-3 16,-7 1-3-16,-2 0-8 0,-3 0-3 0,6 0-2 15,-15 1-8-15,8 2-16 0,-9-1-23 16,-8-2 19-16</inkml:trace>
  <inkml:trace contextRef="#ctx0" brushRef="#br0" timeOffset="178576.41">20680 16971 205 0,'0'0'-1'0,"0"0"1"15,0 0 12-15,0 0 0 0,0 0-5 16,12-24 4-16,-12 24 8 0,0 0-10 16,0 0 5-16,0 0-8 0,0 0 6 0,0-13-3 15,0 13-1-15,0 0-1 0,0 0 4 16,-22-4-4-16,10 1 3 0,12 3-2 15,-19 0 0-15,7-3-1 0,-7 3 1 0,1 0-1 16,-5 3 1-16,-2-3-3 0,-2 0 4 16,-2 0-5-16,2 3 1 0,-4-2 2 15,1 2-2-15,-2-3-1 0,5 2 1 0,-4 1-3 16,2-3 3-16,2 3-3 0,1-1 0 16,3-2 7-16,2 0-7 0,2 0 1 15,2 3-2-15,-1-3-4 0,4 0 8 0,14 0-4 16,-27 0 4-16,19 3-3 0,8-3-5 15,-23 0-6-15,23 0-12 0,-10 2-22 16,10-2-30-16,0 0-41 0,-16 0 38 16</inkml:trace>
  <inkml:trace contextRef="#ctx0" brushRef="#br0" timeOffset="187991.63">8158 13016 57 0,'0'0'14'15,"0"0"-3"-15,0 0 4 0,0 0-2 0,0 0 1 16,0 0-3-16,0 0 1 0,0 0 0 15,0 0-2-15,0 0 0 0,0 0 1 16,0 0-3-16,0 0 0 0,0 0 0 0,0 0-3 16,0 0 1-16,0 0-3 0,0 0 3 15,0 0-1-15,0 0-4 0,0 0 3 16,0 0-2-16,52-2 4 0,-38 0-5 16,-14 2 2-16,27 0-2 0,-11 0 1 0,1-2-2 15,3 2 3-15,3-4 0 0,4 4-1 16,-5-3-1-16,10 3-1 0,-4-1 4 0,4 1-3 15,0-3 4-15,-2 0-4 0,7 1-1 16,-6-1 0-16,5 0 0 0,-4 1-1 0,5 0 0 16,-4-2 3-16,5 3-4 0,-5-2 4 15,6 3-3-15,-2-2 3 16,0-1-4-16,7 0 3 0,-6 2-1 0,-4 1-2 16,4-4 5-16,4 1 0 0,-4 2-5 15,-1-2 0-15,-1 3-1 0,1-2 6 0,-5 0-6 16,6 2 4-16,-12-4-1 0,4 2 0 15,-4 2 3-15,-3-3-2 0,-2 2-4 16,-1 1 1-16,2-3-1 0,-4 3-1 16,2-4 3-16,2 4-1 0,-4 0 2 0,2 0-2 15,2 0 1-15,-4-4-3 0,2 4 0 16,2-3 3-16,0 3 0 0,1-1-2 0,-3 1 0 16,3-4 0-16,-2 4-2 0,6-1-1 15,-1-3 0-15,-3 4 1 0,4-2-1 16,1 0 0-16,-6-1 0 0,5 2 1 0,0-3 2 15,-5 1-2-15,1 2-1 0,4-5 0 16,-2 4-2-16,-6-1 2 0,7 0-2 16,-3 1 1-16,-3 0-1 0,3-2 2 15,2 0 0-15,-6 2 0 0,2 2 4 0,-5-3-5 16,4 0-3-16,-3 2 4 0,-1 1-5 16</inkml:trace>
  <inkml:trace contextRef="#ctx0" brushRef="#br0" timeOffset="188069.05">10384 12860 70 0,'16'-1'-24'15,"2"-2"8"-15</inkml:trace>
  <inkml:trace contextRef="#ctx0" brushRef="#br0" timeOffset="188944.93">10998 12760 58 0,'-11'-4'-3'0,"2"-4"3"16,9 8 1-16,-15-9 2 0,15 9 6 16,-12-8-2-16,12 8-3 0,-11-9 0 15,11 9 2-15,-10-8-1 0,10 8-4 16,-7-8 4-16,7 8-1 0,0 0 0 0,-9-7-1 15,9 7 1-15,0 0 1 0,-7-8-2 16,7 8 0-16,0 0-2 0,0 0 0 0,0 0-1 16,-11-5 0-16,11 5 5 0,0 0-3 15,0 0 5-15,0 0-2 0,0 0-1 16,-9-8 5-16,9 8-1 0,0 0-3 16,0 0 1-16,-11-7-1 0,11 7-2 0,0 0 1 15,0 0 2-15,-6-12 3 0,6 12-3 16,0 0-1-16,-7-7 1 0,7 7 1 15,0 0 0-15,0 0 2 0,-4-12-2 16,4 12 2-16,0 0 2 0,0 0-2 0,0 0-1 16,0 0 3-16,0 0-2 0,0 0 0 15,-5-12 0-15,5 12-1 0,0 0-3 0,0 0 2 16,0 0-2-16,0 0 0 0,0 0-2 16,0 0 0-16,0 0-2 0,0 0 1 15,0 0-1-15,22-1 4 0,-22 1-5 0,27 4-2 16,-12 0 4-16,1-4-1 0,1 5 1 15,3-2 0-15,-1 2 2 0,6 3-5 16,-6-4 4-16,5 2-1 0,-2 2 3 0,0-4-6 16,-4 4 4-16,2 0-3 15,-2 0 2-15,-2 0-3 0,-4-2 1 0,2 1 5 16,-3 5-4-16,0-4 0 0,-10 3 4 16,6 2 0-16,-10-1-1 0,-1 3 0 0,-1 1 4 15,-2-3-3-15,-8 6-1 0,-1-5 3 16,-1 4-6-16,-2-4 5 0,-5 8 0 15,2-5-3-15,-1-1-12 0,-5 4-11 16,4-4-10-16,5-1-17 0,-2 1-74 16,5-3 42-16</inkml:trace>
  <inkml:trace contextRef="#ctx0" brushRef="#br0" timeOffset="190255.99">10524 12846 40 0,'0'0'22'0,"0"0"-7"0,0 0 0 16,0 0-5-16,0 0-4 0,0 0 0 0,0 0-2 16,0 0-3-16,0 0 0 0,0 0 1 15,0 0-1-15,0 0-1 0,34-19 1 16,-22 14-1-16,2 1-2 0,-2 0 3 0,6 1 0 15,-2-2-3-15,5 2 1 0,-1-1 4 16,3 1-3-16,5-2 0 0,-2 2 1 0,1-1 0 16,-3 0-1-16,4 3-2 0,-4-2 2 15,-1 1 2-15,-1-1-2 0,-4 0 0 16,2 2-1-16,-3 1-2 0,-1-4-4 16,0 1-5-16,-1 3-24 0,-15 0 13 15</inkml:trace>
  <inkml:trace contextRef="#ctx0" brushRef="#br0" timeOffset="193462.17">14494 13479 22 0</inkml:trace>
  <inkml:trace contextRef="#ctx0" brushRef="#br0" timeOffset="193556.01">14494 13479 13 0,'0'0'-5'0</inkml:trace>
  <inkml:trace contextRef="#ctx0" brushRef="#br0" timeOffset="193653.7">14494 13479 8 0,'0'0'-3'0,"10"-5"1"0</inkml:trace>
  <inkml:trace contextRef="#ctx0" brushRef="#br0" timeOffset="193715.34">14504 13474 8 0,'0'0'-3'0,"0"0"1"15</inkml:trace>
  <inkml:trace contextRef="#ctx0" brushRef="#br0" timeOffset="193779.94">14504 13474 3 0,'16'13'-2'0</inkml:trace>
  <inkml:trace contextRef="#ctx0" brushRef="#br0" timeOffset="193839.14">14531 13494 2 0</inkml:trace>
  <inkml:trace contextRef="#ctx0" brushRef="#br0" timeOffset="193901.41">14539 13510 3 0,'0'0'-2'0</inkml:trace>
  <inkml:trace contextRef="#ctx0" brushRef="#br0" timeOffset="193980.2">14558 13539 3 0,'1'7'-2'0</inkml:trace>
  <inkml:trace contextRef="#ctx0" brushRef="#br0" timeOffset="194065.11">14574 13574 2 0,'2'8'-1'15</inkml:trace>
  <inkml:trace contextRef="#ctx0" brushRef="#br0" timeOffset="194131.17">14588 13599 2 0,'4'7'-1'16</inkml:trace>
  <inkml:trace contextRef="#ctx0" brushRef="#br0" timeOffset="194396.28">14596 13622 4 0,'0'0'1'16,"4"6"0"-16,-4-6 4 0,3 7 3 0,-3-7 4 15,8 7 0-15,-8-7-1 0,0 0-1 16,0 0-5-16,0 0 5 0,0 0-4 0,0 0 1 15,0 0 0-15,17-15 0 0,-17 15 0 16,2-15-5-16,-2 15 7 0,0-16-3 16,4 10-1-16,-4 6 3 0,0-16-1 15,0 16 1-15,0 0-4 0,0-18 4 0,0 18-6 16,0 0-1-16,0-13 3 16,0 13-3-16,0 0 1 0,0 0-4 0,0-8 1 15,0 8 5-15,0 0-4 0,0 0 1 16,0 0-1-16,0 0 1 0,0 0 2 0,2 41-3 15,4-30 2-15,-4 4 2 0,1 5-2 16,1-3-1-16,1 0 3 0,2 3-1 0,0 0 0 16,-6-2 0-16,6-1 0 0,-1-2-3 15,-2-1 2-15,0 0 0 0,0 0 3 16,0-3-2-16,0 0 3 0,-1-3 1 16,-3 1 0-16,0-9-4 0,8 9 1 0,-8-9-1 15,0 0-1-15,0 0-2 0,0 0 2 16,0 0 0-16,-15-29 0 0,11 16 0 15,0-2-1-15,-9-4-1 0,5 1 0 16,-3-1-2-16,2 0 1 0,0 1 1 0,-3 0 1 16,1 2 1-16,-1-1 2 0,1 0 1 15,7 5-1-15,-8 0-1 0,6 0 1 0,-2 1-4 16,1 0 4-16,2 5-3 0,5 6-2 16,-11-12 3-16,7 5-2 0,4 7-1 15,-8-12 2-15,8 12 0 0,0 0 0 16,0 0-1-16,-15-1-2 0,15 1 2 0,0 0 1 15,0 0 2-15,-4 24-1 0,4-24-3 16,4 17 4-16,-4-4-3 0,0 1 2 0,4-2 0 16,-4 0 0-16,7 1-1 15,-3-1 2-15,-3 3-1 0,6-2 3 0,-4-4-2 16,-2 5-4-16,-1-8 3 0,4 5-1 0,-4-11-1 16,4 15 1-16,-4-15 2 0,3 13 0 15,-3-13 0-15,4 8 0 0,-4-8 1 16,0 0 0-16,0 0-4 0,0 0-1 15,0 0 2-15,0 0-1 0,0 0-2 16,-4-36 2-16,4 23 2 0,-3-2-4 0,-1 3 2 16,0-3-3-16,3 2 5 0,-2-3-5 15,3 16 1-15,-7-21 2 0,6 10-5 0,1 11 4 16,-4-15 0-16,1 6-1 0,3 9-2 16,0 0 1-16,0 0 1 0,0 0-2 15,0 0 2-15,0 0 0 0,0 0 0 16,0 0 1-16,8 32 1 0,-1-19 0 0,-4 2 1 15,-2 0-2-15,7-1 4 16,-1 4-1-16,1-1 2 0,-6-1 0 0,4-4-4 16,-4 4 3-16,6-5-2 0,-8-1-1 0,8 2-4 15,-8-4 3-15,0 2 0 0,0-10 1 16,8 16-5-16,-8-16-6 0,3 9-6 16,-3-9-3-16,0 0-6 0,0 0 5 0,0 0-3 15,0 0-41-15,-29-27 22 0</inkml:trace>
  <inkml:trace contextRef="#ctx0" brushRef="#br0" timeOffset="194481.92">14440 13546 157 0,'0'0'-18'0,"-2"-11"-30"15,2 11 17-15</inkml:trace>
  <inkml:trace contextRef="#ctx0" brushRef="#br0" timeOffset="194734.6">14427 13514 116 0,'0'0'-5'0,"0"0"-1"0,0 0 5 15,0 0-1-15,0 0 0 0,17 34 4 0,-11-23-1 16,-2 1 0-16,5 1-1 0,-5 2 3 15,1-2-2-15,5 2 0 0,-6 0 3 16,1-1-2-16,-2-2 0 0,3 2 2 16,-2-2-2-16,0-2-1 0,0 0 5 15,0-2-3-15,-4 1 2 0,0-9 3 0,4 11-2 16,-4-11 0-16,4 6-2 0,-4-6-2 16,0 0 0-16,0 0 2 0,0 0-3 0,0 0 1 15,-12-38-5-15,8 24 4 0,0 0-1 16,0 0-1-16,-2 0 0 0,3 2 3 15,2-2 1-15,-3 2-1 0,0 6-5 16,4 6 3-16,-6-20-2 0,2 12-1 16,4 8 0-16,-5-11 2 0,5 11-4 0,0 0 6 15,0 0-6-15,0 0-6 0,0 0-7 16,0 0-25-16,0 0 14 0</inkml:trace>
  <inkml:trace contextRef="#ctx0" brushRef="#br0" timeOffset="195726.97">14994 13602 106 0,'-11'-3'-3'0,"11"3"4"0,-23-5 1 0,9 1 3 0,2 1 3 15,-4-2-1-15,-3 2-2 0,0-2 7 16,-3 2-7-16,-1 0 4 0,-2-2 1 16,2 1 1-16,0 1 0 0,-3 1 0 0,-1-4-4 15,8 4 5-15,-2-1-3 0,-3 2-4 16,7-2 2-16,2 3 0 0,-4-4-4 16,3 4 4-16,16 0-2 0,-29 0-3 0,20 0 0 15,9 0 2-15,-22 0 0 0,22 0-1 16,-16 0 2-16,16 0 0 0,0 0 2 15,-6 8-2-15,6-8 1 0,0 0 2 16,22 13-4-16,-10-9 0 0,7-1-1 0,4 5 5 16,-1 0-6-16,10-3 2 0,0 2-5 15,4-2 4-15,6 3 0 0,0-2 1 0,4-2-2 16,-9 4-1-16,7-3 2 0,-5 3 1 16,-2-8-6-16,-5 7 4 0,-4-3-1 15,-1-2-1-15,-5 4 3 0,4-4-1 0,-8-2-3 16,-3 4 2-16,1-4 0 0,3 3-4 15,-9-3 3-15,1 4-4 0,-11-4 3 16,20 1-2-16,-20-1-6 0,0 0 3 0,0 0 1 16,13-8-2-16,-13 8 0 15,0 0 2-15,0 0 3 0,0 0-4 0,-28-14 4 16,16 10 0-16,12 4-1 0,-14-7 1 16,-2 3-1-16,16 4 2 0,-18-4-3 0,10 0 4 15,8 4-1-15,-12-5-1 0,12 5-2 16,0 0 4-16,-14-6-1 0,14 6-1 15,0 0 1-15,0 0 1 0,0 0-3 16,0 0-3-16,0 0-3 0,0 0 1 0,41 0-5 16,-30 0-1-16,-11 0-3 0,26 0-2 15,-10 2-8-15,2-2-29 0,0 0 19 0</inkml:trace>
  <inkml:trace contextRef="#ctx0" brushRef="#br0" timeOffset="196439.07">16102 13496 146 0,'8'-5'-9'0,"-8"5"5"16,14-4-4-16,-6 1 7 0,-8 3 3 15,26-5 4-15,-14 2-1 0,-12 3 4 0,22-2-4 16,-8-1 3-16,-1 3 3 0,-13 0-2 16,32 0 2-16,-16 0-2 0,5 3 2 15,-5-1-4-15,3-2-1 0,-3 3 1 0,-1 2-3 16,2-2 4-16,-1 1-6 0,-4 1 2 15,3 2 3-15,-3 0-5 0,2-1 2 0,-7 1-4 16,0 5-2-16,-3-4-3 0,0 1-3 16,-4 2 1-16,0-11-4 0,-8 21 1 15,-3-11-3-15,3 0 1 0,-7-2 0 16,2 2-1-16,5-4 5 0,-7 1 1 16,2 1-2-16,0-3 2 0,5 1 3 0,-7 0 3 15,3-3 1-15,12-3 4 0,-12 11 4 16,12-11 3-16,-11 5 2 0,11-5-4 0,0 0 0 15,-4 7 0-15,4-7 3 0,0 0-1 16,0 0-3-16,19 8 7 0,-19-8-6 16,20 8 3-16,-12-3-1 0,3 2-1 0,1-2 0 15,-2 4-3-15,1-2 1 0,1 4-1 16,1 2-3-16,-5-4 1 0,-2 2-1 16,3 1 1-16,-4 0 0 0,-2 3-4 15,1-2-2-15,-4 0-1 0,0-1-1 0,-4 0-5 16,1-1 0-16,-2-2-5 0,-4 5-3 15,1-6-2-15,-3-2-5 0,-2 0-6 16,3-1-46-16,2-1 26 0</inkml:trace>
  <inkml:trace contextRef="#ctx0" brushRef="#br0" timeOffset="197172.77">16660 13628 196 0,'0'0'-3'0,"8"-6"1"0,-8 6 4 0,0 0-5 16,6-10 1-16,-6 10-2 16,0 0 0-16,0 0 1 0,0 0 1 0,0 0-1 15,0 0-1-15,0 0 4 0,0 0-3 16,0 0 4-16,0 0 1 0,0 0 0 16,-28 16-1-16,28-16 1 0,-14 18 0 0,9-5-5 15,2-4 4-15,-1 7 2 281,-1-1 0-281,5 0 1 0,-5 2 0 0,5 0 2 0,0 2 4 0,9 0-5 16,-8 2 6-16,6-5-1 0,-2 5 5 0,1-5 4 0,3 3-3 0,4-2 9 0,-9-2-6 16,6-2 3-16,3-1-1 0,-1-1 0 0,-4-2 0 0,7-2-1 15,-1 1-1-15,-2-5-4 0,3-1 5 0,0-2 1 0,-15 0-1 0,26-5-2 0,-8-3-3 16,-6-1 4-16,6-3-6 0,-10-6 1 0,7-4-4 0,-7-1-1 16,3-2-2-16,-7-2 1 0,0-1-3 0,0 3-1 0,-4-1-3 0,-4 1-2 0,-4 4-3 15,1-2 6-15,2 3-10 0,-6 3-6 0,0-3-8 0,3 4 0 16,-4 4-9-16,3 0-9 0,-6 4-10 0,6-3-9 0,1 7-76 0,-1-1 45 0</inkml:trace>
  <inkml:trace contextRef="#ctx0" brushRef="#br0" timeOffset="198110.15">16982 13691 342 0,'0'0'-23'0,"0"0"1"0,0 0 2 0,0 0-1 15,0 0 4-15,0 0 0 0,0 0 4 16,0 0 2-16,0 0 4 0,0 0 0 16,0 0 1-16,0 0-2 0,0 0 4 0,-8 32 0 15,8-32 1-15,-4 16-1 0,4-16 4 16,0 15-2-16,0-6-1 0,-6 2 2 15,6-11-1-15,0 12 1 0,0-12-1 0,-5 13 1 16,5-13 5-16,-4 11 4 0,4-11 5 16,0 0 3-16,0 0-1 0,0 0 0 15,0 0-3-15,0 0 1 0,0 0-3 0,0 0 5 16,0 0 0-16,0 0 3 0,4-42-2 16,-4 33-3-16,5-4 1 0,1 2 3 15,-6-5 3-15,4 7-5 0,4-5 3 0,-3 4-2 16,-1 0-3-16,1 1 2 0,5 1-3 15,-5 1-3-15,2-2-1 0,3 5-1 16,-10 4-1-16,19-8 2 0,-19 8 0 16,16-3-5-16,-16 3 0 0,19 7 3 0,-11-7 2 15,-8 0-4-15,22 8-1 0,-18-3 3 16,3 3-2-16,1-1 1 0,0 1-4 16,-4 0 1-16,3-1-1 0,-7-7 1 0,4 13-3 15,0-5-3-15,-4-8-2 0,4 12 0 16,-4-12-2-16,0 9 3 0,0-9 1 15,4 11 2-15,-4-11 0 0,0 0-1 0,0 7 2 16,0-7 0-16,0 0-1 0,0 0 2 16,0 0 1-16,0 0-2 0,0 0 3 15,0 0-5-15,0 0 6 0,10-24-3 0,-10 24 0 16,8-15-2-16,2 10-1 16,-6-3 6-16,-4 8-1 0,14-12-1 0,-6 6-1 15,3 1 3-15,-11 5-2 0,16-8 1 0,-5 4-2 16,1 1-5-16,-12 3 3 0,14-2 2 15,-14 2-2-15,16 5 4 0,-9-1-2 16,1 1 0-16,0 3 1 0,-1 0-4 16,1 2-4-16,0 3-6 0,-4-4-5 0,1 2-7 15,-4 1-10-15,7-3-7 0,-4 6-86 16,-4-4 44-16</inkml:trace>
  <inkml:trace contextRef="#ctx0" brushRef="#br0" timeOffset="198701.06">17410 13803 340 0,'0'0'-18'0,"0"0"4"0,0 0 7 15,0 0 4-15,0 0 1 0,0 0 2 0,0 0 2 16,-4 36 4-16,2-23-7 0,-2-2 4 16,4 5 1-16,-4-1-1 0,-5 2 1 15,5 3-2-15,-7-3 1 0,11 5-1 0,-8-6 4 16,0 4-6-16,7 1 6 0,-8-5-3 16,9 0-3-16,-4-4 0 0,0 1-2 15,0-1 2-15,-3 2 2 0,7-6-2 0,0-8 1 16,-4 13-6-16,4-13-4 0,-8 8-2 15,8-8-5-15,0 0 1 0,0 0-1 0,0 0 3 16,-15-28 4-16,11 16-2 0,4 0 0 16,0-4 1-16,0-1 1 0,0-2 1 15,4-5 0-15,-1 1 3 0,1-2 1 16,4 4 3-16,0-3 1 0,-4 2 5 0,3 0-1 16,5 0 1-16,-3 1 3 0,0 1 1 15,-1 0 4-15,7 3 1 0,-2 2-2 16,-3-1-4-16,7 1 1 0,-6 6-2 15,1-3 1-15,-2 4 1 0,6-1-2 0,-1 3 1 16,-3 4-1-16,7-1 5 0,-7 3-3 16,6 0-2-16,-7 5-1 0,6-3-2 15,-7 3 1-15,3 6-2 0,-5-3 3 0,3 1-2 16,-3 0 3-16,-4 2-1 0,0-2-1 16,-3 2 1-16,-1-2-1 0,0-9-3 15,-5 18-1-15,5-8 0 0,-8 1 5 0,-6-4-3 16,9 1-1-16,1-3-4 0,-9-1-7 15,7 4-1-15,6-8-8 0,-21 7-12 16,14-5-6-16,7-2-69 0,-12 8 36 0</inkml:trace>
  <inkml:trace contextRef="#ctx0" brushRef="#br0" timeOffset="199152.26">17890 13759 293 0,'0'0'1'0,"10"-7"0"0,-10 7 5 0,12-9 3 16,-12 9 0-16,8-8-1 0,-8 8 0 15,7-4-2-15,-7 4-1 0,0 0 1 0,0 0-3 16,0 0-3-16,8-8 8 15,-8 8-7-15,0 0 0 0,0 0 0 0,0 0 0 16,0 0 0-16,0 0 1 0,0 0-1 16,0 0-2-16,-31 19 2 0,31-19 1 0,-10 6 1 15,10-6-3-15,-8 8-1 0,8-8-1 16,-12 7 1-16,12-7-2 0,-7 11 0 16,7-11 4-16,-8 10-2 0,8-10-2 15,-4 12-1-15,0-5-2 0,4-7 3 0,4 15 3 16,-4-15-3-16,8 18 2 0,-4-8 0 15,3 0 0-15,1 1 5 0,-4-2-5 0,0 3 4 16,6-1-3-16,-10 0 5 0,8-5-5 16,-4 5 3-16,0-3 0 0,-4-1 0 15,4-1 2-15,-4-6-1 0,0 15 2 16,0-15-2-16,-8 11 1 0,-4-9-2 0,2 1 4 16,-6-2-8-16,5 3-11 0,-8-4-18 15,19 0-21-15,-34-4-53 0,11 3 36 16</inkml:trace>
  <inkml:trace contextRef="#ctx0" brushRef="#br0" timeOffset="201133.97">8666 12899 24 0,'0'0'32'0,"0"0"-7"16,5-11-10-16,-5 11 3 0,0 0 1 15,0 0-4-15,0 0 5 0,0 0-2 16,0 0 1-16,0 0 1 0,0 0-2 15,0 0 2-15,0 0 0 0,0 0 3 0,0 0 0 16,0 0-3-16,0 0-1 0,0 0-1 16,0 0-5-16,0 0-2 0,0 0 0 0,0 0-2 15,0 0-3-15,0 0 5 0,0 0-6 16,0 0 4-16,0 0 0 0,0 0-5 16,0 0 1-16,-40 6 1 0,40-6 0 15,-27 5-3-15,13-2 2 0,-5 1-1 0,-1 0-2 16,3-3 3-16,-6 4 1 0,7 1-3 15,-5-5 0-15,5 4-2 0,-2 2 2 0,5-7-4 16,0 7 3-16,-3-3-1 0,5 2 1 16,-4-2-1-16,15-4 1 0,-18 7-3 15,8-2 3-15,4 3 1 0,6-8-4 16,-15 10 1-16,8-5 1 0,7-5-3 16,-9 12 3-16,6-3-2 0,3-9 3 0,-10 10-2 15,6-4 2-15,4-6-1 0,-6 14 7 16,2-8-7-16,4-6-1 0,-2 12-2 15,2-12 6-15,0 14-3 0,0-14 0 0,0 14 3 16,0-14-2-16,6 14-3 0,0-5 2 16,4-2-9-16,2 2 7 0,3-1-7 0,2 3-3 15,-1-1 0-15,6 1-3 0,-5-2-5 16,4 1-7-16,6 0-7 0,-6 4-7 16,2-2-17-16,0-3-56 0,-3 3 38 15</inkml:trace>
  <inkml:trace contextRef="#ctx0" brushRef="#br0" timeOffset="203135.71">12323 11239 276 0,'0'0'-28'15</inkml:trace>
  <inkml:trace contextRef="#ctx0" brushRef="#br0" timeOffset="203222.02">12323 11239 199 0,'0'0'-68'16,"0"0"23"-16</inkml:trace>
  <inkml:trace contextRef="#ctx0" brushRef="#br0" timeOffset="203311.24">12323 11239 162 0</inkml:trace>
  <inkml:trace contextRef="#ctx0" brushRef="#br0" timeOffset="203372.49">12323 11239 131 0,'4'31'-45'16,"-4"-31"15"-16</inkml:trace>
  <inkml:trace contextRef="#ctx0" brushRef="#br0" timeOffset="203450.52">12327 11295 108 0,'0'8'-9'0,"0"-8"0"0,0 19 2 0,0-10 6 16,0 0-2-16,0 3-2 0,4-1 4 16,-4 0-1-16,3-1 3 15,1 2-2-15,-3-2 0 0,4 0 4 0,-1-3-1 0,2 4 2 16,0-5-1-16,5 6 1 0,-6-5-2 15,10 0 4-15,-7-2 0 0,9 0-4 16,-2-1 3-16,5 2-2 0,3-4 0 0,3 1 1 16,4 1 1-16,0-4-6 0,4-4 4 15,3 1-2-15,2-1 0 0,1-2 1 0,2 2 3 16,0-4-1-16,-6 2 3 16,-2 2-1-16,-4 0 5 0,0-2-6 0,-7 0 6 15,0 1-4-15,-2 4-3 0,-5-2 3 16,5-1-4-16,-9 4-7 0,0-4-6 0,3 3-8 15,-15 1-4-15,21 0-27 0,-21 0 16 16</inkml:trace>
  <inkml:trace contextRef="#ctx0" brushRef="#br0" timeOffset="206005.86">19452 16799 139 0,'0'0'5'16,"0"0"-1"-16,4-11-1 0,-4 11 2 15,0 0-3-15,0 0 1 0,0 0-1 16,0 0 1-16,0 0 2 0,0 0-1 0,0 0 0 15,-20-9-3-15,20 9 3 0,0 0-2 16,-22 0 3-16,22 0-1 0,-23 0 0 16,23 0 2-16,-23 3 1 0,10-1-2 15,-2-2 2-15,2 3-5 0,-4-3 5 0,-6 1-3 16,8 3-3-16,-9-4 1 16,6 2 4-16,-5-2-2 0,4 2-1 0,-3-2 0 0,0 3-1 15,4-3-2-15,-5 3 1 0,4-6 2 16,3 3-2-16,-2 3 3 0,7-3 2 15,11 0-4-15,-31 0 0 0,23 2 2 16,8-2 6-16,-22-2-1 0,22 2 1 16,-19 2 3-16,19-2 0 0,-13 0 0 0,13 0-1 15,0 0 5-15,-19 0-1 0,19 0-3 16,0 0-1-16,0 0-1 0,0 0 0 16,-12-8-3-16,12 8-3 0,0 0 0 0,0 0 1 15,0 0 1-15,0 0-2 0,0 0-2 16,31-14-2-16,-31 14 4 0,13-3-1 15,-4 0-4-15,-9 3 0 0,19-5 0 16,-6 4-1-16,-13 1 0 0,19-3 3 0,-11 0 1 16,-8 3-3-16,23-5 3 0,-11 5-1 15,-12 0 1-15,14-3 0 0,-14 3-4 0,19-4-1 16,-19 4 12-16,8-2-7 0,-8 2-5 16,0 0 4-16,23-3-1 0,-23 3-2 15,12-3 2-15,-12 3 3 0,0 0-2 16,14-2 2-16,-14 2 3 0,0 0-1 0,14-3 1 15,-14 3-3-15,13 0-3 0,-13 0 1 16,0 0 3-16,17-3 2 0,-17 3-6 16,0 0 1-16,19 0 2 0,-19 0 11 0,19-2-16 15,-19 2 5-15,14 0 0 0,-14 0 0 16,20 0-2-16,-5 0-2 0,-15 0 7 16,23-3-3-16,-23 3 2 0,22 0 4 0,-14 0 5 15,-8 0-4-15,23-1 7 0,-23 1 2 16,23 0-2-16,-23 0-4 0,17 0 5 15,-17 0-3-15,15 0-8 0,-15 0 2 0,8-6 3 16,-8 6-6-16,0 0-4 0,0 0-2 16,18 0-6-16,-18 0-1 0,0 0-6 15,0 0-2-15,0 0-12 0,16 3-7 16,-16-3-5-16,0 0-7 0,0 0-3 0,3 7-17 16,-3-7-108-16,0 0 59 0</inkml:trace>
  <inkml:trace contextRef="#ctx0" brushRef="#br0" timeOffset="212050.01">19566 4200 51 0,'0'14'22'0,"0"-14"8"15,0 0-14-15,0 10 2 0,0-10-2 0,0 0-1 16,0 0-1-16,0 11 0 0,0-11 3 16,0 0 0-16,0 0 1 0,0 0 2 15,0 0-2-15,0 11 0 0,0-11 0 0,0 0 1 16,0 0-5-16,0 0 3 0,0 0-2 15,0 0-1-15,0 0 2 0,0 0-3 16,0 13 2-16,0-13-3 0,0 0-3 16,0 0-2-16,0 0 5 0,-4 12 0 0,4-12 1 15,-2 12-4-15,2-12-1 0,-4 15-1 16,4-3 0-16,-4-2 4 0,-1 4-3 16,1 0 3-16,0 4-6 0,0-1 5 0,-1 3-4 15,-5 0-1-15,6-1 0 0,0 5-1 16,-2-2 1-16,-2 0-1 0,0 2 1 15,4 1-3-15,-3-4 5 0,-1-1-4 0,4 3 2 16,0-4-1-16,0 2-1 0,4-6 0 16,-3-1 1-16,-1 2-3 0,4-4 2 15,0 3-1-15,4-4 5 0,-1-2-4 0,1-1-7 16,4 0-2-16,3-4-3 0,-3 1-1 16,8-2-5-16,-6-3 2 0,9 0-7 15,-7 0-5-15,7-3-3 0,-2 1-1 16,-2-2-4-16,3 1-5 0,-6-2-6 0,7-1-90 15,-7 0 45-15</inkml:trace>
  <inkml:trace contextRef="#ctx0" brushRef="#br0" timeOffset="212423.37">19336 4403 333 0,'0'0'-23'0,"-8"-5"2"15,8 5 2-15,0 0 2 0,0 0 8 0,0 0 9 16,0 0 5-16,0 0 8 0,0 0-2 16,0 0 4-16,0 0-4 0,0 0 3 15,23-12 3-15,-23 12-1 0,17 0 6 16,-17 0-3-16,23 0 3 0,-10 0 2 0,-13 0 0 15,32 0-5-15,-12-3 2 0,-5 3-4 16,4 0-3-16,-1 0 1 0,4 0-1 63,-5-3-1-63,2 3 0 0,3 0-4 0,-4 0 5 0,-4 0-4 0,2-2-4 0,-16 2-4 0,27 0-10 15,-16 0-7-15,-11 0-8 0,22 0-12 0,-22 0-4 0,16 2-8 0,-16-2-12 0,11 6-77 0,-3-4 46 0</inkml:trace>
  <inkml:trace contextRef="#ctx0" brushRef="#br0" timeOffset="213069.26">19930 4650 346 0,'13'9'-25'16,"-13"-9"5"-16,5 4 3 0,-5-4 6 15,8 3 12-15,-8-3 6 0,0 0 0 16,0 0-1-16,0 0 1 0,14 8-3 16,-14-8 1-16,0 0-1 0,0 0 0 15,0 0-2-15,0 0 2 0,0 0-1 0,-27 9-2 16,14-6 1-16,5 2 0 0,-3 0-2 15,11-5 0-15,-23 10 2 79,11-6 2-79,2 4-2 0,-6-2-1 0,9 5-1 0,-5-4 0 0,4 1 0 15,-3 2 3-15,-1-3-1 0,3 1-2 0,8-3 3 0,-7 3-1 0,-2 0 2 0,10-8 3 0,0 14 1 16,0-14 6-16,6 14-3 0,2-4 0 0,1-2 4 0,-4-2-4 0,7 1 3 15,-1 1-3-15,-3-4 0 16,4 4 2 0,-5-3-3-16,1 3 0 0,0-4 0 15,-2 2-2-15,-2-1 1 0,-4-5-3 16,8 11 0-16,-4-7-2 0,-4-4 1 0,0 0-2 0,-12 16 3 16,6-12-4-16,-10 0 4 15,5 0-5 1,-5 0 2-1,-3-4-5 1,2 5-7-16,-2-1 1 16,-3-3-1-16,3 2-5 15,3-3-4-15,-3 3 0 16,1-3-7-16,3 1 2 16,-1-1-4 15,-3 0-5-31,7 0-5 15,12 0-7-15,-22-1-60 0,22 1 36 16</inkml:trace>
  <inkml:trace contextRef="#ctx0" brushRef="#br0" timeOffset="213217.05">19804 4867 250 0,'0'0'-13'0,"23"-1"11"0,-23 1 6 0,19-3 10 0,-19 3 6 16,12-3 0-16,-12 3 3 0,14-1 6 0,-14 1-13 0,0 0 0 0,16-4-3 0,-16 4-1 0,0 0-1 0,0 0-3 0,15-1 1 0,-15 1-4 0,0 0 8 0,0 0-9 0,8 6 3 15,-8-6-4-15,4 11 3 0,-4-11-6 16,0 9-2-16,0-9 2 0,5 16-7 15,-5-16 2-15,0 14-5 0,0-14-2 16,-5 14-3-16,5-14-5 0,0 18-3 0,-4-12-5 16,4-6-6-16,0 12-8 0,0-12-50 15,0 0 31-15</inkml:trace>
  <inkml:trace contextRef="#ctx0" brushRef="#br0" timeOffset="213653.22">20083 4608 222 0,'0'0'-19'0,"0"0"10"0,0 0 8 16,0 0 6-16,0 0 6 0,0 0 0 0,0 0 2 16,0 0-2-16,0 0-5 0,0 0 3 15,0 0-1-15,0 0 4 0,0 0-2 0,0 0 0 16,19 12 2-16,-19-12 1 0,0 0-1 15,0 14 6-15,0-14-6 0,0 0 0 16,0 14-1-16,0-14-3 0,0 11 3 16,0-11-4-16,0 8 1 0,0-8 0 15,0 0-1-15,-3 16 0 0,3-16 0 0,0 9 0 16,0-9-2-16,0 0-1 0,-4 11 4 16,4-11-12-16,0 0-5 0,0 0-8 0,-4 11-3 15,4-11-13-15,0 0-10 0,-4 9-76 16,4-9 40-16</inkml:trace>
  <inkml:trace contextRef="#ctx0" brushRef="#br0" timeOffset="214457.11">20110 4767 324 0,'4'8'-11'0,"-4"-8"-4"16,0 0 1-16,13 8 0 0,-13-8 3 0,0 0 8 15,0 0-1-15,1 8 0 0,-1-8 3 16,0 0 0-16,0 0-1 0,4 12 8 15,-4-12-1-15,0 13-3 0,0-13 3 0,-4 18 1 16,4-18 1-16,-1 16 3 0,1-6-1 16,0 1 0-16,-5 1 3 0,1-3-4 15,4 5 0-15,-4-2 1 0,4 1 0 16,-4-2-2-16,4-3-2 0,0-8 2 16,-4 16 1-16,4-16-1 0,0 14 5 0,0-14 5 15,-4 12 2-15,4-12 0 0,0 0 3 16,-3 8-6-16,3-8-3 0,0 0-2 0,0 0 1 15,0 0-1-15,0 0-1 0,15-26-1 16,-7 15-2-16,-2-4-4 0,2 2 2 16,6-2 0-16,-5-2-2 0,4 2 0 15,2 1-1-15,-7 0 1 0,7 0-1 0,-7 3-1 16,10-1 3-16,-10 3 0 0,4 1-1 16,-5-2 1-16,1 2-4 0,4 3-4 0,-5-3 3 15,-7 8 2-15,16-9 0 0,-16 9-5 16,10-6 5-16,-10 6-2 0,12 0 3 15,-12 0 0-15,0 0 0 0,15 14 1 16,-11-10-3-16,-4-4 3 0,9 14-1 0,-9-3-3 16,0 0 2-16,4-1 0 0,-8 4 0 15,8-4-4-15,-4 2 2 0,-4 2 0 16,4-14 1-16,-4 22-3 0,4-12 16 0,-5 0-13 16,5-10 2-16,0 18 0 0,0-18-3 15,0 12 2-15,0-12 5 0,0 13-1 16,0-13 1-16,0 0 2 0,5 7-4 0,-5-7 1 15,0 0-1-15,14 0-2 0,-14 0 9 16,0 0-10-16,18-12 0 0,-8 6 2 16,-2 0-5-16,-8 6 1 0,18-7 1 0,-14 6 1 15,-4 1-4-15,19-6 1 0,-19 6 2 16,16-4 0-16,-16 4-5 0,11 0 3 16,-11 0 3-16,18 10-2 0,-14-6 3 0,4 0 1 15,-8-4-5-15,8 12 2 0,-4-6-4 16,-4-6-1-16,7 15 1 0,-3-10-2 15,-4-5-4-15,0 16-6 0,0-9-3 0,0-7-12 16,0 0-7-16,-4 17-7 0,4-17-17 16,-7 11-83-16,7-11 49 0</inkml:trace>
  <inkml:trace contextRef="#ctx0" brushRef="#br0" timeOffset="-214275.67">20730 4591 375 0,'8'1'-21'0,"-8"-1"1"0,10 6 1 16,-10-6 6-16,0 0 7 0,0 0 7 15,8 2 1-15,-8-2 0 0,0 0 3 0,0 0-1 16,14 3-2-16,-14-3 6 0,0 0 1 16,0 0 6-16,0 0 2 0,0 0 4 15,0 0 3-15,9 3-1 0,-9-3-3 16,0 0 6-16,0 0 2 0,0 0-7 0,0 0-1 16,0 0-3-16,19-3 0 0,-19 3 2 15,13-5-5-15,-13 5-4 0,15-6-1 0,-7 5-2 16,-8 1 5-16,22-8-6 0,-14 5-4 15,-8 3 2-15,22-5-9 0,-22 5-6 16,20-1-2-16,-8 1-4 0,-12 0-6 16,18-3-12-16,-4 6-5 0,-14-3-12 0,18 0-8 15,-10 1-78-15,-8-1 47 0</inkml:trace>
  <inkml:trace contextRef="#ctx0" brushRef="#br0" timeOffset="-214004.57">20627 4714 351 0,'0'0'-13'0,"8"4"8"0,-8-4 2 15,15 6 2-15,-7-2 0 0,4-1 1 0,-12-3 5 16,18 4-3-16,-7-1 4 0,1 1 1 15,3-4 0-15,-15 0-3 0,22 0 0 16,-8 4 0-16,-1-4-3 0,0 0-1 0,-13 0-6 16,23 0-6-16,-8 0-5 0,-15 0-10 15,24-4-12-15,-14 4-52 0,-10 0 31 16</inkml:trace>
  <inkml:trace contextRef="#ctx0" brushRef="#br0" timeOffset="-213448.48">21510 4434 230 0,'9'-6'-14'16,"8"1"3"-16,-5-2-3 0,-1 5 9 0,0-4 7 16,1 4 10-16,-12 2 7 0,14-8-5 15,-3 6-2-15,-11 2 2 0,12-5-3 16,-12 5-2-16,0 0 0 0,0 0 1 16,0 0-3-16,0 0 0 0,0 0-2 15,11 9 3-15,-11-9-5 0,-7 14 3 0,7-14 0 16,-4 17-4-16,0-6 2 15,1-3 0-15,-1 5 3 0,3-2-5 0,-4-2 1 0,-1 4-3 16,6-3 4-16,-4 2 4 0,4-12-3 16,0 17 2-16,0-17-1 0,0 19 4 15,0-13 5-15,0-6-2 0,0 14 1 0,0-14-1 16,10 12 1-16,-5-7 0 0,3 0-4 16,-8-5 3-16,15 7-2 0,-6-2 3 15,2 1-5-15,-5-2 1 0,5 1 8 0,-2 0-10 16,1 1-1-16,-5 2-2 0,3-4 4 15,3 0-4-15,-5 5-3 0,-4-2 4 16,7 1-3-16,-9-8-2 0,0 17 1 0,0-17 3 16,0 15-3-16,-9-7 3 0,3-2-2 15,0 2 2-15,-9-1 0 0,7 0-9 16,-7-1 4-16,-1 0-8 0,-1-1 1 16,1-4-7-16,4 2-2 0,-7-3-6 0,1 0-4 15,18 0-3-15,-32-4-5 0,13-1-4 16,10-1-6-16,-9 0-12 0,4-1-62 15,6 0 40-15</inkml:trace>
  <inkml:trace contextRef="#ctx0" brushRef="#br0" timeOffset="-213118.66">21575 4355 290 0,'7'-5'-21'16,"-7"5"6"-16,0 0 7 0,0 0 8 16,14-4 8-16,-14 4 2 0,0 0-1 0,0 0-3 15,6-8 1-15,-6 8 1 0,0 0 2 16,0 0-7-16,0 0 1 0,0 0 3 16,0 0 5-16,13-3 4 0,-13 3-2 0,0 0 7 15,15-1-8-15,-15 1 1 0,16-3-1 16,-4 3-3-16,-12 0 4 0,28 0-2 15,-15 3 1-15,6-6-1 0,2 3-8 16,-5 0 5-16,5-3-5 0,-5 3 1 0,6 0 1 16,-6-4-6-16,2 4-2 0,-2 0-3 15,3 0-7-15,-2 0-8 0,-5 0-3 16,-12 0-6-16,27 0-2 0,-16 4-7 0,-11-4-8 16,18 3-58-16,-7-3 36 0</inkml:trace>
  <inkml:trace contextRef="#ctx0" brushRef="#br0" timeOffset="-212611.85">22070 4400 275 0,'12'3'-6'0,"-12"-3"3"0,0 0-1 0,0 0-1 16,0 0 8-16,0 0 5 0,21-5 7 15,-21 5-1-15,0 0-1 0,0 0-4 0,0 0 0 16,0 0-2-16,0 0-1 0,0 0 2 16,0 0-6-16,0 0 4 0,0 0-2 15,0 0 1-15,0 0 0 0,-21 26 0 0,15-16-2 16,0-2 1-16,-5 4 0 16,4 0-1-16,-2 0-3 0,-2 2 5 0,5 2-5 15,-4-1 2-15,0 4 1 0,3-6-3 16,-4 3 4-16,6-1 0 0,1-3-1 0,-3 4 4 15,3-7-2-15,4 3 5 0,-2 1 0 16,-2-1-2-16,4-12 0 0,0 18 3 16,6-8 3-16,-2-2-6 0,3-1 0 0,2-2-1 15,2 1 1-15,0-4 1 0,5-2-2 16,1 0-1-16,-1-2-1 0,5-2-3 16,2-3 0-16,0-4 6 0,-3-1-4 0,6-5-1 15,-3 0-5-15,-2-6 3 0,2 0-3 16,-7 1-1-16,5-2 2 0,-9-2-1 15,3 1 2-15,-4 2 0 0,-6 3 0 0,-5 2-5 16,7 0 1-16,-14 2 2 0,7-1 1 16,-4 1-3-16,-5 1-6 0,-5 3 3 15,9-2-6-15,-12 3-5 0,7 2-3 16,-7 1 2-16,6 0-6 0,-5 1-1 0,2 2-3 16,2-1-8-16,-3 6-76 0,3-2 38 15</inkml:trace>
  <inkml:trace contextRef="#ctx0" brushRef="#br0" timeOffset="-212079.66">22462 4392 286 0,'0'0'-16'0,"14"-4"2"15,-14 4 2-15,8-2-2 0,-8 2 6 16,0 0 6-16,0 0-1 0,15-3 1 0,-15 3 0 16,0 0 2-16,0 0-1 0,0 0 0 15,0 0 0-15,0 0 1 0,0 0 5 16,0 0-2-16,-23 23 3 0,15-15 1 0,2 1-1 15,-6 2 0-15,4-3-3 0,0 9 1 32,-7-5 0-32,4 3 1 0,-1-1 1 0,2 4 2 0,3-1 0 0,-2 2-1 0,-2-2 2 15,4 0 0-15,2 1-1 0,1-4-3 16,-1 1 4-16,5 0 0 0,-2 1 2 16,4-2-2-16,-2-2 0 0,9 2 0 0,-4-4-2 15,2-2 3-15,4 2 2 0,-2-2-1 16,4-8 1-16,-3 4-5 0,7-4 6 15,-1-4-5-15,-1 0-4 0,3-3 11 0,4-6-11 16,-6 1 2-16,0-6-6 0,1-7 2 16,-2 0-2-16,3 1 1 0,-4-4-2 15,-4 2 1-15,-3 4 2 0,5 0-2 16,-4-2 2-16,-1 6-4 0,-7-2-5 0,0 1-4 16,0 2-3-16,0 2-3 0,0 0-3 15,0 2-5-15,-7 4-6 0,-1-3-4 16,3 4-7-16,5 8-56 0,-18-15 34 0</inkml:trace>
  <inkml:trace contextRef="#ctx0" brushRef="#br0" timeOffset="-211884.72">22863 4491 257 0</inkml:trace>
  <inkml:trace contextRef="#ctx0" brushRef="#br0" timeOffset="-211622.66">22876 4496 222 0,'0'0'-6'0,"6"4"9"0,-6-4-5 15,0 0-2-15,8 6-1 0,-8-6 3 16,0 0-1-16,9 4-1 0,-9-4 3 0,0 0-2 15,0 0 1-15,0 0 0 0,-9 14 1 16,9-14-3-16,0 0 2 0,-10 14 2 0,1-10 0 16,9-4 2-16,-16 12-2 0,9-6 1 15,2 1-2-15,-2 0 1 0,-3-1 1 16,10-6 1-16,-16 12-3 0,12-6 2 16,4-6-2-16,-11 10 3 0,8-2 1 0,3-8 2 15,-9 8 5-15,9-8 4 0,0 14 1 16,0-14 3-16,4 12 1 0,-4-12-3 15,5 13 5-15,-5-13-3 0,7 12 1 16,-3-7-1-16,-1 3-3 0,-3-8 1 0,4 10-7 16,-4-10 3-16,0 12-4 0,0-12 2 15,0 10-2-15,0-10-4 0,-15 11-1 16,3-7-10-16,-5 3-18 0,-6-3-24 0,-8-2-77 16,2 0 43-16</inkml:trace>
  <inkml:trace contextRef="#ctx0" brushRef="#br0" timeOffset="-209664.62">20590 6311 10 0</inkml:trace>
  <inkml:trace contextRef="#ctx0" brushRef="#br0" timeOffset="-209423.4">20616 6388 14 0,'0'8'9'0,"3"2"-4"0,-3 0 4 15,0 0 3-15,0 2-2 0,0 1 2 0,0 2 3 16,0-1 2-16,-3 2-4 15,3 2 2-15,3-1-2 0,-6 0-1 0,3-2-2 16,0 5 2-16,-4 1-2 0,4-5 1 16,0 2 0-16,4 3-4 0,-4-4 4 0,3 1 0 15,1 0 1-15,0 1-1 0,-4-2-2 16,4-2 0-16,0 0 1 0,4 1 0 0,-5-2 0 16,2-2-3-16,6 4-1 0,-3-6 0 15,0 2 0-15,6 1-5 0,-3-6 1 16,1 3-5-16,3-3-1 0,-2 1-2 15,0-3-6-15,6 1-3 0,-2-4-7 0,2 1-6 16,4-3-6-16,-5-3-39 0,2 1 25 16</inkml:trace>
  <inkml:trace contextRef="#ctx0" brushRef="#br0" timeOffset="-209091.51">20699 6720 190 0,'-19'-4'-4'0,"19"4"-2"0,-10-2 2 0,10 2-1 15,0 0 2-15,-16-6 1 0,16 6 6 16,0 0 1-16,0 0 2 0,0 0-3 15,0 0-2-15,0 0 3 0,0 0 0 0,0 0 6 16,0 0 0-16,0 0 1 0,0 0 1 16,34-8 1-16,-34 8 3 0,23 0-4 15,-4 0 0-15,-2-1-2 0,-17 1-5 16,32-3 2-16,-15 3-2 0,-2 0-2 16,8-2 3-16,-7-1-10 0,-2 3-1 0,5-3-7 15,-7 3-7-15,3-2-14 0,-15 2-62 0,26 0 32 16</inkml:trace>
  <inkml:trace contextRef="#ctx0" brushRef="#br0" timeOffset="-208741.47">20876 6723 232 0,'0'0'-15'0,"0"0"4"0,0 0 2 0,0 0 5 15,15 13-3-15,-15-13 5 0,11 2 4 16,-11-2 0-16,16 0 5 0,-6 4-3 0,2-4 3 16,-12 0-3-16,23 0 0 0,-4 0-1 15,-6 0-1-15,6 1-3 0,-3-1-6 16,-4 0-9-16,2 0-9 0,-3 0-33 16,5 3 19-16</inkml:trace>
  <inkml:trace contextRef="#ctx0" brushRef="#br0" timeOffset="-208517.25">20927 6820 134 0</inkml:trace>
  <inkml:trace contextRef="#ctx0" brushRef="#br0" timeOffset="-208431.85">20927 6820 107 0,'0'0'-37'16,"0"0"13"-16</inkml:trace>
  <inkml:trace contextRef="#ctx0" brushRef="#br0" timeOffset="-207891.85">21454 6628 106 0,'0'0'0'0,"0"0"-2"0,-4-16 1 16,4 16 2-16,0 0 7 0,4-12 4 16,-4 12 4-16,0 0 4 0,4-8-4 15,-4 8 1-15,8-5 1 0,-8 5-4 0,6-8 3 16,-6 8-2-16,6-7 5 0,-6 7-3 15,6-12 0-15,-6 12-1 0,15-9-2 16,-8 4 0-16,2 1 0 0,-9 4 3 0,17-10-6 16,-6 6 4-16,-2 0-1 0,5 0-7 15,-14 4 2-15,22-4-4 16,-14 4 3-16,-8 0 0 16,23-2-5-16,-23 2 1 0,16 2-2 0,-9 0 2 0,-7-2 0 0,14 6-3 15,-12 2 0-15,-2-8-1 0,0 16 2 16,-2-5-3-16,-4 2 1 0,-5-5 1 0,-5 4 1 15,1 3-2-15,-5 1 0 0,-2-1-2 16,3-3 1-16,-9 6-5 0,8-6 0 16,-3 4 3-16,2-4-1 0,5 0-2 15,-7-1 0-15,13 1 0 0,-6-5 5 0,5 1 1 16,4 0 2-16,2-3 6 0,5-5-2 16,-4 9-1-16,4-9-5 0,0 0 7 15,16 11-3-15,-5-8 2 0,5-3-4 0,5 0 0 16,-5 0 1-16,3 0-1 0,2 0-1 15,-1-3-1-15,-4 0 2 0,12 3 2 16,-15-2-8-16,9 2-6 0,-2 0-4 16,-3-3-8-16,-1 3-8 0,1 0-5 0,-2 0-8 15,-15 0-73-15,24 3 39 0</inkml:trace>
  <inkml:trace contextRef="#ctx0" brushRef="#br0" timeOffset="-207278.75">21976 6628 290 0,'7'-5'-17'0,"-7"5"2"0,12-9 1 0,-4 2 0 15,-8 7 3-15,7-11 10 0,-7 11 3 16,12-8 2-16,-12 8-4 0,6-8-1 0,-6 8-1 16,0 0 0-16,8-4-2 0,-8 4 0 15,0 0 0-15,0 0 4 0,0 0-1 16,0 0 1-16,0 0-1 0,0 0 2 16,0 0-2-16,0 0 1 0,-26 24 1 78,26-24-1-78,-7 14-2 0,3-10 0 0,4-4 1 0,-5 13-1 0,5-13 3 15,0 15-2-15,0-15 3 0,0 13 0 0,0-13 2 0,1 12 2 0,7-5 3 0,-5-2 1 0,1 3 1 0,6-3 0 0,-2 3 0 0,0 0-1 0,3-2-1 16,1-1-2-16,-8 3 1 16,9-1-1-16,-3 1-1 31,0-4-1-31,-3 4-2 0,2 0 2 15,-9 0-2-15,11-2 0 16,-11-6 4-16,3 14-6 0,-3-5 4 0,0-9-2 0,-7 13 0 16,7-13 0-16,-12 14 1 0,1-12-4 15,1 4-5-15,-6-2-2 16,1 0-3 0,-4-2-10-1,5-2-5-15,-2 2-11 16,-2-2-51-16,2 0 30 15</inkml:trace>
  <inkml:trace contextRef="#ctx0" brushRef="#br0" timeOffset="-207161.64">21946 6546 233 0,'16'-10'-5'0,"-10"6"-1"0,5 0 3 0,-11 4 0 0,20-5 3 0,-9 2 3 0,-11 3 3 0,18-4-1 16,-10 2 2-16,-8 2-4 0,23-3 2 15,-23 3-2-15,21-4 0 0,-9 4 0 0,3 4-1 16,-3-4-1-16,0 3 1 0,3-1 1 15,2 0-1-15,-1 3-7 0,0-4 4 16,1 3-7-16,-2 0-5 0,1 2-6 16,3-1-6-16,-3-2-41 0,-2 2 22 0</inkml:trace>
  <inkml:trace contextRef="#ctx0" brushRef="#br0" timeOffset="-206707.47">22554 6606 165 0,'0'0'-4'0,"0"0"4"15,0 0 7-15,0 0 6 0,0 0-1 0,0 0-1 16,0 0 3-16,0 0-6 0,0 0 1 16,-28 17 0-16,28-17-3 0,0 0 1 15,0 0-1-15,-10 1 1 0,10-1-2 16,-17 4 0-16,17-4 1 0,-16 4-4 0,9 2 2 15,-7-2 2-15,2 0-2 0,4 4 2 16,-4-3-1-16,1 2-1 0,-1 3 0 16,1-3-1-16,1 4 3 0,-2-5 0 0,4 6 1 15,-2-4-2-15,1 3 1 0,0-4 1 16,7 3 3-16,-4-3-2 0,6-7 6 16,-4 19-2-16,8-10 4 0,-4-9 4 0,6 16-11 15,-4-9 1-15,7 1 1 16,-4-2-1-16,6-2 1 0,0 3-1 0,1-2 2 15,-2-3-3-15,-10-2 1 0,27 4-2 16,-8-4 9-16,-3-4-5 0,2 2-3 0,1-3-1 16,-2-2-3-16,-3-1 3 0,4-2-5 0,0-2 3 15,-4 1-6-15,-2-4-1 0,-1 2 0 16,-7 0-3-16,3-5-5 0,-7 6-2 16,0-4-3-16,-11-2-4 0,0 0-2 15,-5 4-9-15,-2-1-9 0,0 2-19 0,-6 2-82 16,2 4 47-16</inkml:trace>
  <inkml:trace contextRef="#ctx0" brushRef="#br0" timeOffset="-203729.6">20443 11760 46 0,'0'0'22'16,"-4"-8"-10"-16,4 8 16 0,0 0-5 16,-3-12-6-16,3 12 1 0,0 0-1 0,0 0-4 15,0-12 1-15,0 12 0 0,0 0-3 16,0 0 2-16,7-9 4 0,-7 9-2 0,12-3 0 15,-12 3-2-15,15-2 7 0,-15 2-5 16,22-6-1-16,-22 6 8 0,23-2-7 16,-7 2-1-16,-1-3-1 0,-15 3 1 15,26 0-3-15,-3 0 2 16,-2-1-3-16,-2 1 0 0,4 0-1 0,-1 0-2 0,5 1 4 16,4-1-4-16,1 0 4 0,1 0-7 15,2 3 5-15,3-3-2 0,0 0 0 0,7 2 0 16,0-2-2-16,7 3 2 0,0-3 0 15,2 0-1-15,0 0 7 0,1 0-5 16,1 3-4-16,3-3 5 0,1 0-3 0,0 0 0 16,8 2 1-16,0-2-2 0,0 0 1 15,-2 0 1-15,0 0-3 0,-6 0 14 16,6 0-16-16,2 0 0 0,3 0 1 0,-3 3-2 16,0-3 3-16,3 0 2 0,-3 3-1 15,0-3-5-15,4 0 3 0,2 1 1 16,-2-1-4-16,-1 4 2 0,4-4 1 0,1 0-2 15,1 1 8-15,-1-1-6 0,0 3-4 16,1-3 4-16,-1 0-3 0,2 0 0 16,-2 0-3-16,4 0 1 0,1 0 2 0,-5 3 0 15,3-3-1-15,6 0 4 0,7-3-1 16,1 3 0-16,5 0-5 0,-5-3 5 16,4 3 2-16,-2-1-4 0,2 1 1 15,-3-4 0-15,-2 3 0 0,5 1-2 16,-4-3 4-16,2 0-5 0,1 1 1 0,1-4 3 15,-5 1 1-15,10 4-1 0,-9-2 0 16,2 0-4-16,1-2 4 0,-2 2-6 0,1 1 1 16,1 0 4-16,-5-2-1 0,-3 2-2 15,-3 0 2-15,4 2 1 0,2-2-2 16,-8 2 2-16,-3-3-3 0,1 3 7 0,-2 0-6 16,14 0 4-16,2 3-5 0,-6-3 6 15,3 2-5-15,1 0 2 0,-2 4 1 16,-2-4-6-16,2 0 6 0,-14 5-5 0,3-6 3 15,10 2-1-15,-14 0 5 0,0-2-5 16,-2 4 2-16,4-2 1 0,-9 0-2 16,4-1 2-16,1 1-6 0,-4-3 3 15,1 3 2-15,-3 2 0 0,3-5 1 0,-2 4 4 16,2-1-6-16,-1-3-4 0,-4 5 4 16,4-4 0-16,1 3-1 0,-6-2 6 0,6 0-7 15,-4 2 2-15,-3-2 0 16,-8-2 0-16,12 2 0 0,-12 1 0 0,0-3-2 15,-3 1 2-15,4 2 0 0,-5-3-3 16,6 3 12-16,-4-3-9 0,-3 4 2 0,4-4-3 16,2 1 2-16,-5-1-4 0,1 3 4 15,6-1-2-15,-10-2-2 0,5 2 4 16,-2-2-2-16,0 2 0 0,-3 2 1 16,-4-4 1-16,3 2 1 0,-5-2 0 0,-6 2 0 15,-1-2-3-15,0 3-1 0,2-3 0 16,-5 4 7-16,0-3-9 0,1-1 6 0,-4 3 0 15,-3-3-2-15,2 3-2 0,-2-3 0 16,4 1 2-16,-9-1-4 0,1 3 4 16,0-3-4-16,2 2 1 0,-6-2 2 0,6 3-4 15,-2-3 13-15,-3 0-10 16,2 3-5-16,0-3 7 0,-4 0-4 0,6 0 10 16,-5 2-3-16,6 1-8 0,-6-3-5 15,8 3 6-15,-5-2-4 0,5 3 1 16,-2-3-1-16,-1 5 3 0,3-5 2 0,5 4-5 15,-5-1 1-15,-1-2 3 0,1 0-1 16,0 2-3-16,-2-2 3 0,0 0 1 0,2 1-2 16,-4-3 3-16,-1 0-1 0,1 0 2 15,-3 0-3-15,3 0 1 0,-2 1 3 16,2-2-3-16,2 1 2 0,-6 0 2 16,1 0-2-16,1 0-3 0,2 0 4 0,-3-3-1 15,-3 3-1-15,0 0 4 0,5-2-2 16,-6 2 5-16,-2 0-4 0,4 0-1 15,-6-2 0-15,-12 2 0 0,26 0 3 0,-14-4-2 16,-12 4-2-16,22 0 1 0,-22 0 1 16,16 0-2-16,-16 0 3 0,14-4-4 15,-14 4 6-15,0 0-4 0,12-4 3 0,-12 4 4 16,0 0-6-16,7-5 1 0,-7 5-4 16,0 0-2-16,0 0 6 0,0 0-6 15,-16-19 4-15,5 11-1 0,11 8 2 16,-18-12-3-16,7 4 1 0,0 0 3 0,-1-1 2 15,-2 1-4-15,4 1-1 0,-3-1 7 16,-2 0-10-16,7-1 3 0,-2 1 2 0,-4 1 1 16,4-1-1-16,3 2-1 0,-4 0 1 15,3-2-2-15,-1-2-1 0,-2 3 3 16,1-1-3-16,-1 1 1 0,2-1 1 16,-1 0-1-16,1 2-1 0,-2 0 6 0,1 0-7 15,-1-2 5-15,11 8-3 0,-12-11 1 16,5 7-1-16,7 4 3 0,-14-11-1 0,8 7-2 15,6 4-2-15,0 0-1 0,-10-8 6 16,10 8-2-16,0 0 3 0,-11-6-9 16,11 6 6-16,0 0-3 0,0 0 0 15,0 0 3-15,0 0 4 0,0 0-3 0,0 0-2 16,0 0 1-16,0 0 5 0,0 0-4 16,33 18 4-16,-18-10-2 0,-4-2-2 15,5 0-2-15,1 5 4 0,-1-3 0 16,3 0-4-16,1 1 1 0,1 1 1 0,2-1-1 15,-3 2 3-15,4-1 1 16,-4 1 1-16,2-4 0 0,0 2-6 0,-4 2 1 0,2-5 2 16,2 1 1-16,-6 4-3 0,0-3 2 15,1 1 2-15,-5-1-4 0,3 1 1 16,-3-1 0-16,-2 0-2 0,5-1 2 16,-10 4 0-16,2-2 5 0,0-1-6 0,-3 1 5 15,-3 3-2-15,-1-4-1 0,0-8 4 16,-5 24-1-16,-2-13-1 0,-4 0 1 15,-1 2 1-15,-4 2 1 0,-1-3 2 16,-7 2-2-16,-3 2-1 0,-1-1 2 0,0 0 0 16,-4 2-2-16,4 0 6 0,-4 2-5 15,4-2-3-15,2-2 1 0,-2 4-4 0,1-6-9 16,4 3-9-16,3-3-9 0,3 1-11 16,-2-2-13-16,-1 1-16 15,3-1-88-15,4-4 53 0</inkml:trace>
  <inkml:trace contextRef="#ctx0" brushRef="#br0" timeOffset="-195404.77">26315 2176 54 0,'7'7'30'0,"1"6"-1"15,-2-3-3-15,0 4-3 0,0 4-1 0,2 3-5 16,-1 3 1-16,4 3 0 0,-6 3 1 15,6 4 2-15,-9 2 0 0,6 5 5 0,-2 6-2 16,0 6 2-16,1-1-3 0,-3 5-1 16,3 11 3-16,-3 2-6 0,-3-1 3 15,3 4-3-15,-1 1 5 0,1 0-6 16,-4-3 2-16,4 1 0 0,-4-1-9 0,0-2 3 16,2 2 2-16,-2-13 0 0,0 2 1 15,4-2-1-15,-4 2-5 0,4 10 1 16,-2-15-1-16,-2 2-4 0,4-3 8 15,-4-5-8-15,2-6 5 0,-2-1-2 0,4-4-5 16,0-4 1-16,3 1 4 0,-7-10-6 16,1 1 4-16,-1-4 5 0,6-2-8 0,-2-1 2 15,-4-3 6-15,5-1-2 0,-1-3-9 16,5 1 5-16,-1-2-2 0,4-3 3 16,-1 0-3-16,1 1-4 0,3-2 5 15,1-2 6-15,5-1-3 0,-5 1-10 0,7-2 1 16,3 2 0-16,4-2 1 0,0-2 0 15,4 3-5-15,3-2-1 0,8-2 6 0,3 5-4 16,6-5 3-16,6 0-3 0,6 3 2 16,6-1-2-16,4-2-2 0,16 6 5 15,6-4-4-15,0 2-3 0,5 0 5 16,34 6-3-16,-1-2-3 0,-1-2 1 16,1 5 1-16,-4-4-6 0,3 2 4 0,-22 2-1 15,14 1 4-15,-14-4-1 0,-16 0 1 0,3-2 1 16,30 9-4-16,-22-4 2 0,-15-3 8 15,-1 1 2-15,1 3-5 16,5-1-5-16,-9-1 4 0,3 0-7 16,-4 2 4-16,-1 1 2 0,-3-2-2 0,-6-3 4 15,-7 2 1-15,-7-3 0 0,-3 4-2 0,-1-1 4 16,-8-6-6-16,-2 4 2 0,-5 0 3 16,3-2-3-16,-4-2 6 0,-5 1-6 15,-2 0 2-15,7-2-1 0,-5 0 0 0,-2-2 5 16,0 2-4-16,1-3-2 0,-5 4 2 15,-1-4 0-15,1 0 3 0,1 0-4 0,-1 0 0 16,-2 0 8-16,-5 0-9 0,-3-4 14 16,0 4-5-16,-1 0-1 0,-3 0-3 15,-2 0 1-15,-1-3 1 0,2 3-5 16,-6-1 4-16,-12 1 5 0,22 0-5 0,-22 0-6 16,19 0 2-16,-11-3 2 0,-8 3-5 15,11-7 0-15,-11 7 4 0,0 0-2 16,0-14-3-16,0 14 7 0,-14-14 0 0,5 6-7 15,-2-5 5-15,1 4-2 0,-6-7-1 16,-2 4 1-16,-2-2-3 0,4 0 8 16,-1 2-8-16,1 0 6 0,-3 0-2 15,2-2-4-15,4 8 2 0,2-2-1 0,0 0-1 16,3 1-1-16,-2-1 7 0,-1 1-6 16,6 1 8-16,5 6-6 0,-15-10-4 0,15 10 5 15,-7-4-5-15,7 4 2 0,0 0 2 16,0 0-3-16,0 0 4 0,0 0 3 15,0 0 0-15,0 0-5 0,30 22 4 16,-16-16 4-16,-2 5-9 0,4 0 8 0,6 2-5 16,-2-1 2-16,2 0-1 0,0 3 2 15,-4-3-1-15,8 2-4 0,-10 0 6 0,0 2-3 16,1-3 2-16,-5 3 1 16,3-1-2-16,-5 3-1 0,-2 0-1 0,-4-4 1 15,0 1 1-15,-8 2 5 0,-6-1-1 0,-2 2-3 16,-6-4 1-16,-6 6-3 0,-5-2 4 15,-4-4-1-15,-5 4-9 0,0-2-5 16,-10 1-9-16,2-2-12 0,-7-1-13 16,-4 0-10-16,1-2-24 0,-8 0-104 15,1-4 62-15</inkml:trace>
  <inkml:trace contextRef="#ctx0" brushRef="#br0" timeOffset="-194332.57">26175 2303 444 0,'-7'12'-40'16,"-3"1"6"-16,4-1 5 0,-4 7 8 0,-2-4 1 15,1-1 4-15,-1 4 6 0,3-4-3 16,1 4 4-16,-7-4 3 0,6 1-1 15,2 1 3-15,-4-3-2 0,10-1 3 0,-7 0-2 16,1-1 3-16,1-2 3 0,0-1 5 16,1 3 7-16,5-11 4 0,-5 12 4 15,5-12-4-15,-4 7 2 0,4-7-4 0,0 0-2 16,0 0 2-16,0 0-2 0,16-27 0 16,-8 14-5-16,1-2 2 0,0-2-4 15,6-5-2-15,2-2 2 0,-1-1-1 16,0-2 4-16,2-1-8 0,2 0 4 0,2 2-4 15,0 2 1-15,-6 0 3 0,2 2 1 16,0 1-1-16,-5 6-3 0,4 1 0 16,-5 0 2-16,3 6-5 0,-3 4 3 0,5 0 4 15,-1 4-7-15,0 4 2 0,10 0 1 16,-4 8-2-16,0 0 3 0,4 3-3 16,4 0 9-16,0 6-3 0,5 0-10 0,2 5 2 15,2 3-14-15,2 2-13 0,6 1-15 16,4 4-91-16,-6-3 46 0</inkml:trace>
  <inkml:trace contextRef="#ctx0" brushRef="#br0" timeOffset="-192557.91">24683 2948 324 0,'0'0'-34'0,"-5"-14"-65"0,5 14 34 0</inkml:trace>
  <inkml:trace contextRef="#ctx0" brushRef="#br0" timeOffset="-192227.57">24676 2908 242 0,'2'-17'-9'16,"-2"17"10"-16,5-13 10 0,-5 13-1 15,0-11 1-15,0 11-2 0,4-8 2 0,-4 8-4 16,0 0-2-16,0 0 2 0,0 0 1 16,0 0-2-16,0 0 2 0,0 0-2 15,23 24 2-15,-18-5 4 0,2-3-3 0,3 6 3 16,-4 4-2-16,3 0 1 0,0 8 4 15,-2-1-1-15,4 0-1 0,-6 3-4 16,6-1 4-16,-1 0 0 0,-2 1-1 0,3-4-1 16,-6 0-2-16,6-2-1 0,-4-3 2 15,3-2 5-15,-2-2-2 0,0-3-1 16,0-1 5-16,-1-1 2 0,0-4 7 0,2-5 3 16,2 0-12-16,-1-1 5 0,2-2-1 15,4-6-6-15,-1-3 1 0,2-2 0 16,-1-5-5-16,3-4-3 0,6-6 1 0,-6-6-3 15,5 1-3-15,1-7-1 0,-1-1 6 16,4-3-5-16,-5 0-5 0,0 1 4 16,-3 6-1-16,-3 1 2 0,3 0-3 15,-8 2-3-15,5 4-3 0,-2 4-4 0,-7 1-8 16,3 2-11-16,-3 5-4 0,0 0-2 16,0 2-1-16,-8 8-5 0,13-5-9 0,-13 5-15 15,0 0-101-15,0 0 56 0</inkml:trace>
  <inkml:trace contextRef="#ctx0" brushRef="#br0" timeOffset="-191781.7">25446 3338 399 0,'0'0'-33'0,"4"10"5"0,-4-10 5 15,4 15 1-15,-4-7 2 0,0-8 5 16,0 21 3-16,0-10 0 0,0 4 7 15,-4-2 2-15,4 2 0 0,-4 2 0 16,4-2 1-16,-3 3 2 0,-1-4-1 0,0 7 1 16,1-6 1-16,-1 2-1 0,4 0 3 15,-1-1 0-15,1 2 0 0,-4-8 0 16,4 8 1-16,0-5-1 0,0-1 2 0,4-1 2 16,-4 2 4-16,1-4-4 0,6-1 1 15,1 2-2-15,3-5 2 0,1 3-4 16,-2-4 2-16,6-1-1 0,-2-3-2 0,2 0 0 15,-2 0-4-15,2-3-1 0,2-1-2 16,-6 1-7-16,2-2-6 0,-2-2-2 16,3 1-2-16,-4 2-10 0,-6-4-39 0,6 2 24 15</inkml:trace>
  <inkml:trace contextRef="#ctx0" brushRef="#br0" timeOffset="-191461.61">25454 3598 178 0,'0'0'1'0,"-19"0"7"0,19 0 2 16,0 0-1-16,0 0 5 0,0 0-4 15,0 0 2-15,0 0-3 0,0 0 2 16,0 0 1-16,0 0 3 0,0 0 0 0,0 0 8 15,0 0-6-15,0 0 0 0,52 5-1 16,-33-5 0-16,1 0-1 0,6-3-4 16,4 1-2-16,0 0-2 0,0-2-1 15,4 0-7 32,2-1-9-47,-4 0-10 0,6 1-14 0,-6-3-23 0,0 6-52 0,-6-5 37 16</inkml:trace>
  <inkml:trace contextRef="#ctx0" brushRef="#br0" timeOffset="-190112.04">26210 4883 265 0,'-11'8'-22'0,"2"1"7"0,-6 5-2 0,7-5 4 0,-3 6 2 0,1-3 2 16,-1 5 2-16,6-1-1 0,1-3 4 0,-3 1 2 15,7 0 2-15,0 4 0 0,4-5 1 16,-1 3 1-16,5-4 2 0,0 4-1 16,6-4-2-16,2 0 1 0,2 1 3 0,2-7 1 15,-2 6-1-15,4-7-1 0,4-1 1 16,-3 0 0-16,4-4 3 0,-5 0 2 16,9-1-1-16,-4-5 3 0,-3 1 0 15,2-4 3-15,-6-1-2 0,3-3-5 0,-2-4-1 16,-5 2 3-16,2-5-2 0,-6-1-5 15,-2 2 1-15,-4 2 1 0,0-5-3 16,-2 8 5-16,-4-4-3 0,-4 4-4 0,-2-1 2 16,0 0 0-16,-7 2-1 0,-2 1 1 15,3 1-4-15,-4-2 0 0,-1 6-4 16,-2 1-2-16,3 0-6 0,0 4-6 0,-1-2-4 16,5 4-6-16,-5 0-51 0,17 0 27 15</inkml:trace>
  <inkml:trace contextRef="#ctx0" brushRef="#br0" timeOffset="-188394.75">26479 3284 199 0,'0'0'-13'0,"0"0"-3"15,0 0 3-15,0 0 2 0,0 0-2 16,0 0 6-16,0 0-3 0,0 0 2 15,0 0 2-15,0 0-1 0,0 0 5 0,41 0-1 16,-41 0 1-16,0 0 3 0,12 0-5 16,-12 0 1-16,0 0 0 0,16 0 2 0,-16 0 0 15,0 0 1-15,18 0 0 0,-18 0-1 16,16-1-2-16,-16 1 3 0,17 0 0 16,-17 0-1-16,20 1 0 0,-9-1 3 15,1 0-1-15,2 0-2 0,-2 0 1 0,3 0 1 16,2 4-4-16,-5-4 3 0,3 0 1 15,1 3 0-15,-4-3 0 0,3 0 2 16,-2 0-1-16,-1 0 1 0,-1 1-3 0,-11-1 1 16,16 0-2-16,-16 0 3 0,17 0-2 15,-17 0 1-15,16 4-3 0,-16-4 2 16,11 2-2-16,-11-2 1 0,0 0 0 0,14 4 1 16,-14-4 0-16,0 0 0 0,0 0-4 15,6 6 3-15,-6-6 0 0,0 0 1 16,0 0-3-16,0 0 1 0,0 0 1 15,0 0 0-15,0 0 1 0,0 0-2 0,0 0 1 16,0 0 0-16,0 0 3 0,-20 15-1 16,20-15-2-16,0 0-2 0,-19 3-1 15,19-3-2-15,-17 2-12 0</inkml:trace>
  <inkml:trace contextRef="#ctx0" brushRef="#br0" timeOffset="-188296.73">26815 3334 33 0,'0'0'-12'0,"-16"1"4"0</inkml:trace>
  <inkml:trace contextRef="#ctx0" brushRef="#br0" timeOffset="-186293.58">25950 3267 25 0,'0'0'7'0,"0"0"-1"0,1-29 1 16,-1 29-4-16,0 0-3 0,0 0 0 15,0 0 0-15,0 0 0 0,11-4-1 0,-11 4 2 16,0 0 2-16,0 0-6 0,25 1 5 16,-25-1-4-16,16 7 5 0,-8-7-3 15,3 6 0-15,3-3-3 0,-3 1 4 16,-3 1-4-16,0 1 3 0,0-1-1 0,3 2 0 15,-3-1 2-15,-2 2-2 0,1 2 3 16,-3-2-4-16,1 0 0 0,-2 2 2 0,1 0-5 16,-4 0-8-16</inkml:trace>
  <inkml:trace contextRef="#ctx0" brushRef="#br0" timeOffset="-186178.84">26119 3360 30 0</inkml:trace>
  <inkml:trace contextRef="#ctx0" brushRef="#br0" timeOffset="-186074.43">26108 3392 24 0,'-1'11'-9'0,"1"-11"3"0</inkml:trace>
  <inkml:trace contextRef="#ctx0" brushRef="#br0" timeOffset="-185979.04">26075 3460 27 0,'0'0'6'0,"0"0"0"0,0 0-1 15,0 0-3-15,0 0 1 0,7 14-1 16,-7-14 1-16,0 0-1 0,0 0-1 0,0 0 3 16,10 4-6-16,-10-4-1 0,0 0 4 15,0 0-3-15,11 5 4 0,-11-5-2 16,0 0-1-16,5 9 0 0,-1-3 1 0,-4-6 1 16,0 0-2-16,3 12 1 0,1-4 0 15,-4-8-2-15,0 13 5 0,0-13-3 16,0 11 3-16,0-11-2 0,-4 13 0 15,4-13 0-15,-3 12-3 0,3-12-1 0,0 0 0 16,0 16 0-16,0-16 3 0,-4 8-3 16,4-8 1-16,0 0-7 0,0 0-4 15,-1 9 4-15</inkml:trace>
  <inkml:trace contextRef="#ctx0" brushRef="#br0" timeOffset="-185607.63">26336 3267 42 0,'0'0'11'16,"0"0"5"-16,0 0 3 0,0 0 1 15,0 0 1-15,0 0 0 0,0 0-1 16,-4-13-2-16,4 13 6 0,0 0-2 0,0 0 1 15,0 0-1-15,0 0 3 0,0 0-5 16,0 0 1-16,0 0-4 0,0 0-1 16,0 0-1-16,0 0-1 0,-10-12-2 15,10 12-1-15,0 0-4 0,0 0-4 0,0 0-5 16,0 0-13-16,0 0-15 0,0 0-6 16,0 0-6-16,0 0-66 0,0 0 37 0</inkml:trace>
  <inkml:trace contextRef="#ctx0" brushRef="#br0" timeOffset="-185010.48">26306 3276 260 0,'0'0'-23'0,"0"0"5"0,0 0 2 15,0 0 1-15,0 0 4 0,0 0 6 16,0 0 3-16,0 0 2 0,0 0 1 0,0 0 3 15,0 0 3-15,0 0 0 0,0 0-1 16,0 0-2-16,0 0 1 0,0 0-1 16,0 0 2-16,0 0-4 0,0 0-1 15,0 0 1-15,0 0 0 0,0 0 2 0,0 0-2 16,-10 4-1-16,10-4 1 0,-4 11 1 16,4-11-1-16,-4 12 0 0,4-12-2 0,-1 15 1 15,-4-5-1-15,1 0 0 0,4 0 2 16,-2 1-3-16,-2 1 3 0,4 0-2 15,0-12 4-15,-2 23 1 0,2-11-2 0,0-2 3 16,-4 0-3-16,4 3 0 16,0-13 2-16,4 20-2 0,-4-11 4 0,2-1-3 15,-2-8 0-15,0 18 1 0,0-18 0 16,4 12 3-16,-2-6-1 0,-2-6-1 0,10 11-1 16,-6-4 1-16,-4-7-1 0,14 4-3 15,-14-4 2-15,16 4 0 0,-16-4-1 0,18 0 4 16,-18 0 0-16,16-2-5 0,-16 2 1 15,18-6-1-15,-10 2-1 0,-8 4 2 16,14-10-1-16,-8 0 0 0,0 2-2 16,2 1 1-16,-5-4 0 0,2-1 1 0,1 3 2 15,-6-3-5-15,4-5 1 0,-4 6-2 16,0-2 1-16,0 1 1 0,0-2 0 16,0 2 1-16,-4-1-1 0,4 1 2 15,0 12-2-15,-6-17-1 0,6 7-3 0,0 10 5 16,-1-14-2-16,-6 6 4 0,7 8-4 15,-8-14 4-15,2 6-6 0,6 8 2 16,-12-6 0-16,12 6-3 0,-15-7-5 0,15 7 0 16,-16-4-3-16,16 4-2 0,-17 0-4 15,17 0-4-15,0 0-3 0,-20 4-3 16,20-4-53-16,-16 5 27 0</inkml:trace>
  <inkml:trace contextRef="#ctx0" brushRef="#br0" timeOffset="-184223.33">26092 3655 194 0,'0'0'-15'16,"-12"5"0"-16,12-5 4 0,-9 6 2 0,9-6 4 0,0 0 2 16,-12 5 6-16,12-5 2 0,-12 4 3 15,12-4 2-15,-15 3-4 0,15-3 1 0,-12 2 2 16,12-2-3-16,-25 3 4 0,17-3-2 15,8 0 1-15,-25 0-3 0,13 0 1 16,-3 1-2-16,15-1-1 0,-19 0 0 16,19 0-5-16,-16 0-4 0,16 0-6 15,-14 0-8-15,14 0-11 0,0 0-31 16,0 0 21-16</inkml:trace>
  <inkml:trace contextRef="#ctx0" brushRef="#br0" timeOffset="-182702.57">28792 4410 149 0,'0'0'-14'0,"0"0"3"0,10 4 4 0,-10-4 5 0,0 0 4 16,0 0 1-16,0 0 2 0,0 0 0 15,0 0-4-15,0 0 3 0,0 0-2 16,0 0 1-16,0 0-1 0,0 0 5 0,6 9 4 15,-6-9 6-15,0 0 4 0,4 11 0 16,0-3 4-16,-4-8-2 0,0 13 5 16,3-5-9-16,1 3 2 0,-4 1-3 0,0-2 1 15,0 2-6-15,0 3-1 0,0-3 1 16,0 3-3-16,0 1 0 0,-4 1 4 16,4-2-4-16,-3 1-3 0,-1 1-1 0,4-2-9 15,-6-1-6-15,6 1-11 0,-6 1-11 16,2-1-16-16,0-3-75 0,2 1 42 15</inkml:trace>
  <inkml:trace contextRef="#ctx0" brushRef="#br0" timeOffset="-182070.66">28523 4959 293 0,'0'0'-21'0,"0"0"2"0,0 0 5 0,0 0 1 0,0 0 6 16,0 0-2-16,0 0 7 0,0 0 0 15,0 0 4-15,35-5 2 0,-35 5-4 16,10 1 2-16,-10-1-1 0,11 5 1 16,-11-5 3-16,15 7-2 0,-10 0 0 0,-5-7-2 15,7 9 0-15,-3-1 0 0,-2 1 8 16,-2-9-7-16,0 18 0 0,-2-8 2 0,-2 0-3 16,-3 2 1-16,-2 1 0 0,-2-1-2 15,0 4 4-15,-1-4-2 0,-2 1 1 16,2-1-2-16,1-2 3 0,0 0-5 15,1 1 2-15,2-3-1 0,-3 0 4 0,6 0-3 16,5-8 2-16,-11 13 0 0,11-13 1 16,-4 7 1-16,4-7-1 0,0 0-2 15,16 8 0-15,-16-8-2 0,23 0 5 0,-6-3-2 16,3 1 1-16,-3 2-5 0,3-3 2 16,2-1-2-16,-4 1 1 0,2-1-3 15,2 0 1-15,-6 2-3 0,2-1-5 0,-2-2-3 16,-1 2-3-16,-2 2-6 0,1-2-3 15,-4-2-47-15,-10 5 25 0</inkml:trace>
  <inkml:trace contextRef="#ctx0" brushRef="#br0" timeOffset="-181073.46">28802 5042 173 0</inkml:trace>
  <inkml:trace contextRef="#ctx0" brushRef="#br0" timeOffset="-180971.62">28802 5042 142 0,'0'-11'-14'0,"0"11"1"16,0 0 3-16,0 0-2 0,0 0-20 16,0 0 11-16</inkml:trace>
  <inkml:trace contextRef="#ctx0" brushRef="#br0" timeOffset="-180627.1">28802 5031 75 0,'0'0'-26'0</inkml:trace>
  <inkml:trace contextRef="#ctx0" brushRef="#br0" timeOffset="-180536.63">28802 5031 61 0</inkml:trace>
  <inkml:trace contextRef="#ctx0" brushRef="#br0" timeOffset="-180444.72">28802 5031 51 0,'0'0'-4'0,"0"0"3"16,0 0-1-16,0 0 5 0,0 0 2 15,0 0 2-15,0 0 0 0,-6 32 0 0,6-32 0 16,0 0 3-16,6 8 2 0,-6-8-1 15,10 4-1-15,-10-4 0 0,7 8 3 16,-7-8-1-16,15 5 0 0,-15-5 1 16,12 4-3-16,-6 3 3 0,2-3 0 15,-2 1 0 32,0 1-1-47,1-2-1 0,-7-4 0 0,5 10-1 0,-1-4-5 0,-4-6 5 0,7 12-3 16,-7-12-1-16,0 13 3 0,0-13-2 0,0 12-3 0,0-12 0 0,0 0-1 0,-7 15-2 0,7-15-1 0,-5 6-7 15,-2 1-1-15,7-7-4 0,-8 7-4 16,8-7-6-16,0 0-6 0,-8 8-54 16,8-8 28-16</inkml:trace>
  <inkml:trace contextRef="#ctx0" brushRef="#br0" timeOffset="-180329.92">28835 4966 200 0,'4'-12'-16'0,"-4"12"0"0,0 0 7 0,0 0 7 15,0 0 16-15,0-12 1 0,0 12 0 16,0 0 1-16,0 0 2 0,0 0 1 0,4-11-3 16,-4 11-1-16,0 0 0 15,9-7 3-15,-9 7-2 0,14-4-4 0,-14 4 7 16,22-4-8-16,-11 4 1 0,6-2-6 15,-7-2 4-15,7 2-2 0,-1 2 4 0,1-2-8 16,-17 2 0-16,23-3 0 0,-7 3-3 16,-1-3-8-16,-15 3 1 0,22 0-13 15,-7 0-5-15,-15 0-13 0,19 0-1 16,-19 0-67-16,14 6 36 0</inkml:trace>
  <inkml:trace contextRef="#ctx0" brushRef="#br0" timeOffset="-180080.76">29232 5003 256 0,'0'0'-17'0,"0"0"10"15,0 0 5-15,0 0 4 0,0 0 1 0,15 0 3 16,-15 0-5-16,0 0-1 0,0 0 0 15,0 0 2-15,0 0-2 0,0 0 4 16,0 0-2-16,-37 13 0 0,30-9 0 0,-1 4 4 16,0-2-1-16,-1 2 0 0,1 4 0 15,0-3 2-15,1 3-3 0,2-1 0 16,-2 2 4-16,-1-1-1 0,1 0 5 0,6 1-3 16,-3-3 5-16,0-1-1 0,4 2 0 15,0-11 6-15,0 17-5 0,4-8 10 16,0-1-4-16,1 0-2 0,2-2 0 0,-7-6 3 15,16 6 2-15,-5-3-7 0,-1-2 4 16,-10-1-2-16,19-1-3 0,-19 1-4 16,27-7 1-16,-13 2 1 0,-3-3-4 15,1-3-5-15,-1 2 3 0,-2-3 3 0,4-4-8 16,-7 3-5-16,3-1-2 0,-8 0-9 16,-1-1-1-16,0-1-6 0,-1 4-2 15,-8-4-11-15,1 3 3 0,-7-1-8 0,3 2-7 16,-4-1-13-16,-1 2-67 0,-3 2 43 15</inkml:trace>
  <inkml:trace contextRef="#ctx0" brushRef="#br0" timeOffset="-177308.99">26648 3303 304 0,'0'0'-20'0,"0"0"5"15,0 0 4-15,0 0-1 0,0 0 1 0,0 0 1 16,0 0 2-16,0 0 0 0,0 0 4 16,0 0-2-16,0 0-3 0,0 0 3 0,15-15 1 15,-15 15 0-15,0 0 1 0,23 3-2 16,-23-3 4-16,20 5-2 0,-10-3 1 15,6 2-2-15,-2 0 5 0,2-2-2 16,1 6 1-16,-1-4 0 0,9 2-1 16,-2-1 1-16,0 2 0 0,1-3-1 0,1 2 4 15,2 1-2-15,-1-2 1 0,1 1 0 16,6-1-1-16,-2 0 0 0,-2-1 3 0,9 0-1 16,-5 3-1-16,0-6-1 0,-1 5-2 15,6-1 2-15,-5-2 2 0,0 1-4 16,5 2 4-16,-5-2-2 0,-2-1 0 0,2 2 1 15,0 1 1-15,-2-5-1 0,-3 6 0 16,0-7 1-16,0 6 0 0,-1 0 1 0,1-5-6 16,-2 4 3-16,1 1 0 15,0-5 0-15,-1 6 1 0,1-5-4 0,-4 2 2 16,5 0 2-16,-2 0 2 0,1-1-1 16,0-2-2-16,-1 3-1 0,-3-2 4 0,4 0-3 15,-9 1-1-15,8 0 2 0,-4-3-1 16,0 2 0-16,0 0-2 0,-2-2-1 15,-1 4 4-15,6-4-1 0,-9 2 3 16,3 0-6-16,-3-2 4 0,5 2 0 16,-1-2-1-16,-2 3 0 0,-2-2-1 0,1-1-1 15,-1 4 2-15,0-1-1 0,1-3 2 16,-2 3 0-16,1-2 0 0,-4-1 0 0,3 3-4 16,-2 1 1-16,3-4 6 0,-1 0-4 15,-3 0 2-15,0 4 0 0,2-2-2 16,4-2-1-16,-6 2 1 0,2 2 0 0,-2-3-2 15,6-1-1-15,-5 4 4 16,0-3 0-16,2 5-2 0,-3-5 0 0,3-1 1 16,-3 4 0-16,2-1 1 0,-2-2-2 15,0 2 1-15,3-1 0 0,-4 1 0 0,-11-3-1 16,18 5 1-16,-7-5 1 0,-11 0 0 16,20 4-2-16,-13 0 1 0,3-2 0 0,-10-2 1 15,16 2-2-15,-9 1 1 0,-7-3 0 16,15 0 0-16,-15 0 1 0,0 0-2 15,12 5-1-15,-12-5 0 0,0 0 0 16,14 6 4-16,-14-6-4 0,0 0 2 0,6 6-3 16,-6-6 6-16,2 8-7 0,-2-8 3 15,0 0 2-15,8 14 0 0,-8-14-1 16,0 0 0-16,-4 13 0 0,4-13 2 0,-4 12-3 16,4-12 2-16,-2 16-3 0,-2-8 3 15,4-8-2-15,-10 17 1 0,10-7-1 16,-6 0 2-16,3 0 0 0,-5 0 1 0,7 1-1 15,-5-3 2-15,2 5-1 0,3-2 0 16,-6-2-1-16,3 1 0 0,0 0 0 16,2 4 1-16,-2-6-1 0,2 0 0 0,2-8 0 15,-4 17 0-15,0-6 2 0,2-3 0 16,2-8 0-16,-4 14-1 0,4-14 1 16,0 10 1-16,0-10 2 0,-3 10 1 0,3-10-1 15,-4 11 0-15,4-11 0 0,0 0-1 16,0 0 1-16,0 11 0 0,0-11 0 15,0 0-1-15,0 0-4 0,0 0 0 16,-4 13 8-16,4-13-5 0,0 0 0 0,0 0-4 16,0 0 4-16,0 0-3 0,8 11 1 15,-8-11 0-15,0 0-2 0,13 1 4 16,-13-1-2-16,12 4-2 0,-12-4-2 0,15 0 4 16,-15 0 3-16,16 3-3 0,-16-3 0 15,21 1 0-15,-13-1-2 0,-8 0 0 16,20 0 1-16,-5 3 2 0,-2-3-1 0,-13 0 1 15,27 0-4-15,-15 2 2 0,3-2-2 16,1 3 2-16,1 0-1 0,3-1 2 16,-3-2-2-16,2 3 1 0,5-2-4 0,-5 3 3 15,2-4 3-15,-1 2-4 0,-1-2 2 16,2 2-1-16,-1 1 0 0,-1 0 1 16,2-3-2-16,-5 2 1 0,4 0 2 0,-3-2 0 15,-1 4 0-15,2-4-2 0,-2 2-3 16,0-2 4-16,1 2-2 0,-2 0 2 15,1-2-1-15,1 3 0 0,-1-2 0 16,3-1 5-16,-1 4-5 0,1-4 0 16,-3 3 0-16,5 0-3 0,-1-2 2 0,-1 2 2 15,6 1-1-15,-6-4 1 0,1 0-1 0,3 4 1 16,-2-4 0-16,2 0-2 0,3 2 1 16,1 0-2-16,0 2 2 0,2-3 0 15,-2 3-1-15,3-3 1 0,0-1 4 16,0 6 0-16,4-5-2 0,-5-1-1 0,6 4-3 15,-6-1 1-15,4-2 0 16,-2 2 1-16,2-1-1 0,-3 1 1 0,4 0 0 16,-4-1 0-16,-4 1-2 0,2-2 4 0,4 3-4 15,-4-2 4-15,4 3-2 0,-5 0 0 16,0-3 1-16,2 4-1 0,-2-4-1 16,-1 0 3-16,1 2-3 0,0 0 4 15,-1-1-3-15,4 0 1 0,-4 1-2 0,6 0 3 16,-5 2-1-16,1-4 1 0,0 3-6 15,3-1 3-15,-2 0 0 0,2-1 0 16,-7-2-1-16,8 3 1 0,-6-1 2 16,1-2-2-16,-4 2 2 0,-3-1-1 0,8 1 0 15,-10 0 1-15,2-1-2 0,-2-2 1 16,2 3 0-16,-4-2 1 0,-3 5 0 16,3-4 0-16,1 1 0 0,-3-3 1 0,-4 3-2 15,-10-3-1-15,23 2 1 0,-12 0-1 16,-1 2-3-16,-10-4-3 0,19 4-6 0,-10-4-2 15,-9 0-8-15,18 5-4 0,-13-4-52 16,6 6 27-16</inkml:trace>
  <inkml:trace contextRef="#ctx0" brushRef="#br0" timeOffset="-175524.45">25863 4010 201 0,'0'0'-4'0,"-11"-4"2"16,11 4 3-16,0 0 5 0,0 0 1 15,0 0 0-15,0 0-2 0,0 0-2 16,0 0 1-16,0 0 3 0,0 0-3 0,0 0 0 16,0 0 1-16,15-20 5 0,-15 20-3 15,8-6-1-15,-8 6 0 0,15-5-2 0,-15 5 2 16,16-4 0-16,-16 4 0 0,21-4-5 16,-21 4 5-16,19 4-5 0,-19-4 2 15,24 3-2-15,-15-2 1 16,0 4 6-16,2 1-8 0,1 0 2 0,-3 0-2 31,-3 4 1-31,4 0-1 31,-3 3 3-31,-3-2 0 16,-4 6-2 0,0-2 2-16,0 2-1 0,-8 0-2 15,1-1-1-15,1 6 3 31,-5-5-1-31,2 0 1 16,-2 1-1-16,3-2 0 31,-3 1 1-31,1-6-5 0,4 2 3 16,-3-1 3-16,4-1-5 16,2-1 4-16,-1-2-1 0,4-8 4 15,-7 14-9-15,7-14 5 16,0 13 0-16,0-13 1 0,14 8-2 0,-4-4-2 15,0-1 3 1,3 1-4 0,0-4 4-16,5 0-2 15,-6 0 1-15,5 0 0 0,-4 0-2 0,5 0-3 16,-6 0 0-16,2 0 0 31,-14 0-3-31,27-4-3 0,-16 4-6 16,-11 0-1-1,18-3-7-15,-18 3-5 16,15-1-45-16,-15 1 25 0</inkml:trace>
  <inkml:trace contextRef="#ctx0" brushRef="#br0" timeOffset="-174659.61">26342 4154 179 0,'0'0'-14'0,"0"0"2"0,0 0 3 15,0 9-3-15,0-9 4 0,0 0 3 0,0 0-1 16,0 0 1-16,0 0 1 0,0 0-3 15,0 0 1-15,5 8 2 0,-5-8 1 0,0 0-2 16,0 0 3-16,0 0 1 0,0 0-1 16,0 0 2-16,0 0-1 0,0 0-1 15,1 9 1-15,-1-9-1 0,0 0 2 0,0 0 0 16,4 11 0-16,-4-11 3 0,0 0 0 16,0 0 0-16,7 12 2 0,-7-12-4 15,4 7 3-15,-4-7 0 0,0 0-2 0,1 13 0 16,-1-13 0-16,0 8 1 0,0-8-1 15,0 0-2-15,0 15 2 0,0-15 0 16,0 0 1-16,-1 13-2 0,1-13-2 16,0 0 0-16,0 12 1 0,0-12 3 15,0 0-1-15,0 0-1 0,0 15-2 0,0-15 1 16,-4 6 0-16,4-6 2 0,0 0 1 16,0 0 1-16,4 11 0 0,-4-11-4 0,0 0-1 15,0 11 2-15,0-11 3 0,0 0-3 16,1 9 1-16,-1-9-3 0,0 0 4 15,10 8-2-15,-10-8 0 0,5 7 1 16,-5-7 3-16,7 8-4 0,-7-8 1 0,6 9-3 16,-6-9 3-16,8 8 5 0,-8-8-5 0,6 11-2 15,-6-11 7-15,6 9-7 0,-6-9 0 16,4 9 0-16,-4-9 0 0,3 8-1 16,-3-8 2-16,4 8-3 0,-4-8 5 15,0 0-4-15,0 0 3 0,0 0-1 16,-7 15 1-16,7-15 2 0,-10 5-2 0,10-5 1 15,0 0-2-15,-16 3-1 0,16-3 5 16,0 0-3-16,-15 0 2 0,15 0-4 16,0 0 3-16,0 0-1 0,0 0 3 15,0 0-3-15,-16-11 2 0,16 11 0 0,-3-10-4 16,3 10 1-16,0 0 1 0,0-14 2 16,0 14 1-16,0 0-1 0,3-21 1 0,1 13-3 15,-4 8 0-15,11-13 2 0,-10 1-1 16,3 4-1-16,-1-3 1 0,1-2-1 15,2 3-1-15,-2-2-1 0,2-2 0 16,0-1-2-16,-2 2 2 0,0-2 1 0,-1 2 0 16,1-2-3-16,3 3 2 0,-3-1 0 15,-4 1-1-15,1 0 2 0,3 0-1 0,-1 1-2 16,-3 11 2-16,4-21-2 0,0 14 2 16,-4 7 1-16,0-15-2 0,2 7 1 15,-2 8-2-15,0 0 0 0,4-14 5 0,-4 14-2 16,0-11-1-16,0 11-3 0,0 0 1 15,4-13-1-15,-4 13-1 0,0 0-3 16,0 0 0-16,0 0-5 0,0 0-1 16,-10-11-7-16,10 11-39 0,0 0 20 15</inkml:trace>
  <inkml:trace contextRef="#ctx0" brushRef="#br0" timeOffset="-168875.31">7143 17644 353 0,'0'0'40'0,"0"0"-23"16,0 0-17-16,0 0 19 0,0 0-4 16,0 0 2-16,0 0 4 0,0 0-8 0,0 0-4 15,0 0-2-15,0 0 3 0,0 0-1 16,0 0-1-16,0 0-3 0,0 0 2 16,0 0 0-16,0 0 3 0,0 0-2 15,0 0-5-15,0 0 1 0,0 0-3 16,0 0 2-16,0 0 3 0,0 0 2 0,0 0-2 15,0 0 0-15,0 0-1 0,0 0 4 16,0 0 2-16,0 0 0 0,8 8 0 16,-8-8-3-16,0 0-1 0,29-2 1 0,-14 2 2 15,1 2-4-15,0-4 2 0,3 2 2 16,2 0-3-16,2-3-2 0,3 0-2 16,5 1 5-16,2-1-8 0,-3-2 5 0,4 2 1 15,2-1 6-15,-5 1-5 0,2-2-1 16,-5 0 5-16,-1 2-4 15,-2 2-1-15,-6-2 0 0,2 0 3 0,-5 1-9 0,0-1-2 16,-1 3 2-16,-2-3 0 0,-13 3-8 16,23 0 7-16,-23 0-1 0,13 3-2 15,-13-3-3-15,0 0 0 0,0 11-4 0,0-11-2 16,0 0 4-16,-26 9-1 0,10-4 2 16,-2-2 2-16,2 1 1 0,-9-1 0 15,6 2 1-15,-5 0-4 0,2 1 3 0,-1 0-3 16,2 0 4-16,1-1-2 0,2-2 2 15,0-2 2-15,4 4-1 0,1-2 1 16,-2 0-2-16,7-1 3 0,8-2-2 16,-20 4 4-16,10 0-4 0,10-4 0 0,-12 2-4 15,12-2-6-15,-15 2-5 0,15-2-20 16,-11 6-18-16,11-6-38 0,0 0-53 0,-16 5 50 16</inkml:trace>
  <inkml:trace contextRef="#ctx0" brushRef="#br0" timeOffset="-162409.72">22434 10263 165 0,'0'0'20'0,"0"0"-19"0,0 0-1 0,-4 8-2 15,4-8-3-15,0 0 1 0,-7 12 3 16,3-4 2-16,4-8 3 0,-3 15 5 16,3-15 1-16,-8 21-1 0,7-9 3 0,-10 1 9 15,11 6 1-15,-6 1-2 0,2 3 2 16,-3-1-4-16,2 4 1 0,5 0 0 0,-4 2 2 16,0 0-6-16,1 4 4 0,-1 0-6 15,1-1 0-15,6-4 0 0,-3 2-3 16,0 3-1-16,0-7-1 0,0 1 1 0,4-1-2 15,-4-1-9-15,3-3-7 0,-3-3-2 16,4 0-7-16,-4-3 0 0,4-3-11 16,-4-1-19-16,0-2-76 0,0-9 43 0</inkml:trace>
  <inkml:trace contextRef="#ctx0" brushRef="#br0" timeOffset="-161632.55">22288 10103 304 0,'0'-20'-19'0,"4"11"2"0,-4-2 22 16,0 11 0-16,0-17 1 0,7 10 5 15,-7 7 3-15,11-16-4 0,-6 9 1 16,-1-1 3-16,9 3-1 0,-2-3 0 15,2 4 1-15,1 0 3 16,2-5-2-16,0 5 5 0,5 0 2 0,6-3-5 0,6 0 3 16,-4 2-3-16,2 0 3 0,6-1 5 15,9 2-11-15,-4-1 5 0,6-3-8 16,2 4 4-16,12 1-4 0,0-1 2 0,7-2 1 16,0 3-5-16,9 2 2 0,-2-2-6 15,2-1 4-15,1 4-1 0,1-7 1 0,-3 7-5 16,-1-1 8-16,-1 1-5 0,-3-4 2 15,-1 4-1-15,-11 0-1 0,-4 0 6 16,-3 0-10-16,-4 0 6 0,-1 0-1 0,-5 4-7 16,-3-3 4-16,-3 2-1 0,-9 1-1 15,4 0-4-15,-5 3 1 0,0 1 1 16,-9-2 2-16,6 5 1 0,-5 2-5 0,-4-1 5 16,-2 3-3-16,0 2 4 0,-2 3-2 15,-3 0-1-15,1 3 8 0,-3 2-11 16,-2 2 1-16,-2-2-2 0,2 6 5 15,-4 1 2-15,3 4-4 0,-3-1 5 0,4-2-4 16,-4 3 5-16,0-4-7 0,0 4 0 16,0-7-1-16,0-1 6 0,0-1-8 15,0 1 11-15,0 0-8 0,-4-7-1 0,1 5 2 16,3-4-3-16,-4-3 1 0,2 0-1 16,-2-5 8-16,-2 4-7 0,-3-1-6 15,4-6 9-15,-6-1-4 0,3 1 5 0,-11 1-4 16,1-5 2-16,-5 1-3 0,-4-3 1 15,-9-1 0-15,-2 3-2 0,-8-3 5 16,-12 0 1-16,-4 4-8 0,-12-6 8 0,2 5 0 16,-19-3-2-16,-6-1 3 0,3 1 7 15,-3-2-11-15,2 4-5 0,-2-1 1 16,4-1-2-16,-5 0-4 0,8 0-1 0,18 0 2 16,-6 1-2-16,14-1-3 0,8-2 2 15,3 4 0-15,6-6-3 0,3 4 11 16,6-4-5-16,4 3-3 0,2-2 4 15,4-1 0-15,6 0-2 0,0 0 2 0,0 0 3 16,6-1 1-16,1 1-1 0,-2 0 0 16,17 0-4-16,-28 0-10 0,28 0-6 15,-11-3-5-15,11 3-5 0,0 0-10 16,0 0-11-16,0 0-102 0,0 0 53 0</inkml:trace>
  <inkml:trace contextRef="#ctx0" brushRef="#br0" timeOffset="-161002.65">28300 10166 396 0,'0'0'-19'0,"0"-12"4"15,0 12 1-15,0 0 5 0,0 0 7 16,0 0 5-16,0-15-3 0,0 15-3 0,0 0 1 16,0 0 2-16,0 0 0 0,0 0 0 15,0 0 2-15,0 0 5 0,0 0-2 16,0 0 1-16,2 39 0 0,2-22-3 0,-4 0 3 15,4-1 0-15,-2 8 1 0,-2 0-1 16,4 3 2-16,-4 1-3 0,0 3 1 0,0-5-6 16,0 5-2-16,-4-2-5 0,2 5-4 15,-2-5-2-15,0 0-9 0,2 1-3 16,-3-5-13-16,1-1-61 0,3-3 34 16</inkml:trace>
  <inkml:trace contextRef="#ctx0" brushRef="#br0" timeOffset="-160151">28376 10074 237 0,'12'0'-20'0,"-12"0"12"0,32-3-4 16,-20 3 1-16,4-1 1 0,2-3 4 0,-2 1-2 15,5 2 0-15,-1 1 3 0,-1-6 4 16,7 6-4-16,0-2 7 0,-2-1-3 15,8 0-1-15,-2 3 2 0,4-2 1 16,-2 2 2-16,8 0 1 0,-3 0 1 0,2 0 0 16,9 2 1-16,-3-2 4 0,7 0-5 15,-3 0 3-15,1-2-4 0,6 2 3 16,1-2 0-16,-1-2-3 0,8 4 2 0,3-4 0 16,-3 2 1-16,-2-4 5 0,2 5-2 15,0-6 1-15,-8 6 0 0,-2-2 4 16,-1 3 1-16,-4-2-3 0,-2 2 2 15,-4-2-4-15,-2 2 2 0,-8 0 2 0,1 0-3 16,-6-4-3-16,-3 4 0 0,-2 0-2 16,-2 0 2-16,-5 4-2 0,0 0-4 0,1 0 2 15,-5 4 0-15,-1 3-1 0,4 1 1 16,-7 0 2-16,0 3-6 0,2 2 2 16,-8 2-1-16,4 3 5 0,-2 1-2 0,0 0-3 15,-4 1 4-15,0 6 0 16,0 0-1-16,0 7 1 0,-4-1-2 0,4 1 7 15,-4 1-5-15,2 0 0 0,-2 1-4 16,2-2 4-16,-2 1-1 0,0-1-1 0,2-1 2 16,-2-1 2-16,0-1-2 0,1-2 1 15,-2-2-4-15,1-5 2 0,-2-1-2 16,5-3 0-16,-6 2 2 0,3-2 3 0,-1-3-4 16,-2-1 4-16,-1-2 0 0,-5-3-1 15,0 1-3-15,-5-6 3 0,-4 1-5 16,-5 0 2-16,-2-6-2 0,-6 2 0 0,-10-4 0 15,-5 0 1-15,-10 0 8 0,-9-2-8 16,1 0-1-16,-11 0-6 0,3-2 7 0,-6 4-2 16,0-2 3-16,6 2-3 0,0 0 2 15,-1 2 9-15,8 2-15 0,2-2 3 16,14 0 0-16,3 0 0 0,0 1-1 16,7 1 1-16,6-3 2 0,3-1-1 0,8 3-1 15,-4 0 10-15,6-3 3 0,6 0 7 16,0 1 0-16,2-1-1 0,16 0-7 15,-21-1 0-15,21 1-4 0,-16-6 3 16,16 6-11-16,0 0-9 0,-11-1-8 0,11 1-10 16,0 0-12-16,0 0-20 0,0 0-19 15,0 0-119-15,0 0 67 0</inkml:trace>
  <inkml:trace contextRef="#ctx0" brushRef="#br0" timeOffset="-159438.52">28999 10308 498 0,'4'-9'-30'0,"-4"9"9"0,0 0 9 16,5-8 4-16,-5 8 4 0,7-8 2 0,-7 8 5 15,0 0 5-15,0 0-5 0,8-7 2 16,-8 7-6-16,0 0 3 0,0 0 1 16,0 0 0-16,0 0 0 0,0 0-5 0,7 26 8 15,-7-16-1-15,0-10-4 0,-4 15 2 16,8-6 0-16,-8 3 3 0,4-12-6 16,0 22 3-16,0-14-2 0,0 5 1 0,0-2-1 15,-3-1-4-15,3-10-1 0,0 19-6 16,0-10-4-16,0-9-9 0,0 19-7 0,0-12-9 15,0-7-9-15,0 12-57 0,0-12 35 16</inkml:trace>
  <inkml:trace contextRef="#ctx0" brushRef="#br0" timeOffset="-159070.85">28823 10236 269 0,'0'0'-15'0,"-7"-8"5"0,7 8-1 16,-4-9 3-16,4 9 2 0,0 0 10 16,-6-11 1-16,6 11 1 0,0 0-1 15,0 0 4-15,0 0 0 0,0 0 4 0,-4-13-2 16,4 13 3-16,0 0 1 0,0 0-1 15,0 0 1-15,0 0 0 0,14-8 1 16,-14 8-2-16,18 0 2 0,-18 0 1 0,18 0 1 16,-2 0-1-16,-16 0-5 0,31 0 5 15,-10 0-1-15,-2 0 2 0,1 1-3 16,3-1-1-16,2-1-2 0,-2 2 0 0,-1-1 2 16,1 0-4-16,-3 3-3 0,4-3 1 15,-4 0-3-15,1 0-8 0,-3 0-14 16,-1 4-6-16,3-4-18 0,-3 4-17 0,-2-1-102 15,1 1 54-15</inkml:trace>
  <inkml:trace contextRef="#ctx0" brushRef="#br0" timeOffset="-158047.8">23294 10240 397 0,'0'0'-20'0,"5"-9"7"0,-5 9 8 0,3-11 5 16,-3 11 4-16,8-6 1 0,-8 6 5 0,0 0 1 15,2-11 5-15,-2 11-3 0,0 0 4 16,0 0-4-16,8-8 4 0,-8 8-6 15,0 0-3-15,0 0 2 0,0 0-1 0,0 0-5 16,0 0 6-16,0 0-6 0,0 0 3 16,19 17 0-16,-15-9 4 15,-3 3-7-15,9-2-1 0,-9 5 0 0,3 2 2 16,-1-4-3-16,1 5 1 0,0 0 8 0,-2 1-6 16,2 2 1-16,0 0-6 0,-2 1 1 15,-2-4 2-15,0-1-1 0,4 2-3 0,-2-1-1 16,-2-2-3-16,0 2-13 0,4-6 0 15,0 3-8-15,-4-3-5 0,0 2-3 16,3-5-5-16,-3-8-17 0,8 11-68 0,-8-11 42 16</inkml:trace>
  <inkml:trace contextRef="#ctx0" brushRef="#br0" timeOffset="-157710.79">23806 10144 302 0,'6'-10'-23'0,"-6"10"-1"0,6-11 7 16,-6 11 1-16,0 0 0 0,9-7 2 15,-9 7 1-15,0 0 4 0,0 0 2 16,0 0 3-16,0 0 2 0,0 0 0 0,0 0 5 15,12 24 3-15,-8-13 0 0,-4 0-3 16,0-11 0-16,3 21 1 0,-3-9 1 16,0 1-1-16,0-1 3 0,4 2-2 0,-4-2 0 15,4 1 0-15,-4-1 0 16,0 0-2-16,0 0 2 16,1-4 0-16,-1 5-3 0,0-13-3 0,0 18-5 0,0-12-3 15,0-6-7-15,0 14-3 0,0-14-4 16,0 9-31-16,0-9 18 0</inkml:trace>
  <inkml:trace contextRef="#ctx0" brushRef="#br0" timeOffset="-157467.81">23786 10319 139 0,'0'0'-4'0,"0"0"5"0,-11-7 1 16,11 7 2-16,-7-9 0 0,7 9 6 15,0 0 1-15,-16-4-1 0,16 4-1 16,-21-4 1-16,21 4 2 0,-23-4-1 0,5 4-4 15,-1 0 4-15,0 0-2 0,-1 0-2 16,-2 0-4-16,-5 0 0 0,0 4 2 16,-1-4 2-16,2 0-3 0,3 4 2 0,-4-1-1 15,5-2-1-15,-1 2-1 0,4-1 0 16,1 2-1-16,2-2-1 0,1 0 3 16,2 1-3-16,-1-2-1 0,14-1-3 0,-18 3-6 15,18-3-13-15,0 0-7 0,0 0-53 16,0 0 27-16</inkml:trace>
  <inkml:trace contextRef="#ctx0" brushRef="#br0" timeOffset="-155163.86">24823 10395 210 0,'0'0'-13'0,"0"0"3"0,0 0 5 15,0 0 7-15,0 0 1 0,0 0 7 16,-16-7 1-16,16 7 0 0,0 0 0 15,0 0-2-15,0 0 2 0,0 0-1 0,0 0 0 16,0 0 4-16,0 0-1 0,0 0 1 16,0 0-1-16,0 0 1 0,0 0 1 15,0 0-3-15,0 0-3 0,0 0 4 16,43-1-1-16,-31-3 1 0,2 4-1 16,4-1 4-16,-2-3-2 0,2 2-1 15,2 0 3-15,4-1-9 0,0 2 7 0,6-6-1 0,-4 3 1 16,8 1-2-16,-1-1 0 0,-1 0-3 15,12-4-2-15,0 4 2 0,7-1-3 16,-1 2 0-16,4-2-2 0,6 2 4 0,1-1-4 16,3 0-2-16,3 0 3 0,-1-1-3 15,2 1 3-15,-6 0-1 0,4 4-2 16,2-7-1-16,-1 6 2 0,-2-3 0 0,-1-1-1 16,3 3 0-16,-3 0-3 0,-3-1 3 15,5 2-1-15,-12-3 0 0,1 1 3 16,2 2-3-16,-1 1-2 0,-2 0 2 15,0-3-2-15,1 3 5 0,0 0-4 16,-2 0-1-16,-1 0 0 0,1 0 1 0,1 0-1 16,0 0-3-16,0 0 7 0,-1 0-5 15,-1-3 4-15,-3 3-2 0,3 0-3 16,-2-2 3-16,0 2-1 0,-3 0 1 0,-2-2 0 16,3 2 1-16,-9-4 2 0,1 4-1 15,1 0-3-15,-3-2-2 0,-4 2 2 0,0-6 2 16,0 6 2-16,-4-1 5 0,-4 1-2 15,1-5-3-15,-4 2 2 0,-2-1 0 16,-1 0 4-16,-1 1-4 0,-2 2 2 0,-2-2-3 16,1 1 1-16,-4-4 1 0,-2 4-1 15,5-1-1-15,-15 3-3 0,19-4 2 16,-19 4 0-16,16-4-1 0,-16 4 0 0,17-7 0 16,-17 7 0-16,9-5-3 0,-9 5 5 15,11-5-4-15,-11 5-3 0,7-7 1 16,-7 7-4-16,0 0 1 0,-3-15-4 0,3 15 4 15,0 0 0-15,-8-17 1 0,8 17 1 16,-8-12-2-16,0 4-1 0,-3 3 3 16,5-3 3-16,-5 1-4 0,3 3 3 15,-1-4-3-15,-6 3-1 0,2-3 3 0,-1 4-2 16,1-3 5-16,2 3 1 0,-1-1-3 16,-2-1 1-16,2 4-1 0,12 2 0 15,-26-7-2-15,18 4 2 0,8 3-6 0,-16-2 4 16,16 2-3-16,-18-3 0 0,18 3 1 15,-12-3 2-15,12 3 1 0,0 0-2 0,0 0-2 16,0 0 6-16,-22 6-7 16,22-6 4-16,0 0 4 0,0 0-4 0,4 12 3 15,-4-12 3-15,0 0 0 0,12 17-3 16,-2-9-2-16,-5 3 1 0,2-5 1 0,-3 1-3 16,-2 1 4-16,2 3 0 0,-4-2-3 15,0-9 5-15,-4 23-1 0,-2-13-2 16,-6 4 3-16,-6-2 0 0,-2 1 2 0,-2-5-5 15,-14 5-8-15,1-1-5 0,-9-1-6 16,-3-2-7-16,-9 5-15 0,3-5-12 16,-7 3-104-16,0 0 54 0</inkml:trace>
  <inkml:trace contextRef="#ctx0" brushRef="#br0" timeOffset="-154372.85">25090 10246 400 0,'12'-10'-22'0,"-12"10"6"0,0 0 7 16,6-8 2-16,-6 8 6 0,0 0-1 15,0 0 3-15,8-9 3 0,-8 9 0 16,0 0 1-16,0 0 2 0,0 0 0 0,3-7-2 16,-3 7-2-16,0 0 0 0,0 0 2 15,0 0-1-15,0 0-2 16,0 0 0-16,-23-6 4 15,23 6 1-15,0 0-3 0,-28 8 1 16,16-3-1-16,-2-1-1 78,2 0-3-62,-4 3 4-16,-6-1 2 0,2 2-3 0,-4-2 1 0,2 3 1 0,2-1-1 0,-3 3-1 0,0-5 6 0,-2 1-4 15,9 1-2-15,-3 1-1 0,1-2 0 0,6 1-1 0,-2-4 2 0,0 1-1 0,2 3 8 0,1-6 0 0,6 6 5 16,5-8 0-16,-4 12 5 0,4-12 1 0,9 16-7 0,2-11 0 0,1 3-2 0,5-1-1 0,3-3 2 0,1 4-5 16,2-2-1-16,0 2 3 0,3 0-4 15,-3-4-8 1,4 2-5-16,-5 0-4 0,4-2-9 0,-4 2-12 0,1-2-16 16,2 0-16-16,-2-3-100 0,0-1 55 0</inkml:trace>
  <inkml:trace contextRef="#ctx0" brushRef="#br0" timeOffset="-153861.54">25514 9234 424 0,'1'-11'-23'0,"-1"11"10"16,4-17 13-16,-4 17 5 0,3-11 6 15,-3 11-1-15,0-13 1 0,0 13 1 0,4-11 0 16,-4 11 1-16,0 0-1 0,0-12-1 16,0 12-6-16,0 0 2 0,0 0 0 0,0 0-3 15,0 0 4-15,0 0 2 0,0 0-4 16,0 0 0-16,0 0-2 0,0 40 2 15,0-31-1-15,-4 3 3 0,4 4-3 16,0-4 0-16,0 3-4 0,-3 0 4 0,3-2-2 16,0 2-3-16,-4-1 0 0,4 0-1 15,0-2-4-15,-1 1-8 0,1-1-5 16,-4-1-7-16,4-11-5 0,0 17-6 16,-4-10-5-16,4-7-7 0,0 13-76 0,0-13 42 15</inkml:trace>
  <inkml:trace contextRef="#ctx0" brushRef="#br0" timeOffset="-153442.93">25402 9020 299 0,'0'0'-24'0,"-3"-8"2"0,3 8 2 15,0 0-1-15,0 0 4 0,7-17 4 16,-7 17 3-16,10 0 4 0,-10 0-2 0,0 0 5 16,12-7 2-16,-12 7 5 0,0 0 2 15,26 0 0-15,-26 0-1 0,18 7 4 16,-8-3 2-16,7 0 0 0,-2 1-1 16,1 1 1-16,6 3 0 0,0-1 1 0,4 1-2 15,-2 5 3-15,4 2-2 0,3-3 3 16,2 6 1-16,-6-2 0 0,2 3-5 0,-2 0 0 15,-3-1 0-15,1 2 2 0,-5-1-1 16,2 0-4-16,-10 0 0 0,2-1 2 16,-7 2 1-16,-2-4-5 0,-1 3 7 15,-8 0-4-15,-1 0-1 0,-6-1-2 0,-1-2-1 16,-9 2-1-16,-2-2 0 0,-3-2 3 16,-1 0 3-16,0 2-7 0,5-6-8 0,-6-1-1 15,1-3-5-15,4 4 2 0,-1-6-11 16,2 2 0-16,4-5-3 0,6 4-5 15,-6-4-6-15,10-2-72 0,-7 3 36 16</inkml:trace>
  <inkml:trace contextRef="#ctx0" brushRef="#br0" timeOffset="-153095.84">26146 9466 252 0,'17'0'-86'0,"-17"0"29"16</inkml:trace>
  <inkml:trace contextRef="#ctx0" brushRef="#br0" timeOffset="-152812.66">26163 9466 208 0,'0'0'-16'0,"0"0"3"16,0 0 6-16,0 0 5 0,0 0-3 0,0 0 6 16,-29 22-1-16,18-19 4 0,-4 1-6 15,3 3 6-15,2-3-4 0,-5 2 1 0,3 1 0 16,0-3-4-16,1 4 6 0,1 0-4 16,-1-3 4-16,2 2-2 0,2 1 1 15,0-1 4-15,2 1 2 0,5-8 1 16,-8 14 0-16,8-7 4 0,0-7 0 0,0 17-2 15,8-10 1-15,-7 2-1 0,6-1 0 16,1 2-2-16,-1-2 4 0,3 0-4 16,-4 0 1-16,0-2-3 0,-2 1-2 0,3-2 1 15,-7-5 1-15,9 11-2 0,-6-7-3 16,-3-4 4-16,8 9-1 0,-8-9 3 16,0 0-6-16,0 0 5 0,-24 11-3 0,15-7 0 15,-6-3-7-15,15-1 1 0,-28 0-7 16,11 3-2-16,-2-6-7 0,3 6-6 15,16-3-1-15,-27-3-9 0,10 3-57 0,17 0 31 16</inkml:trace>
  <inkml:trace contextRef="#ctx0" brushRef="#br0" timeOffset="-151284.37">26259 9666 219 0,'0'0'-17'0,"0"0"3"0,17 0 3 0,-17 0 4 15,0 0 6-15,12 0 3 0,-12 0 9 16,0 0-3-16,0 0 6 0,0 0 0 15,0 0-2-15,0 0 5 0,0 0-3 0,18-3-5 16,-18 3 2-16,0 0-2 0,0 0 0 16,0 0-3-16,0 0 1 0,0 0-2 15,0 0-1-15,0 0 1 0,0 0 0 16,0 0-1-16,-44-7-2 0,44 7 2 0,-16 6-4 16,16-6 1-16,-14 8 1 0,9-4-2 15,5-4 4-15,-17 13-3 0,9-5 1 0,1-1-2 16,2-1 2-16,1 5-2 0,4-11 1 15,-7 17 0-15,3-7 0 0,1-2 2 16,3-8 0-16,-4 16-1 0,4-16 6 16,-1 13-1-16,1-13-2 0,1 12 1 15,-1-12 1-15,7 8 0 0,-7-8 0 0,4 9-3 16,-4-9 0-16,15 2 1 0,-15-2 0 16,0 0 1-16,0 0-2 0,22-8-4 0,-22 8 3 15,11-11 1-15,-10 3 0 0,7-1-3 16,-1 2 1-16,-7 7-1 0,7-12-2 15,-7 12 2-15,9-11 4 0,-9 11-8 0,7-9 1 16,-7 9 0-16,4-8 1 0,-4 8-2 16,0 0 1-16,6-8 0 0,-6 8-1 15,0 0 3-15,0 0-2 0,0 0 0 16,0 0 4-16,0 0-4 0,0 0 0 0,0 0 2 16,0 0-5-16,11 25 3 0,-11-17 3 15,1-1-2-15,-1-7-1 0,8 15 2 16,-5-10-2-16,1 7 2 0,-4-12 0 0,7 11 1 15,-3-3 3-15,1-3-2 0,2 3-1 16,-7-8-4-16,10 9 3 0,-4-6 2 16,-6-3 2-16,14 5-1 0,-7-3 1 0,-7-2 0 15,16 0-2-15,-16 0 2 0,17-7 1 16,-7 4-4-16,-4-5-2 0,5 0 3 16,-4 2-2-16,-2-5 0 0,2-1-1 0,1-1 3 15,-2 1 2-15,-2 0-5 0,2 2 4 16,-4 0 4-16,2-1-1 0,0 2 3 15,-1 1-5-15,1-3 6 0,-4 11-5 0,1-12-1 16,-1 12-1-16,6-9-1 0,-6 9-2 16,0 0 3-16,0 0-4 0,0 0 1 15,0 0 3-15,0 0-1 0,0 0-2 16,0 0 1-16,-28 28 3 0,22-18-2 16,0-2-1-16,-2 6 3 15,0 3-4-15,-3-2 0 16,0 2 4-16,1 2 0 0,0-2-4 0,4 0-1 0,-5 3 6 0,0 0-2 0,3-1-1 15,0 2-1-15,2-3 0 0,0 2 1 16,0 0 0-16,2-3 0 0,0-2-3 16,1-1 2-16,-1 2-2 0,4-4-1 0,0 2 2 15,0-2-3-15,4 1 2 0,-1-5 0 16,5 3-1-16,-6-3-2 0,6-2 1 0,-1 1 3 16,-7-7-2-16,12 7 2 0,-12-7-2 15,16 0 2-15,-16 0 0 0,0 0-1 16,27-11-3-16,-21 4 2 0,2-1 0 15,0 2 0-15,2-5-1 0,-9 2-1 0,6-3 1 16,1 1 0-16,-6-2-1 0,-2 1-3 16,4-2 2-16,-4 2 0 0,0 12 1 15,0-20 0-15,-4 8-4 0,-2 2 5 16,2 0 2-16,-3 0-5 0,2 3 1 0,5 7-1 16,-14-19 2-16,6 13-2 0,2-2 1 15,6 8 0-15,-10-11-2 0,4 4-2 16,6 7 3-16,-11-6 0 0,11 6-2 0,-5-8 3 15,5 8 3-15,0 0-2 0,-6-11 0 16,6 11 0-16,0 0 4 0,0 0-1 16,0 0 4-16,15-15-10 0,-15 15 7 15,13-4-1-15,-5-1-1 0,0 0 1 0,-8 5 3 16,16-14 0-16,-5 10 1 0,0-4-1 16,-1-1 2-16,0 1-2 0,0-1-2 15,-3-2 5-15,0-1-1 0,-2 1-2 0,3-1 3 16,-1-1-3-16,-1 4 0 0,0-2-2 15,0 3 2-15,-2 1-3 0,0-3 1 16,-4 10-3-16,7-12 3 0,-7 12-2 0,1-10-3 16,-1 10 3-16,0 0 2 0,0 0-2 15,0 0-3-15,0 0 3 0,0 0 0 16,0 0 0-16,0 0 2 0,0 0-5 16,-28 18 7-16,28-18-5 0,-10 14 0 0,7-7-2 15,-5 4 5-15,8-11-1 0,-1 14 1 0,-3-3-3 16,-2-3 1-16,6-8 2 0,0 17 2 15,0-17-1-15,6 15 2 0,-6-8 4 16,0-7 0-16,5 10 0 0,3-3 1 16,-1-3-1-16,-7-4 0 0,12 7 2 0,-2-5-1 15,-10-2 2-15,22 0-6 0,-22 0 3 16,22 0-1-16,-22 0 2 0,23-5-3 16,-8 4-3-16,-6-6 1 0,4 7-1 15,-3-4 0-15,3 1 1 0,-4-2 0 0,-9 5-2 16,22-5 0-16,-12 3 0 0,-10 2 1 15,16-5-4-15,-16 5-2 0,12-1-4 16,-12 1-8-16,15-7-7 0,-15 7-6 0,0 0-4 16,0 0-9-16,0 0-72 0,0 0 39 15</inkml:trace>
  <inkml:trace contextRef="#ctx0" brushRef="#br0" timeOffset="-141378.33">30712 4708 67 0,'-2'-10'6'0,"2"10"7"0,0 0 3 0,0 0-5 16,0 0-3-16,0 0 2 0,0 0-4 16,-4-10-4-16,4 10 4 0,0 0 0 15,0 0-3-15,0 0 0 0,0 0-2 0,0 0 3 16,0 0 0-16,0 0 0 0,0 0 1 16,0 0 4-16,0 0 2 0,0 0 3 15,10 32 2-15,-10-18-4 0,0-6 0 16,2 9 1-16,3-5 2 0,-5 3-1 0,0 2 0 15,0 0-4-15,0-2-1 0,4 5 0 16,-4-4-2-16,-4 4 1 0,4-3-2 16,0-1 0-16,0 2-4 0,-5-1-3 15,3-1-9-15,2 0-5 0,-4 1-8 0,4-5-9 16,-2 3-10-16,-2 0-40 0,4-2 28 16</inkml:trace>
  <inkml:trace contextRef="#ctx0" brushRef="#br0" timeOffset="-140507.56">30571 5211 192 0,'0'0'-66'0</inkml:trace>
  <inkml:trace contextRef="#ctx0" brushRef="#br0" timeOffset="-139983.68">30576 5199 160 0,'0'0'-11'0,"0"0"1"0,0 0 6 15,0 0 2-15,0 0-2 0,0 0-1 0,0 0 1 16,0 0-1-16,0 0 5 0,0 0 0 15,0 0-2-15,4-11-2 0,-4 11 5 16,0 0-3-16,0 0 2 0,0 0-3 16,0 0 2-16,0 0-1 0,0 0 1 0,0 0 0 15,0 0 0-15,0 0 0 0,0 0 2 16,0 0 3-16,0 0-3 0,0 0-1 16,0 0 2-16,0 0 3 0,12-5-5 0,-12 5 2 15,15 0 0-15,-15 0 0 0,19 3-4 16,-19-3 4-16,16 0-2 0,-16 0 0 15,25 2 2-15,-17-2-2 0,-8 0 0 0,16 0 3 16,-5 3-1-16,-11-3 2 0,16 1-6 16,-16-1 4-16,14 7-3 0,-7-3 0 15,-7-4 2-15,11 8 0 0,-7-3-1 16,-4-5 1-16,0 12 0 0,0-12 2 0,0 0-1 16,-11 20-1-16,0-9 0 0,6-4 2 15,-6 1 1-15,1-2-2 0,-1 2-1 0,2-4 1 16,-2 4-3-16,3-2 2 0,0 2 3 15,8-8-2-15,-13 6-1 0,7-2 4 16,6-4 5-16,-10 10-1 0,10-10-2 16,-7 8 3-16,7-8-3 0,0 0-2 0,0 0 0 15,0 0 1-15,0 0-1 0,0 0-1 16,17 12 1-16,-17-12-1 0,12 5-3 0,-5-1 1 16,2 0 2-16,-2 3-1 15,4-1 1-15,-2 0 2 0,-2 0-6 0,3 2 4 16,-4 0-1-16,3 0-1 0,-4 0-1 15,2 0 1-15,-7 2 1 0,4-2-1 16,-4 2-1-16,0-10 3 0,-4 15-3 0,-3-8-2 16,7-7 3-16,-14 14 0 0,6-11-1 15,-2 1-2-15,-4-1-3 0,0-2 0 16,1 3-4-16,13-4-3 0,-28-4-4 16,12 4-7-16,16 0-6 0,-23-4-38 0,11 1 23 15</inkml:trace>
  <inkml:trace contextRef="#ctx0" brushRef="#br0" timeOffset="-139494.42">31022 5491 159 0,'4'8'-11'15,"-2"-1"2"-15,2 1 3 0,3-4 1 16,-7-4 1-16,5 13-1 0,5-8 3 0,-10-5-1 15,5 12 0-15,-2-5 0 0,-3-7 1 16,0 16 1-16,0-16 1 0,0 17 0 16,0-17 0-16,-7 15-1 0,2-7 1 0,-2-3 0 15,0 2 2-15,-1 1-5 0,0-1 1 16,-2 1-4-16,-1-4-4 0,11-4-2 16,-16 10-13-16,9-4 8 0</inkml:trace>
  <inkml:trace contextRef="#ctx0" brushRef="#br0" timeOffset="-139209.12">31059 5438 74 0,'0'0'18'0,"0"0"9"0,0 0-2 15,0 0-2-15,3-14 2 0,-3 14-3 16,0 0-3-16,0 0-1 0,8-4 2 16,-8 4-6-16,12-4 0 0,-12 4-2 15,22 0-3-15,-7-2 0 0,-2 2 2 0,3 0-3 16,0 0 0-16,3 0 1 0,-2 0-4 16,2 0-4-16,-3 0 0 0,-1 2-3 0,-3-2-6 15,2 0-6-15,-14 0-5 0,19 0-17 16,-8 0-64-16,-1 2 34 0</inkml:trace>
  <inkml:trace contextRef="#ctx0" brushRef="#br0" timeOffset="-138785.62">31440 5466 244 0,'0'0'-17'0,"10"-8"5"16,-10 8 5-16,0 0 2 0,0 0-1 16,0 0-1-16,0 0 6 0,0 0-2 15,0 0 3-15,-24-16 2 0,24 16 0 0,-14-4 3 16,14 4-3-16,-20 0 7 0,20 0-5 16,-22 8 0-16,7-4-1 0,3 4 3 15,-3-3-2-15,3 3 0 0,2 1 1 0,-1 2 1 16,4 1 1-16,-2-1 0 0,2-1-1 15,1 4 4-15,2 2-3 0,2-7 2 16,2 6 3-16,0-2 3 0,2-1-6 0,2 4 5 16,2-4-3-16,1-1-1 15,2-3 1-15,6 2 1 0,-7 1 3 16,7-4-4-16,2 1 2 0,-5-3 2 0,4-4-4 16,3 3 1-16,-6-8-1 0,3 3 0 0,-4-2-2 15,7-5 1-15,-6-1-2 0,3-2-1 16,-5-1-1-16,1-2 1 0,-4-4-2 15,-2 1-5-15,1 0-6 0,-3 2-6 0,-4 2-6 16,0 1-11-16,0-2-9 0,-9 2-13 16,3 2-78-16,-4-4 44 0</inkml:trace>
  <inkml:trace contextRef="#ctx0" brushRef="#br0" timeOffset="-133890.36">30672 4178 46 0,'0'0'18'16,"0"0"3"-16,0 0-5 0,0 0 6 0,0 0-7 15,0 0-1-15,0 0-4 0,0 0 5 16,0 0-8-16,0 0 4 0,0 0-3 0,0 0 2 16,0 0-5-16,0 0 1 15,0 0-1-15,0 0-1 0,0 0 0 0,0 0 3 16,0 0-4-16,0 0-2 0,0 0 1 16,0 0 1-16,0 0-1 0,0 0 3 0,0 0-3 15,14-7-1-15,-14 7 2 0,0 0-1 16,9-5-1-16,-9 5-2 0,0 0-1 15,0 0 6-15,11-6-6 0,-11 6 9 16,0 0-10-16,10-5 3 0,-10 5 3 0,0 0-1 16,0 0-2-16,0 0 0 0,11-7 1 15,-11 7-2-15,0 0 3 0,0 0-2 16,5-6 1-16,-5 6 0 0,0 0-1 0,0 0-2 16,11-8 0-16,-11 8 4 0,0 0-4 15,11-6 4-15,-11 6-2 0,0 0 1 16,0 0 3-16,6-8-1 0,-6 8 5 15,0 0-3-15,10-4-4 0,-10 4 2 0,0 0-3 16,0 0 2-16,8-8 0 0,-8 8 1 0,0 0-4 16,10-5 4-16,-10 5-3 15,0 0 1-15,22 0 2 0,-22 0-3 0,16 0 1 16,-16 0 0-16,21-3 3 0,-21 3-3 16,19-2-1-16,-19 2 2 0,20 0-1 0,-20 0 7 15,16 0-2-15,-16 0 1 0,14-2 2 16,-14 2 2-16,0 0-2 0,18-4 2 15,-18 4-2-15,0 0 1 0,12-1 0 16,-12 1-3-16,6-8-1 0,-6 8 1 0,0 0-3 16,6-8 1-16,-6 8 0 0,9-9 0 15,-9 9-5-15,0-11 5 0,0 11-3 0,0 0 1 16,1-13-1-16,-1 13 0 0,4-18 1 16,-4 12-4-16,4-4 4 0,-4 10-4 15,3-17 2-15,1 6-3 0,-4-2 4 16,1 5-4-16,5-5 0 0,-2 1 4 0,-4-4-2 15,0-2-3-15,1 4 1 0,-1-6 1 16,0 2 0-16,4-6-1 0,-4 6 0 0,3-5 0 16,-3 3 1-16,0-1-1 15,4 3 0-15,-4 2 2 0,0 0 2 0,4 2-4 16,-4-1 1-16,0 2 2 16,2 1 0-16,-2-2-3 0,0 6 3 0,4-2-1 0,-4 10 0 15,4-18-1-15,-4 18 0 0,0-14 1 16,2 6 0-16,-2 8 0 0,0-12 2 15,0 12-2-15,0 0 0 0,4-12 0 16,-4 12-3-16,0 0 4 0,0-14 1 0,0 14 2 16,0 0-4-16,0 0 2 0,6-12 0 15,-6 12-1-15,4-8 1 0,-4 8 0 16,0 0 0-16,7-8-2 0,-7 8 2 0,1-9-2 16,-1 9 2-16,10-8-3 0,-10 8-1 15,5-9 3-15,-5 9 0 0,11-14 2 16,-9 9-4-16,8-2 0 0,-4-3-1 15,2 3 3-15,0-4 1 0,2 5-5 0,-5-2 2 16,2-2 1-16,-1 2 2 0,4 0-1 16,-6 2-1-16,2-2 1 0,-6 8-1 15,12-12 1-15,-8 6-2 0,-4 6-2 0,11-6 3 16,-11 6-4-16,7-8 3 0,-7 8 0 16,6-8 1-16,-6 8-1 0,10-6 3 0,-10 6-3 15,17-4 4-15,-17 4-2 0,24-2-2 16,-11 2 1-16,3 0 1 0,0 0-1 15,6 2 0-15,-4-2 2 0,9 2-4 16,4 3 3-16,-2-2-4 0,2 2 6 0,6-1-3 16,3 3 2-16,-1-1 0 0,5 0-3 15,-2 0 5-15,6 1-1 0,-5 2-4 0,1-2-2 16,-5-2 3-16,1 3 3 0,-6-2-4 16,-4-2 1-16,0 0 6 0,-7 2-7 15,0-4 1-15,-2 3 1 0,-1-2-1 16,-3-1-1-16,-1 1-2 0,-4 0 4 15,3-2-1-15,-2 2-3 0,-3-3 2 0,-10 0 0 16,21 4 1-16,-13-4-3 0,-8 0 2 0,15 4-3 16,-15-4 4-16,12 2-2 0,-12-2 0 15,14 3-1-15,-14-3 2 0,0 0-1 16,16 3 2-16,-16-3-2 0,0 0 3 16,0 0-2-16,14 1 1 0,-14-1 0 15,0 0-1-15,0 0 1 0,14 0-1 0,-14 0 1 16,0 0 1-16,0 0 0 0,0 0-4 15,10 4 4-15,-10-4-1 0,0 0-1 16,0 0 1-16,0 0 0 0,0 0-3 0,0 0-6 16,0 0-2-16,0 0-5 0,0 0-9 15,13 1-10-15,-13-1-19 16,0 0-49-16,0 0 35 0</inkml:trace>
  <inkml:trace contextRef="#ctx0" brushRef="#br0" timeOffset="-131454.62">31554 2683 248 0,'8'-12'-10'0,"-4"4"10"0,-4 8 1 0,10-11 5 15,-3 7-1-15,-7 4 4 0,5-10-1 0,2 6-3 16,-7 4 4-16,0 0-4 0,8-14-1 16,-8 14-1-16,0 0 0 0,0 0 2 15,0 0 0-15,0 0-1 0,0 0-3 16,0 0-1-16,0 0 2 0,0 0 3 0,3 22 0 16,-3-22-7-16,-7 18 2 15,3-4-1-15,-3-4 4 0,2 4-3 0,-6 3 1 0,1-1 3 16,2 1-4-16,-3 1 0 0,0-1 0 15,-3-2 0-15,6 2 0 0,-2-1 2 16,-4-1 1-16,7-1-8 0,-4 0 5 16,6-5 6-16,-2 0-5 0,1 2 1 15,-2-4-2-15,1 3 2 0,3-2-2 0,4-8 3 16,-5 12-1-16,5-12 3 0,-3 11-5 16,3-11 1-16,0 0 4 0,12 9-4 15,-5-6 0-15,-7-3-1 0,21 4-2 0,-12 0 2 16,5-1-1-16,0-1 4 0,2-2-3 15,-4 0 4-15,3 2-6 0,-3 0 4 16,3-2-4-16,-2 3 2 0,-4-2-2 0,-9-1-2 16,23 4 0-16,-12-4-4 0,-11 0-1 15,12 3 2-15,-12-3-3 0,14 1 1 16,-14-1 0-16,14 0 2 0,-14 0-1 0,0 0 4 16,13 4 0-16,-13-4-3 0,0 0 4 15,0 0 2-15,13 0 2 0,-13 0-1 16,0 0 0-16,10 2 5 0,-10-2-4 0,0 0 2 15,0 0-1-15,0 0 0 0,0 0-1 16,0 0 1-16,0 0 4 0,0 0-4 16,0 0-1-16,0 0 0 0,0 0 1 0,0 0-3 15,17 0 0-15,-17 0 2 0,0 0-1 16,0 0-3-16,0 0 2 0,0 0 2 16,0 0 1-16,0 0 0 0,0 0-2 0,0 0-1 15,0 0 0-15,0 0-1 0,0 0 3 16,0 0-1-16,0 0 3 0,0 0-5 15,0 0 0-15,0 0 4 0,0 0-2 16,0 0 0-16,0 0-1 0,0 0 2 16,0 0 0-16,0 0 2 0,0 0-1 0,0 0 1 15,0 0 0-15,0 0 2 0,0 0-4 16,0 0 4-16,0 0-1 0,0 0 2 16,0 0 1-16,0 0-4 0,0 0 2 0,0 0-2 15,0 0 3-15,0 0-3 0,0 0-3 16,0 0 3-16,0 0-1 0,11-7-1 15,-11 7 3-15,0 0-5 0,0 0 0 16,4-13 4-16,-4 13-3 0,5-4 0 0,-5 4 1 16,3-11 0-16,-3 11-3 0,8-12 2 0,-8 12 0 15,6-13 0-15,-6 13 1 0,6-10 0 16,-6 10-1-16,5-8 3 0,-5 8-3 16,5-10 1-16,-5 10-4 0,0 0 5 15,0 0-4-15,7-7-2 0,-7 7 1 0,0 0-1 16,0 0 0-16,0 0-1 0,0 0 1 15,0 0 1-15,0 0-2 0,0 0 1 16,4 31 6-16,-4-19-4 0,-4 2 2 0,1 2 0 16,-1-1-1-16,0 4 0 0,-2-1-1 15,0 5 4-15,2-3-1 0,-2 0 0 16,-1-3 2-16,2 3-3 0,-3-2 2 0,5-4 0 16,-1 2-2-16,-3-4-1 0,3 2-2 15,3-6 0-15,-4 2-6 0,5 1 0 16,0-11-15-16,-4 11-12 0,4-11-49 0,0 0 28 15</inkml:trace>
  <inkml:trace contextRef="#ctx0" brushRef="#br0" timeOffset="-130886.77">31892 3003 203 0,'0'0'-20'16,"11"12"7"-16,-10-4-2 0,9 3 4 0,-1-3 0 16,-2 2 1-16,3 4 4 15,-4-2-5-15,4 1 5 0,-3-1 1 16,-2 3 0-16,2-2 1 0,-3 2 7 0,3-1-6 0,-3 0 3 15,-2 0-4-15,-2 1 4 0,0-2-3 16,-2-1-1-16,-2 2 3 0,1-2 2 16,-5 0-2-16,1-4-1 0,-2 1 3 15,-4-1-1-15,3-3-2 0,-7 1-7 16,2-2-13-16,3-4 8 0</inkml:trace>
  <inkml:trace contextRef="#ctx0" brushRef="#br0" timeOffset="-130539.71">32023 2976 61 0,'5'-9'4'0,"-5"9"4"15,0 0 3-15,7-7 2 0,-7 7-2 16,0 0 4-16,0 0-5 0,8-12 3 0,-8 12 3 16,0 0-1-16,3-8 1 0,-3 8 6 15,0 0-7-15,10-6 0 0,-10 6 1 16,10-6-8-16,-10 6 1 0,17-5 1 0,-5 2-3 16,3 1 2-16,-15 2-5 0,29 0 0 15,-13-3 1-15,0 3 2 0,-1 0-5 16,2 0 5-16,-1 0-6 0,0 0 4 0,1 0-5 15,-2 3-6-15,-3-3-1 0,3 2-8 16,-3-2-9-16,-12 0-4 0,21 3-7 16,-13 0-42-16,3-1 27 0</inkml:trace>
  <inkml:trace contextRef="#ctx0" brushRef="#br0" timeOffset="-129792.43">32110 3266 198 0,'0'0'-1'0,"0"0"3"0,-11 8-1 0,11-8-2 0,0 0 2 0,0 0-4 16,0 0 3-16,0 0 2 0,0 0-4 15,0 0 0-15,12-32 0 0,-12 32 1 16,11-16 2-16,-5 10 0 0,2-4 1 16,3 3-3-16,-6 2 1 0,2-2 0 0,-7 7-3 15,12-13 1-15,-3 11 1 0,-9 2-5 16,10-9 4-16,-10 9-2 0,0 0 4 15,17-1-3-15,-17 1 2 0,0 0-1 16,12 12 1-16,-12-12-3 0,7 13 3 16,-3-6 1-16,-4-7-1 0,5 16-3 0,-5-10 4 15,0-6-2-15,0 22 0 0,0-16 1 0,0 5 0 16,0-11 2-16,0 15-1 0,0-15 0 16,0 10 1-16,0-10 0 0,-4 12 5 15,4-12-3-15,0 0 0 0,0 12-1 16,0-12 0-16,0 0-4 0,0 0 4 0,0 0-2 15,0 0-3-15,0 0 0 0,0 0 0 16,0 0 0-16,0 0 0 0,28-17-1 0,-28 17-1 16,13-11 3-16,-6 7 0 0,-7 4-1 15,15-9 3-15,-15 9-6 0,12-4 6 16,-2 1-3-16,-10 3 0 0,0 0 1 0,19 3 2 16,-19-3-4-16,15 8 2 0,-10-3-1 15,-5-5 1-15,7 8 2 0,-7-8-3 16,8 12 2-16,-6-5 1 0,-2-7 1 15,4 13-1-15,-4-13-3 0,0 10 3 16,0-10-7-16,0 12-2 0,0-12-6 0,0 0-13 16,0 13 10-16</inkml:trace>
  <inkml:trace contextRef="#ctx0" brushRef="#br0" timeOffset="-129148.14">32534 3266 80 0,'0'0'10'0,"8"-6"1"0,-8 6 3 0,0 0-10 16,0 0 1-16,0 0-3 0,0 0 3 16,0 0 1-16,0 0-1 0,8 16 5 0,-8-16-1 15,-8 16 0-15,1-2 2 0,2-4 2 16,-2 5 0-16,-4 0-3 0,1-1-1 62,0 4 0-46,0-4 1-16,-2 4-1 0,1-2-1 0,-1 0 0 0,1-3-3 0,5-1 1 0,-5 1-3 0,6-2 2 16,-3-2 1-16,1 1 1 0,0-2 3 0,2-2 4 0,-4 1 8 0,9-7-4 15,-6 11 0-15,6-11-5 0,0 0-1 0,0 0-4 0,0 0-1 16,0 0-5-16,0 0-4 0,16-32-4 0,-8 20 0 31,2-3-5-31,-1-2 3 0,2-3 3 16,1 0-1-16,2 0-3 15,0-2 4-15,-1 5 1 16,-2 4-1 0,1-3-2-16,-2 4 3 15,1 0 0-15,0 4 2 16,-3 0-3-1,6 2 3-15,-3 5 0 16,1-2 3-16,-12 3-5 0,20 4 4 16,-7 2 0-1,-3-1 2-15,0 0 0 0,1 3 0 0,-4-1 3 16,-2 1-2-16,-1-1-2 0,-4-7 4 16,7 16-2-16,-7-16 1 15,-3 13-2-15,-5-4 3 31,-3-5-1-15,-1 0-8-16,0 0-8 0,-9-1-31 16,-2-2-63-16,3 3 36 0</inkml:trace>
  <inkml:trace contextRef="#ctx0" brushRef="#br0" timeOffset="-127282.91">30646 10208 20 0,'0'0'13'0,"-11"-20"-12"0,11 20 7 16,0 0-2-16,0 0 3 0,0 0 0 15,0 0 2-15,0 0-2 0,-5-6 2 0,5 6 0 16,0 0-2-16,0 0-1 0,0 0-2 15,0 0 1-15,0 0 1 0,0 0-2 16,0 0-5-16,0 0-6 0,0 0-4 0,0 0-9 16,0 0-24-16,0 0 15 0</inkml:trace>
  <inkml:trace contextRef="#ctx0" brushRef="#br0" timeOffset="-126044.48">30968 9554 99 0,'34'0'-5'0,"-4"0"2"0,-7 0 0 0,2 0 1 15,-2 0 2-15,-7 0 6 0,5-3-7 16,-2 3 3-16,1 0-4 0,1 0 3 16,-5-3-3-16,3 3 4 0,2 0-1 0,-1 0-1 15,3 0 5-15,-2 0-4 0,2 0-3 16,0 0 4-16,1 3 0 15,-2-3-4-15,1 0 2 0,1 0 0 0,0 0 0 16,3 0 3-16,-5 3-2 0,1-3 0 0,0 0-2 16,2 0 5-16,2 0 0 0,-5 0 0 15,1 0-2-15,0 0 6 0,5 0-2 0,-2-3-6 16,1 3 6-16,0-3-3 16,-1 1 2-16,1 2 0 0,2-2 0 0,2-2 2 15,-2 3-5-15,6 1 1 0,-6-3-1 16,5 1 0-16,-4 2 0 0,4-3 1 0,-5 0 3 15,7 2-2-15,-4-6-2 0,-4 7 0 16,4-4 5-16,-4 2 1 0,0-4-4 16,-5 4 4-16,3-2 0 0,-6 1 0 15,-2-1 1-15,2 0 4 0,-3 1-7 0,-5 2-1 16,3-3 2-16,-3 3 1 0,0-3-5 16,-2 2 2-16,-10 2-4 0,22-5 1 0,-22 5 2 15,16-1 1-15,-16 1-5 0,16-4 1 16,-16 4 1-16,10-3-3 0,-10 3 2 15,12-1-2-15,-12 1 2 0,0 0-1 16,0 0 2-16,18-3-1 0,-18 3 0 0,0 0 1 16,0 0-2-16,10-3 0 0,-10 3 3 15,0 0-1-15,0 0 0 0,0 0-4 16,0 0 3-16,0 0-2 0,0 0-1 16,0 0 3-16,-18-22-2 0,7 16 0 15,0-2 2-15,-5 2-1 0,2-2-2 16,-4-3 2-16,1 3-1 0,-8-3-1 0,2-2 2 0,2 4-2 15,2-1 1-15,-1 0-2 0,4 3 1 16,3-1 2-16,-2 3-1 0,3-1-1 16,-3 0 0-16,5 3 1 0,10 3 2 15,-16-11-2-15,16 11-2 0,-12-6 1 0,12 6 3 16,-15-6-3-16,15 6 0 0,-8-2 2 16,8 2 2-16,0 0-1 0,0 0-2 15,0 0 0-15,0 0 1 0,0 0 0 16,0 0 1-16,28 21 1 0,-13-14-3 0,-2-1 4 15,-1 2-2-15,3 3-1 0,1 1 0 16,1-3 1-16,-1 5 0 0,0-5 2 0,-1 3 2 16,-3 0 0-16,2 1 0 0,-4-2-4 15,-1 1 4-15,2 1-2 0,-5-1-1 16,-2 2 3-16,-4-1-1 0,0 3 0 16,-4 1 4-16,-2 1-3 0,-6-1 1 0,-10 3 5 15,0 0-1-15,-5 1 0 0,-4-2-4 16,-2-2-2-16,0 5 0 0,-5-5 4 15,1-1-4-15,2 0 2 0,2 1-10 0,-4-2-14 16,-1 0-19-16,6-3-33 0,-1 1-29 16,6-1 34-16</inkml:trace>
  <inkml:trace contextRef="#ctx0" brushRef="#br0" timeOffset="-120068.64">18074 15692 43 0,'6'-10'29'0,"2"-1"-14"0,0 2 4 16,0-1 8-16,-1 2-3 0,1-1 4 0,-4-2-3 15,3 3-3-15,1 4 1 0,-8 4 4 16,8-16-5-16,-4 12 2 0,-4 4-4 16,6-10-2-16,-6 10-2 0,8-8-2 15,-8 8-4-15,0 0-1 0,8-3 4 0,-8 3 4 16,0 0-1-16,15 21-2 0,-6-9 1 15,-5 6 1-15,0 2-4 0,6 0 2 0,-1 2 2 16,-5 6-6-16,0-1-2 0,3 2 5 16,-7 7 3-16,4-4-3 0,-4 3 0 15,4 4-6-15,-8-7 5 0,0 2 0 0,-2 0-7 16,5 0 1-16,-7-2-1 16,4-1 0-16,-5-2-7 0,3-3-8 0,2-1-3 15,-5-1-12-15,5-1-2 0,0-3-8 16,3-3-5-16,-3-1-4 0,4-1-6 15,-6-3-96-15,6 1 50 0</inkml:trace>
  <inkml:trace contextRef="#ctx0" brushRef="#br0" timeOffset="-119231.95">18187 15476 357 0,'9'-14'-29'16,"-5"-1"1"-16,-4 3 4 0,8-1 7 15,7-2 6-15,-6 2 4 0,9-2 1 16,-4 3 7-16,6 1 9 0,3-1-6 16,4-1 3-16,6 1 0 0,3 3 6 0,5-2-2 15,2 0-2-15,10 2 3 0,7 0-4 16,3-2 5-16,1 0 0 0,7 5-6 15,15-5 7-15,-2 4-2 0,2-1 1 16,4 2-2-16,0 0 3 0,3-2-2 0,-6 4-2 16,1-2-1-16,-7 4 4 0,-1 0-4 0,-3-1-3 15,-1-1 2-15,-4 3 1 0,6 1 2 16,-10 0 0-16,4 1-4 0,-6-1 2 16,-2 4-5-16,-10-4 4 0,3 5-2 15,-6-3 0-15,2 2-5 0,-8-2 3 16,5 2 0-16,-5 0 1 0,3 0-5 0,-7 2 2 15,1-2 1-15,-8-2-1 0,8 4 1 16,-6-1-2-16,-10-2 2 0,9-2-2 16,-3 3 7-16,-4-3-4 0,-1 2-2 15,1 0-4-15,-2-1 3 0,-6 1-1 0,-5-3 0 16,6 1-1-16,-5 3 2 0,-4-2 1 0,7-2-4 16,-6 2 0-16,-13-2 0 0,23 6 5 15,-15-1 1-15,7 2-3 0,-3 3 9 16,-2 0-9-16,-2 6-3 0,3-2 6 15,-2 4 2-15,2 4-4 0,-4 2 0 0,3 4 0 16,-4 4 5-16,4 4-5 0,-3 0 4 16,2 11-1-16,2-2 0 0,-4-1-4 15,3 7 5-15,-4-4-2 0,-2 3 3 16,2-2-3-16,-4 2 1 0,7-5 3 16,-4 2-3-16,-1-5-5 0,-1-2 8 0,1 0-5 15,-1 0 6-15,-3 0-5 0,4-2-2 0,-4-2 4 16,4-2 0-16,-4-2-4 0,0-1 2 15,0-4 3-15,-4 1-3 0,0 0 1 16,1-7-2-16,-4 4 0 0,2-2-3 16,-8 0 8-16,1-3-4 0,-7 0 2 0,-5 0-4 15,-4-3 7-15,-4-2-3 0,-5 1-5 16,-9-2 0-16,-8-2 5 16,-4-1-2-16,-4-4-7 0,-8 1 1 0,-4 0-4 15,-12-2 4-15,4 2 0 0,-6-2-1 0,2 0-3 16,10 0-1-16,3-4 2 0,5 4 0 15,3-4 2-15,6 0-7 0,10-2 6 16,-1 2 2-16,13 1 3 0,-3 0-6 0,13-3 11 16,-5 0-4-16,7 0 0 0,2 0-1 15,1-3 0-15,3 0-4 0,0 3-2 16,7-2-4-16,-6-2-9 0,4 1-11 0,14 3-10 16,-22-5-7-16,18-1-14 0,4 6-124 15,-15-6 62-15</inkml:trace>
  <inkml:trace contextRef="#ctx0" brushRef="#br0" timeOffset="-114601.5">23583 11002 121 0,'9'-7'6'0,"-9"7"-8"0,11-9 10 16,-11 9-6-16,8-4 3 0,-8 4-2 0,11-6-2 16,-11 6-1-16,0 0 4 0,0 0 2 15,0 0-3-15,21 15 4 0,-16-4 1 16,-1-2-3-16,-1 3 2 0,1 4-3 15,0 4 5-15,-4 1 4 0,3 5-1 16,-2 2 1-16,3 8 4 0,0-3-1 0,1 10 4 16,1 2-1-16,0 4 5 0,1 6-5 0,1-4 1 15,-3 5 0-15,2-4-2 16,-3 2 0-16,3 1 0 0,-6 4 1 0,3-5-4 16,1 1-3-16,-5 0 2 0,0-6-2 15,0 4 0-15,0-7-5 0,0-4 1 0,-5 1 2 16,1-3-3-16,3-3 1 0,-3-2 0 15,4 0-3-15,-3-2 2 0,-1-5-2 16,0-3 2-16,1-1-2 0,3-1-1 0,0 0 1 16,-4-6 0-16,3-2-1 0,1-1-2 15,-4 2 3-15,4-6-1 0,-4 2-3 16,4-2 5-16,0-10-4 0,-7 12 3 0,7-12-3 16,-10 7 1-16,10-7-4 0,-16-4 1 15,16 4 0-15,-18-9 1 0,6-2 2 16,2 2-3-16,0-2-1 0,0 0 2 0,3-1 0 15,-4-2-1-15,2 0 3 0,-2 2-6 16,5 0 3-16,0-1 2 0,-4 4-1 16,2-5-2-16,4 8 1 0,-2-5 2 0,1 2 3 15,5 9-5-15,-11-15 0 0,11 15-1 16,-6-12 6-16,6 12-10 0,-6-11 6 16,6 11 3-16,-4-10-8 0,4 10 3 15,-6-7 2-15,6 7 1 0,0 0-7 0,0 0 1 16,-7-11 2-16,7 11-2 0,0 0 3 15,0 0 1-15,0 0-2 0,0 0 1 16,0 0 4-16,9 34-2 0,-5-25-2 16,2 0 5-1,-2 7-2-15,2-2 1 0,1 2-1 16,2 0 7-16,-2-2-4 0,4 5 6 0,-6-6-2 0,6 2 0 0,-1 0 1 0,-3-5 2 16,1 4 5-16,0-5-1 0,0 3 9 15,-1-4 3-15,-1 0-1 0,4-1-3 16,0-5 5-16,1 4 2 0,1-6-4 15,-12 0-4-15,27-6 16 0,-14 1-21 0,0-3-5 16,1 1 3-16,2-5-4 0,1-2-1 16,-4-2 3-16,5-2-2 0,-2-2-10 15,-4 7 0-15,5-8-11 0,-2 6-6 16,-3-4-12-16,-2 9-15 0,1-1-20 0,-2 0-13 16,2 7-6-16,0 0-9 0,-11 4-153 15,18 4 237-15</inkml:trace>
  <inkml:trace contextRef="#ctx0" brushRef="#br0" timeOffset="-114021.77">24039 12779 596 0,'0'0'-48'0,"0"0"10"0,0 0 32 15,0 0 1-15,23-23-2 0,-23 23 7 16,10-10 5-16,-3 6 2 0,-7 4 1 0,11-7 1 16,-11 7 2-16,5-8-2 0,-5 8-1 15,11-9 1-15,-11 9 1 0,10-4-6 16,-10 4 2-16,12-4 2 0,-12 4 1 15,15-4 0-15,-15 4-1 0,23 0 6 16,-7 0 5-16,-2 4-4 63,4-3-1-63,-6 2 2 0,4 1 0 0,1 0-3 0,-2 1-1 0,-3-1-4 0,2 4 5 0,-2-1-4 0,-1 3 3 0,-2 1-3 0,2-2-3 0,-8 1-3 0,2 3-2 0,0-1-4 0,-10 0-5 0,4 0-4 15,-6 1-3-15,-4-1-2 0,-2 2-3 16,0-2-4-16,-3 1-5 0,0-2 2 15,-2-3-2-15,4 2 7 0,2-3 0 16,-3 1 1-16,3-3 4 0,1 3 8 0,11-8 4 16,-16 7 3-16,16-7 2 0,-6 4 3 15,6-4 5-15,0 0 6 0,0 0 4 0,0 0-1 16,22 9-2-16,-10-6 6 0,3-2-3 16,-2 5-4-16,1-1 0 0,3 3 1 15,-5-4-5-15,3 5-3 0,-3 1 3 16,-2-4 0-16,1 5-2 0,-2-2-5 15,-2 2 1-15,-3 1-9 0,-8-3 1 0,0 5-6 16,-3-5-4-16,-2 2-6 0,-8 2-7 16,1-5-6-16,-6 0-8 0,0 1-5 15,-5-2-8-15,0-3-105 0,5 0 54 0</inkml:trace>
  <inkml:trace contextRef="#ctx0" brushRef="#br0" timeOffset="-113433.89">24556 12780 408 0,'12'-4'-16'16,"-1"-1"1"-16,-4 1 9 0,-7 4 4 15,16-8-1-15,-6 5 3 0,-10 3 2 0,15-4-1 16,-15 4 3-16,0 0-4 0,12-6 3 15,-12 6-3-15,0 0 0 0,0 0 1 16,0 0 3-16,0 0-4 0,0 0 8 16,4 14-3-16,-4-14-4 0,0 0 6 0,-15 19-1 15,15-19-4-15,-10 15 4 0,4-7-3 16,0 0 2-16,-1-2-2 0,7-6 0 16,-5 15-1-16,1-7 0 0,4-8 1 0,-7 15 2 15,7-15 3-15,3 14 6 0,5-3-3 16,-3-4 0-16,2 1 1 0,5 0 0 15,-2 0 0-15,8-2 1 0,-2 5 1 0,0-3 0 16,5 0-1-16,-5 3-1 0,1-2-1 16,-1-1-2-16,2 1-1 0,-5-1 3 15,0 6-3-15,2-4-4 0,-6 0 3 0,-1-1 2 16,2 2-6-16,-5-1 4 0,2 1 0 16,-7 0-6-16,0-1 1 0,0 0-2 15,-7-1-3-15,2 2 0 0,-10-3-9 0,3 0-3 16,-5-3-8-16,2 2-6 0,-1-3-9 15,-1-2-10-15,1 2-9 0,0-2-95 16,-2-4 51-16</inkml:trace>
  <inkml:trace contextRef="#ctx0" brushRef="#br0" timeOffset="-113143.49">24540 12776 389 0,'0'-17'-3'0,"2"10"-2"15,-2 7 2-15,8-17 5 0,-2 10 7 16,5 1 2-16,-3 0 0 0,3 0 6 0,2-1 1 16,6 3-1-16,-2 1 4 0,3-2-3 15,8 2-4-15,-8-1 2 0,3 4-1 16,-2-4-2-16,2 2 3 0,-1 2-4 0,-2-2-4 15,3 2-4-15,-6-2-3 0,3 2-15 16,-2 0-10-16,-6 0-10 0,-12 0-15 16,30 2-12-16,-19 0-82 15,-11-2 49 1</inkml:trace>
  <inkml:trace contextRef="#ctx0" brushRef="#br0" timeOffset="-112472.83">25019 12916 359 0,'0'0'-24'0,"0"0"35"0,4 7 9 0,-4-7-9 16,0 0 2-16,0 0-1 0,0 0 1 15,0 0-4-15,0 0 1 0,0 0 0 16,9 8 3-16,-5 0-4 0,-4-8 0 15,4 15 0-15,-4-6 1 0,2 2-1 0,2-1-2 16,-4 2-1-16,0-2-3 0,0 3 4 16,0-1-1-16,0 0 2 0,0-1-6 0,0-11 1 15,-4 20 2-15,4-10 2 0,0-10-4 16,0 15 3-16,4-7 2 0,-4-8 3 16,0 0 1-16,-6 15 2 0,6-15 1 15,0 0 0-15,0 0-11 0,0 0 7 0,0 0 0 16,0 0-8-16,0 0 3 0,6-36-1 15,-4 24-1-15,2-6 0 0,0 1 1 0,3-3-5 16,-3 0 6-16,3 1-6 0,-6-1 1 16,7 3 1-16,-1 1-6 0,-6 0 4 15,8 4 2-15,-3-1 0 0,-4 1-2 16,6 1 1-16,-1 4 1 0,-7 7-4 0,9-13 1 16,2 9 3-16,-11 4 0 0,13-4-6 15,-13 4 4-15,0 0 0 0,23 11-1 16,-15-3 3-16,-3-2 0 0,2 5 1 0,-3-3-7 15,-1 4-2-15,1-1-2 0,-3 1-3 16,-1 1-3-16,0-5-2 0,4 5-2 16,-4-13 0-16,-4 20 0 0,4-9 2 15,-1-4-1-15,1-7 2 0,-4 16 2 0,4-16 1 16,0 12 2-16,0-12 3 0,0 0-2 16,-3 8 2-16,3-8 1 0,0 0-2 15,0 0 3-15,0 0-2 0,0 0 3 0,17-34 3 16,-15 26 3-16,8-1-2 0,-6 1 12 15,3-1 0-15,2 1-5 0,-2 1 2 0,0-1-3 16,-2 0 0-16,-5 8-3 16,11-9 2-16,-11 9 1 0,14-3-5 0,-14 3 3 15,0 0-3-15,19 5 2 0,-19-5-4 16,11 11-3-16,-3-3-3 0,-7-1-5 16,-1-7-4-16,11 17-8 0,-11-8-7 0,4 2-11 15,-2-2-15-15,-2 5-60 0,0-4 40 16</inkml:trace>
  <inkml:trace contextRef="#ctx0" brushRef="#br0" timeOffset="-112091.91">25395 12928 281 0,'7'-10'9'16,"-3"2"9"-16,0 0 2 0,-2-3 8 15,-2 11 1-15,11-12-2 0,-7 4-7 16,-4 8 2-16,1-11-8 0,-1 11 4 0,0 0 0 16,0 0 3-16,0 0-2 0,0 0 3 15,18 24-4-15,-18-12-5 0,4 3 2 16,-4 1 0-16,-4 0-4 0,4 1 1 16,0 3 1-16,-3 2-1 140,3-1-6-140,-4 2 5 0,-3-2-2 0,3 0 0 16,3 2-9-16,-3-4 0 0,-1-1-11 0,3-3 2 0,2 1-10 0,-4-4 2 0,2 0 4 0,-2-1 1 0,4-11-4 0,-4 14-7 0,4-14-15 0,-7 7 1 0,7-7 4 0,0 0-2 0,0 0-2 0,-12-24-3 0,8 12 1 0,4-3-74 0,-4-2 38 0</inkml:trace>
  <inkml:trace contextRef="#ctx0" brushRef="#br0" timeOffset="-111914.65">25390 12874 277 0,'5'-31'-15'0,"2"10"14"0,1 1 5 0,-2 2 8 0,1 5 0 0,2 1 2 0,-2 1 0 0,4 2 1 0,-2 1 0 16,2 0 3-16,1 3 2 0,-2 3 2 16,-10 2-5-16,30 0 3 0,-16 2 2 0,-2 2-7 15,3 2 5-15,-3 1-4 0,3 1-4 16,-5 3-2-16,-2 2 1 0,3-4 0 16,-6 3-1-16,1 2-4 0,-1 0 2 15,-5-2-1-15,0 2-4 0,0-4 1 0,0 1-2 16,0-11 1-16,-11 21-3 0,6-11-7 15,-6-2-2-15,5 0-7 0,-4-4-11 0,-3 4-8 16,4-3-9-16,2-1-7 0,7-4-91 16,-21 4 49-16</inkml:trace>
  <inkml:trace contextRef="#ctx0" brushRef="#br0" timeOffset="-111501.8">25748 12816 381 0,'11'-6'0'0,"-11"6"2"16,13-11 4-16,-9 6 6 0,-4 5 2 15,10-10-3-15,-10 10 2 0,6-8-2 0,-6 8-1 16,7-5-2-16,-7 5 0 0,0 0-3 15,0 0 5-15,0 0-2 0,0 0-2 16,0 0-1-16,0 0-1 0,0 0 1 0,0 0 2 16,0 0-3-16,0 0-2 0,0 0 3 15,0 0 0-15,-27 23 0 16,27-23-2-16,0 12 4 0,0-12 1 0,0 16 4 0,0-16 0 16,8 17 1-16,-6-8 6 0,4 2-1 15,5-2 2-15,-6 2 1 0,6 1-2 16,0 0-1-16,3 1 2 0,-6-1-2 0,3-1-3 15,-2 2 1-15,-2-5 1 0,1 3 0 16,-1-2-2-16,-1 2-4 0,-2 0 4 16,-8-1 3-16,-2 0-9 0,-5-4-9 15,-9 1-15-15,-3 4-21 0,-5-5-27 0,-4-2-52 16,-1 0-110-16,-11 3 77 0</inkml:trace>
  <inkml:trace contextRef="#ctx0" brushRef="#br0" timeOffset="-81513.69">24050 13391 9 0,'0'0'7'0,"0"0"-4"0,0 0 4 0,0 0-3 0,0 0-3 16,0 0 1-16,0 0-2 0,0 0 2 16,0 0 5-16,0 0 3 0,6 11 4 15,-6-11 5-15,0 0-3 0,4 9 2 16,-4-9-5-16,2 12 1 0,3-7 4 0,-5-5 0 15,1 14-5-15,3-8 2 0,0 2-2 16,3 0 0-16,-7-8-1 0,7 15-3 16,-7-7 2-16,5-1-2 0,-1 1 2 15,-1 0-2-15,1-2 2 0,0 1-2 0,-2 1 1 16,2 0 1-16,2-1 4 0,-6-7-2 16,6 13 0-16,2-9 1 0,-8-4 1 0,14 8 1 15,-5-5-3-15,4-1 0 0,1 4 0 16,-1-6-4-16,3 2 1 0,5-2 0 15,-1 0 1-15,-1 0-2 0,8-2 3 0,6-1-3 16,-2 0-1-16,2 1-1 0,4-1 0 16,7 3-1-16,2-4-1 0,-4 4 3 15,6-7 0-15,-2 6-4 0,2-2-2 16,-2 1 3-16,-2 0 1 0,-2-4 0 16,-5 3-1-16,0 2-1 0,-5-2 0 0,2-1 6 15,-8 4-10-15,6 0 2 0,-9-4 0 16,-3 1 3-16,-1 2-3 0,2 1 0 0,-5-4 2 15,1 3-4-15,-5 1 1 0,3-4 3 16,-15 4-4-16,23-2 0 0,-23 2 0 16,16-2-1-16,-16 2 4 0,21 0-4 15,-21 0 2-15,16 0-3 0,-5-3-1 0,-11 3 5 16,0 0-3-16,20 0 1 0,-11 3 0 16,-9-3 2-16,0 0-2 0,16-3 5 15,-16 3-5-15,0 0-1 0,19 0 0 0,-19 0 2 16,0 0 2-16,0 0-2 0,0 0-2 15,16 0 2-15,-16 0-1 0,0 0 1 16,0 0-2-16,0 0 0 0,13 3 5 0,-13-3-4 16,0 0 2-16,0 0 0 0,0 0-4 15,0 0 5-15,0 0 1 0,0 0-2 16,0 0 1-16,0 0 0 0,0 0 1 0,12-4-3 16,-12 4 2-16,0 0 2 0,0 0-1 15,0 0 0-15,0 0-4 0,4-11 4 16,-4 11 0-16,0 0-2 0,0 0 0 15,0 0-1-15,0-12 3 0,0 12-4 16,0 0 1-16,0 0-1 0,0-16 0 0,0 16 0 16,0 0-2-16,0-15 1 0,0 15 1 0,0 0-1 15,0-14 2-15,0 14-1 0,0 0-2 16,-4-15 2-16,4 15 1 0,0 0 1 16,0-16-3-16,0 16 0 0,0 0-2 15,0 0 3-15,0-12 1 0,0 12 0 16,0 0-1-16,0 0-2 0,0 0-2 0,0-13 4 15,0 13-1-15,0 0-3 0,0 0-1 16,0 0-5-16,0 0-1 0,0 0-4 16,0 0-2-16,0 0-3 0,0 0-12 0,0 0-5 15,-3-10-12-15,3 10-9 0,0 0-94 16,0 0 51-16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22T01:55:42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15837 12653 1009 0,'-6'-12'21'16,"6"12"-3"-16,-6-10 19 0,6 10-8 16,0 0 0-16,0-15 0 0,0 15 6 0,0 0 14 15,0 0 5-15,0-13 5 0,0 13 4 16,0 0 0-16,0 0-4 0,0 0 0 15,-5-12-5-15,5 12 4 0,0 0 15 16,0 0 7-16,0 0 4 0,0 0 1 0,0 0 3 16,-9 34-3-16,9-23 1 0,0 4 2 15,5 1 3-15,-5 0 1 0,0 4-7 16,0 5 2-16,0 0-1 0,4 6-6 0,1 1-1 16,-3 3-8-16,4 2-1 0,-6 0-2 15,4 5-5-15,-4-4-7 0,0 5 3 0,0 0-10 16,0-1-22-16,0 0 3 0,0 2-6 15,-4-3 3-15,2 2-1 0,-2-2 0 16,2-1-9-16,-3 0 4 0,1-3-7 0,4 1 8 16,-8-6-10-16,4 0 0 0,3-4-4 15,-5-3 1-15,2 0-4 0,4-5-7 16,0 3-9-16,-4-6-5 0,4-2-7 16,-5 0-8-16,2-3-8 0,3 1-10 0,-4-1-9 15,4-1-15-15,0-11-14 0,0 17-19 16,0-17-17-16,0 12-19 0,0-12-19 0,7 8-12 15,-7-8-16-15,0 0 4 0,0 0-9 16,0 0-6-16,0 0-19 0,24-25-335 16,-16 10-57-16</inkml:trace>
  <inkml:trace contextRef="#ctx0" brushRef="#br0" timeOffset="1011.27">15577 12261 1434 0,'6'-20'-78'0,"-2"12"10"16,-4 8 5-16,0-16 41 0,4 10 1 16,-4 6 12-16,6-16 12 0,1 12 11 0,-2-3 4 15,5-1 6-15,-10 8 4 0,17-9 11 16,-8 1 3-16,-1 2 2 0,7 1 7 16,-3 0-4-16,4-3 4 0,5 1 2 15,2-4-4-15,4 2 1 0,3 1 2 0,4-1 2 16,6-2-4-16,2 2 1 0,2-3-1 15,10-2-2-15,2 2-5 0,8-4 1 0,8-1-2 16,9 2-2-16,3-3 0 0,1-1-5 16,33-1 1-16,2-3-3 0,-2 3 2 15,0 2-2-15,2-4 0 0,-26 10 2 16,-4-1-2-16,-4 4 2 0,-2-2 1 0,-10 3-1 16,-9 1-2-16,12 2-4 0,-13 0 2 15,-2 1-6-15,-4 0 4 0,-4 4-1 0,-1-4-1 16,-8 1-6-16,6 3-1 0,-19-1-4 15,8 2 1-15,-9 2-2 0,-1 1-1 16,0 0-1-16,-5 2 0 0,2 5-2 16,-5 0-1-16,1 1 1 0,0 2 2 15,-5 6-2-15,1 2 2 0,-3 3-6 0,-1 8 4 16,-3 1 2-16,2-1-5 0,0 11 5 16,-5 0 1-16,4 4-4 0,2 0 5 0,-3 4-6 15,-4 0 2-15,7 11-2 0,-7 2 5 16,6 0-3-16,-2-2 2 0,7 1-2 15,-11-1 2-15,7-2-6 0,-11-8 0 0,10 1-2 16,-6-1 2-16,2-2-2 0,-1-1 0 16,0-3-5-16,-5 0 6 0,4-7-5 0,-1-2 4 15,1 4 1-15,-4-5 0 0,4 0-1 16,-5 1-6-16,5-4 8 0,-8 1-6 16,4-2 4-16,0-2 1 0,0 1-3 15,-4-7-2-15,0 2 1 0,0-2-1 0,-4-2 4 16,0 0-2-16,0-2-1 0,-4-2-2 15,-3 1-1-15,3-6 1 0,-7 4 0 16,-2-1 0-16,-6-1-9 0,1 1 1 0,-13-2 2 16,2-3 4-16,-15 5-8 0,-2-1-2 15,-6-6 0-15,-5 3-1 0,-6-1 0 16,-9 0 2-16,-5 0-1 0,4-1 4 0,-9-2-1 16,10 2 0-16,-9-1-2 0,0 0 0 15,2 0 3-15,14 0-4 0,5-2-2 16,-7-2 4-16,7 2-3 0,1 2 2 0,3-2 1 15,3 1-1-15,8-1 0 0,3 0 3 16,2-3-4-16,6-1 6 0,-4 4-2 16,16-2 5-16,-8-1-4 0,8-1 2 15,-2-1-2-15,12-1 6 0,-7 1-2 0,8 2 1 16,-3-2-1-16,6-2-2 0,-7-1 3 16,7 3 1-16,12-3 0 0,-19 3-4 0,6-1-6 15,13-2-3-15,-23 3-11 0,23-3-8 16,-12 5-12-16,12-5-12 0,0 0-15 15,-14 2-12-15,14-2-16 0,0 0-13 16,-12 5-14-16,12-5-10 0,0 0-10 0,0 0-13 16,0 0-31-16,0 0-357 0,0 0-49 15</inkml:trace>
  <inkml:trace contextRef="#ctx0" brushRef="#br0" timeOffset="1933.72">16877 12811 1329 0,'0'-6'-107'0,"0"6"13"0,-10-10 11 0,10 10 17 16,0 0 40-16,-8-11 12 0,8 11 6 15,-8-8 8-15,8 8 3 0,-7-8 11 16,7 8-9-16,0 0 2 0,0 0 4 0,-4-7-2 15,4 7 12-15,0 0 8 0,0 0 7 16,0 0 0-16,-17 24 1 0,17-9 2 16,0 1 4-16,0-1-3 15,0 7-4 32,0-2 8-47,-2 6-4 0,2 0-3 0,0-3-4 16,0 2 1-16,0 1-4 0,-4-1-3 0,4-1-3 0,0-1-1 0,-2-3-2 0,2-3 0 0,0 0-3 0,-2-1 1 0,2-1 0 0,0-3 2 0,-4 0 7 0,4-12 1 0,-5 16-3 15,5-16-7 1,-4 9 0-16,4-9 0 0,0 0-2 0,0 0-5 0,0 0-1 16,0 0-1-16,-9-42 0 0,-1 22-5 15,6-4 2-15,0-4-5 0,-1-6 1 0,0-3-3 16,1 2-1-16,4-1 4 0,-4 3-2 16,0 1 4-16,0 1-3 0,8 3 1 15,-8 3 0-15,8 1 5 0,-4 1 1 0,4 1 2 16,-4 4 2-16,0 4 0 0,0-2-7 15,0 0 0-15,0 8-1 0,4-6-2 16,-4 14 0-16,4-12 3 0,-4 12-1 0,5-5-1 16,-5 5 3-16,0 0-3 0,0 0 1 15,27 20 1-15,-22-9-1 0,8-3 3 16,-3 8-3-16,3 1 2 0,2-4 1 0,-7 5 1 16,4-5 1-16,6 2 4 0,-3-3 0 15,-3 2 2-15,-1-4 4 0,5 2 2 16,-6-3-3-16,6-1 3 0,-5-1-5 15,2-2-1-15,1-2 2 0,3-1-4 0,-6 1-2 16,5-6 0-16,-2-2 2 0,5 0-4 16,-3-2 3-16,-1-6-2 0,1 1-2 15,2-3-3-15,-3-2-1 0,2 1 1 16,2-2-1-16,-6 1-3 0,5 0 3 0,-4 1-3 16,-2 0 4-16,3 4-1 0,-3-2 2 0,3 4-1 15,-3-2-5-15,-2 4 3 0,2 0-1 16,-1 5 0-16,1 2-4 0,-12 1 4 15,32 4 0-15,-19 4-4 0,6 5 3 16,-2-1-1-16,2 0 1 0,-7 3-2 0,7 2-7 16,-5-2-9-16,2 3-10 0,3 0-5 15,-8 2-14-15,10 0-16 0,2 0-17 16,-1 0-21-16,1 0-19 0,4 0-18 16,3 0-17-16,4 2-23 0,8-3-338 0,13 4-17 15</inkml:trace>
  <inkml:trace contextRef="#ctx0" brushRef="#br0" timeOffset="2640.92">21769 12217 1301 0,'3'-5'-85'0,"-3"5"1"0,8-7 33 0,-8 7 14 0,11-10 14 16,-11 10 4-16,8-7 9 0,0 3 9 16,-8 4 4-16,6-7 6 0,-6 7 11 0,0 0 3 15,0 0 10-15,27 15 2 0,-20-7 7 16,-2 4 6-16,6 7 4 0,-7-1 1 15,4 9-1-15,2 5 5 0,-2 3 4 16,2 10-2-16,-1 4 3 0,-5 7 1 0,9 11-2 16,-7-2 0-16,-2 2 1 0,1 4-4 15,0-2-5-15,-5-8-2 0,0-1-5 0,0-2-3 16,4 2-3-16,-13-3-2 0,9 0-7 16,0-1-3-16,0-4 0 0,-5-1-5 15,1-2-3-15,-2-11-4 0,6-1-14 16,-2-6-8-16,-2-5-15 0,4 2-9 0,-7-5-10 15,7 0-15-15,0-6-13 0,0 3-5 16,0-3-9-16,0-3-11 0,-4-5-21 0,4 0-19 16,0-9-25-16,0 0-32 0,0 0-239 15,0 0 61-15</inkml:trace>
  <inkml:trace contextRef="#ctx0" brushRef="#br0" timeOffset="3578.86">21728 12048 1068 0,'0'0'-73'0,"0"-20"7"0,4 8 5 0,1 4 38 0,5-1 10 16,-4-2 9-16,5 0 8 0,-3 1 2 15,7 3 5-15,1-4 1 0,1 6 8 16,-1-3 11-16,4 0 3 0,4 1 7 16,3-1 1-16,1 3 2 0,4 0 5 0,0 1 1 15,5-4 0-15,7 2 2 0,-1 1-5 16,7 2-5-16,0-1 2 0,7-2-2 0,10-1-2 15,-1 2 1-15,0-2-4 16,8 2-2-16,9-5-1 0,-3 0-7 0,9 3 1 16,-2-1-3-16,4 0-3 0,-2 0 2 15,-13 4-1-15,3 0-4 0,-2 0 1 0,-1 1-4 16,0-1 4-16,-3 2-6 0,2-2 4 16,-6 4-3-16,-2 0 7 0,-11 0-6 15,1 0-1-15,-1 4 1 0,-2-4 1 0,-9 2-1 16,3 0-3-16,-4 0-2 0,-1 5-1 15,-3-6 2-15,-8 6-2 0,4 0-2 16,-8 2 1-16,4 3 0 0,-6 3 2 0,-3 3 0 16,-4 4-2-16,5 2-1 0,-7 5 5 15,2 2-2-15,-1 9 2 0,-6 0-2 16,0 1 0-16,3 4-2 0,-8 6 0 0,3 1 0 16,-4 5 1-16,0 1 2 0,-2 2-4 15,3 4 2-15,-3 5-2 0,-3-2 3 16,9-3-4-16,-9-6 0 0,3-3-5 15,-4 4 6-15,4-7-3 0,-4-2 1 0,-4 0 1 16,4-6-2-16,-4-3 2 0,-3 2 0 16,2-6 1-16,-2 3-1 0,3-5-3 0,-6-3 3 15,0 1 0-15,1-1 1 0,-4-4-2 16,-1 0 2-16,-2-5-1 0,2-2-5 16,-2 2 4-16,-8-1-1 0,0-2-1 15,-6-2 3-15,0-4-3 0,-4 0 3 0,-8-5-3 16,-2 4 0-16,-12-3 0 0,-8-2-3 15,-7 1 6-15,-12 2-4 0,1-2 0 0,-9-5 1 16,2 4 0-16,2 0-5 0,-4 0 1 16,5 0 0-16,14-4 3 0,1 1-5 15,4 1 1-15,3-2-1 0,11 0 0 16,1-3-2-16,1 2 3 0,5-1 1 16,3 1-2-16,10 0 0 0,-5 2 1 0,8-5-2 15,0 1 3-15,-3 2 0 0,10 0 0 0,3-1 0 16,-6 1-1-16,4-3-2 0,0 3-2 15,2-3 6-15,1 2-1 0,-2-2-4 16,1 0 4-16,2 0-2 0,0 2-3 16,-1-2-2-16,3 0-3 0,4 0-7 0,-1 2-6 15,13-2-6-15,-27 3-6 0,27-3-5 16,-20 0-5-16,20 0-10 0,-17 0-7 0,17 0-7 16,-15 3-19-16,15-3-20 0,0 0-22 15,-12-8-20-15,12 8-21 0,-7-12-302 16,7 12 19-16</inkml:trace>
  <inkml:trace contextRef="#ctx0" brushRef="#br0" timeOffset="4490.42">23039 12373 1172 0,'0'0'-66'0,"0"0"14"16,-16 0 12-16,16 0 11 0,0 0 8 0,0 0 6 16,-11-6 7-16,11 6 12 0,0 0 11 15,0 0 1-15,0 0 7 0,0 0 6 16,-11-4-3-16,11 4-7 0,0 0 1 0,0 0-2 16,0 0-1-16,0 0 4 0,0 0 8 15,0 21-3-15,0-21 2 0,15 19-2 16,-8-3-1-16,-1-2 4 0,2 2-7 0,-2 6 9 15,4-2-3-15,1 0 0 0,-4 2 1 16,2 0 5-16,-2 0-4 0,3 0-4 16,-2 0 3-16,0 1-1 0,-1-4-6 0,2-2 4 15,-3 3-3-15,-1-3-1 16,2 2 0-16,-1-7 2 0,-2 3 1 0,2-5 1 16,-4 1 3-16,2-3 6 0,0 3 3 15,3-3 3-15,-7-8 5 0,4 10-8 0,-4-10-4 16,12 3-6-16,-12-3 1 0,0 0-4 15,23-17-3-15,-13 9-2 0,-2-6-2 16,11-3-1-16,-3-6-5 0,1-1 1 0,3-6-2 16,8-1-3-16,-5-4 0 0,4 1 0 15,-5-2-2-15,5 5-1 0,0-2-3 16,-1 1 2-16,-3 4 1 0,-2 2-4 0,-1 5 5 16,-1-4-9-16,-2 7 0 0,-2 1-7 15,-3 1-10-15,-1 1-21 0,-2 2-20 16,2 6-15-16,-5-3-18 0,0 6-5 15,4 1-15-15,-10 3-18 0,0 0-20 0,22 3-28 16,-22-3-266-16,16 8 45 0</inkml:trace>
  <inkml:trace contextRef="#ctx0" brushRef="#br0" timeOffset="5291.85">28035 12105 1174 0,'0'0'-42'0,"-6"-6"9"0,6 6 4 15,0 0-3-15,-6-14 15 0,6 14 10 16,0 0 9-16,-11-10 8 0,11 10 5 16,0 0 6-16,0 0-7 0,-9-4-2 0,9 4 12 15,0 0 11-15,0 0 12 0,-7 20 2 16,7-20 8-16,-4 21-1 0,8-5 4 15,-8 5 2-15,8 6 1 0,-4 0 1 16,0 11-5-16,0 1 1 0,0 12-8 0,0 3 6 16,0 4 0-16,-4 2-5 0,8 10-5 15,-8 1-4-15,1 1 1 0,3-4-4 0,-4 1-6 16,3-10-2-16,-3 0-2 0,-1-2-2 16,3-1-2-16,-2-7-3 0,-2 1-1 15,2-2-4-15,-3-11 1 0,6 0-4 0,-3-3-4 16,0-6-6-16,1-4-7 0,3 1-9 15,-4-2-8-15,0-1-5 0,1-7-5 16,3 0-9-16,-4-1-6 0,3-2-14 16,-3-4-16-16,4-8-19 0,-7 11-9 0,7-11-10 15,-10 3-8-15,10-3-14 0,0 0-21 16,0 0-27-16,-16-18-233 0,12 8 75 16</inkml:trace>
  <inkml:trace contextRef="#ctx0" brushRef="#br0" timeOffset="6234.61">28116 12176 1000 0,'0'-15'-100'0,"0"15"21"0,0-13 47 16,0 13 3-16,4-15 6 0,-1 7 2 16,-3 8 2-16,8-13 2 0,-7 6 7 0,-1 7 4 15,11-13 5-15,-7 9 2 0,-4 4 5 16,12-11 0-16,-6 7 6 0,5-2 7 16,0-1-5-16,-6 0 1 0,10-1 1 15,-5 2-3-15,6-2 6 0,-2 2-2 0,8-3 1 16,2-2-3-16,2 5 3 0,4-2-2 15,8-3 1-15,-4 2 0 0,10-2-1 0,4 4 2 16,-5-2 2-16,10 2-6 0,-2 1 0 16,9-2 11-16,-5-2-14 0,10 5 7 15,-6 0-2-15,1 1-3 0,-2 0 2 16,2 0-5-16,-8 1-2 0,2 0 11 0,-1 2-12 16,-4-3 3-16,-1 4-4 0,-2 0 8 15,-2-5-8-15,-7 5 4 0,0 0-8 0,-5 0 7 16,2 2-5-16,-5-2 1 0,-5 3 0 15,4-3-6-15,-9 4-1 0,1-3 3 16,1 2 0-16,-5 0-1 0,0 1 0 16,-3 4 1-16,2-3 1 0,-3 6-1 0,3-5 5 15,-7 6 6-15,2 6-3 16,0 0 6-16,-4 1 6 0,5 5-6 0,-7 4 12 0,3 1-1 16,-3 3-1-16,-3 6-3 15,3-1-1-15,-1 6 5 0,-3 2-2 0,-7 7-4 16,7 1 4-16,-5 5-2 0,-2-4-5 15,3 4 0-15,-3 7-1 0,1-6-1 0,0-2-1 16,-2-1 1-16,-2 3-2 0,3-5 0 16,2 1 3-16,-2 0-7 0,-4-5 4 15,6 0-6-15,-6 0 1 0,5-4 5 0,-5-1 0 16,6-9 0-16,1 3 2 0,-3 1 0 16,0-6 2-16,3-2-6 0,-1 2-1 15,-4-2 0-15,3-7 2 0,0 0-2 0,-1-3 0 16,2 0-5-16,1 1 3 0,-3-3 2 15,0-3-3-15,-1 1 2 0,7-2-1 16,-10-4-2-16,5 0-1 0,-5 4 1 16,-2-2 2-16,-1-4-4 0,-2 0-4 0,-1 0 4 15,-7-2-1-15,-1-3-1 0,-6 3 1 16,-6-4-1-16,2 1-1 0,-13-5 0 0,-1 3 3 16,-5-3-1-16,-2 0-3 0,-12-3-3 15,2 1 6-15,-1-1-3 0,3 0 1 16,4 3-2-16,7 0 1 0,1 0-7 15,0 0 3-15,6 0 1 0,9 0 1 0,1 0-4 16,3 0 4-16,-1 0-3 0,8 0 1 16,3 0 1-16,0 0 0 0,2 0 2 0,5 0-2 15,-1 0 6-15,17 0-6 0,-27-1-1 16,12 1 2-16,15 0-2 0,-18 0-5 16,18 0-9-16,-16-4-8 0,16 4-12 15,-15-1-5-15,15 1-14 0,0 0-8 0,0 0-8 16,-19 0-13-16,19 0-6 0,0 0-11 15,0 0-20-15,0 0-26 0,0 0-192 16,0 0 145-16</inkml:trace>
  <inkml:trace contextRef="#ctx0" brushRef="#br0" timeOffset="6713.8">28789 12491 874 0,'0'0'-34'0,"-4"-16"5"16,4 16-1-16,-1-8 4 0,1 8 3 0,-9-8 2 15,9 8 7-15,0 0 6 0,-8-11 5 16,8 11 4-16,0 0 16 0,0 0 6 16,0 0 4-16,0 0 3 0,0 0 3 0,0 0 13 15,-20 19-6-15,20-9-4 0,0 4 10 16,-4-2-5-16,4 6-4 0,0 2 5 15,-3 2-8-15,-1 3 3 0,0 3-8 0,1 0 2 16,3 1-4-16,-4 1-3 0,-1 0 0 16,0-2-4-16,3-1-1 0,-2-3-4 15,2 3-2-15,-2-3-1 0,0-3 2 0,2 0 0 16,-3-2-11-16,1-4-8 0,3-1-10 16,-3 1-6-16,4-3-13 0,-3-1-10 15,3-11-8-15,3 17-16 0,-3-9-18 0,0-8-15 16,4 8-16-16,-4-8-182 0,0 0 184 15</inkml:trace>
  <inkml:trace contextRef="#ctx0" brushRef="#br0" timeOffset="7469.66">29107 12341 774 0,'9'-6'-33'0,"-9"6"8"16,11-4-2-16,-11 4 4 0,0 0 8 15,0 0 3-15,18 2 8 0,-18-2 5 0,11 8 11 16,-7-1 3-16,1 1 4 0,1 3 8 15,-5 2-2-15,3 3 2 0,0 4-5 16,-1-1 3-16,-3 6-8 0,4 0 8 16,-4 1-7-16,0-1 14 0,0 2-15 0,0 1 5 15,0-3-1-15,-4 3-3 0,4-5-5 16,-3 2 4-16,-1-1-9 0,0-4 4 16,3 3 0-16,-5-6-1 0,2-1 2 15,3-3-6-15,-6 3 6 0,7-5-5 0,-4 2-8 16,0-2 3-16,4-11-2 0,-2 20 8 15,-2-12-7-15,4-8-2 0,-2 11 8 0,2-11-1 16,-8 8 3-16,8-8-11 0,0 0 7 16,0 0-8-16,0 0 1 0,0 0 2 15,0 0 5-15,-18-23-7 0,18 23 1 16,-4-17-3-16,-2 7-1 0,6-2 5 0,-1-1 0 16,-3 1 4-16,4 12-5 0,0-25 9 15,0 14 3-15,0-1-3 0,0-1 19 0,0 2-9 16,0 11-6-16,0-20 3 15,0 9-2-15,4 1 7 0,-4 10 4 0,0-15-4 16,0 15 5-16,0-13-1 0,0 13-5 16,0-12 3-16,0 12 0 0,0-10-7 0,0 10 1 15,1-9-4-15,-1 9 0 0,0 0-2 16,0 0-6-16,0-13 3 0,0 13-6 16,0 0 9-16,0 0-6 0,0 0 5 15,0 0-5-15,0 0-1 0,-18-3-1 0,18 3 1 16,0 0 5-16,-24 8 0 0,16 0-4 15,-7-4 0-15,2 3 5 0,3-2 0 0,-4 2-7 16,2 1 0-16,-2 2 6 0,0-3-7 16,2 1 2-16,-3-1-2 0,3-1 4 15,-4 2-3-15,5-4 9 0,1 2-10 16,-1-1-2-16,2 0 4 0,2-1 0 0,7-4-2 16,-16 8 3-16,16-8-3 0,-13 6-8 15,13-6-15-15,-11 2-13 0,11-2-29 16,0 0-25-16,0 0-29 0,0 0-42 0,0 0-247 15,0 0 82-15</inkml:trace>
  <inkml:trace contextRef="#ctx0" brushRef="#br0" timeOffset="11712.65">18017 13196 459 0,'0'0'9'0,"18"3"-14"16,-18-3 12-16,0 0 52 0,18 0-13 0,-18 0 0 15,0 0-12-15,8 2-6 0,-8-2 2 16,0 0-6-16,0 0-2 0,0 0-9 16,0 0 7-16,15 2-7 0,-15-2 4 15,0 0-7-15,0 0 2 0,0 0 1 0,0 0-5 16,0 0 4-16,0 0 7 0,0 0-5 15,0 0-1-15,0 0 5 0,0 0 0 0,-15 22 2 16,15-22-3-16,-12 11-10 0,4-3 6 16,-2-1-1-16,2 1-1 0,-7 0 0 15,7 0 0-15,-11 2-4 0,2-2 1 0,-2 2 2 16,1-2-3-16,6 0 0 0,-3-3-13 16,3 4-9-16,-3-3-8 0,7 0-14 15,-2 2-17-15,2 0-29 0,4-1-38 0,4-7-138 16,0 12 221-16</inkml:trace>
  <inkml:trace contextRef="#ctx0" brushRef="#br0" timeOffset="12632.01">23169 13201 659 0,'0'0'-24'0,"0"0"0"0,15 2 5 0,-15-2 3 0,12 2 1 16,-12-2 11-16,15 3 3 0,-15-3 7 16,18 0 7-16,-18 0 2 0,20 0-2 0,-9 0 4 15,1 0 3-15,-12 0-2 0,24 0-4 16,-8 0 6-16,-1 0-6 0,-1 0-1 16,5 0-1-16,-3 0-2 0,0 0-5 15,1-3 3-15,-1 3-2 0,-16 0-5 0,31 3-16 47,-18-6-11-47,-13 3-15 16,24 0-31-16,-14 0-135 0,-10 0 71 0</inkml:trace>
  <inkml:trace contextRef="#ctx0" brushRef="#br0" timeOffset="13542.13">28440 13367 565 0,'0'0'-15'0,"9"-4"0"15,-9 4 3-15,0 0-1 0,0 0 3 0,14 4 8 16,-14-4 6-16,0 0 17 0,0 0-11 16,0 0 7-16,0 0 3 0,0 0 7 15,0 0-2-15,0 0 2 0,21-4-6 16,-21 4 6-16,8-4-3 0,-8 4 2 0,15-3 3 16,-15 3-4-16,12-3-6 0,-12 3-3 15,10-2-4-15,-10 2-3 0,0 0-10 0,16-3-12 16,-16 3-14-16,15 0-21 0,-15 0-30 15,17 5-157-15,-1-2 80 32</inkml:trace>
  <inkml:trace contextRef="#ctx0" brushRef="#br0" timeOffset="16611.52">15913 11484 96 0,'7'-7'-7'15,"-7"7"2"-15,11-6-1 0,-11 6 12 0,0 0 7 16,9-10 7-16,-9 10 9 0,7-8 0 16,-7 8 0-16,0-10-5 0,0 10 1 0,0 0 4 15,8-10-1-15,-8 10-1 0,0 0 4 16,0 0 0-16,6-10 0 0,-6 10 3 16,0 0-6-16,0 0 2 0,0 0 3 15,0 0-4-15,0 0 4 0,0 0-7 16,2-12 1-16,-2 12-3 0,0 0-5 0,0 0 2 15,0 0-2-15,0 0-1 0,0 0-3 16,0 0 4-16,0 0-7 0,-8-12-4 16,8 12-1-16,0 0 3 0,0 0 6 0,0 0-13 15,-19-4 1-15,19 4 3 0,0 0-5 16,0 0 1-16,0 0 3 0,-24 8-4 16,24-8 3-16,-11 8-3 0,7-3 3 0,4-5-6 15,-12 9 4-15,6-3 0 0,-2 2-4 16,8-8 1-16,-7 9 1 0,7-9 2 15,-4 13-2-15,4-13 2 0,0 10 0 0,0-10 1 16,4 13 2-16,-4-13-3 0,7 7 4 16,-7-7-2-16,8 8 1 0,-8-8 3 0,14 4-5 15,-14-4 3-15,8 2-3 0,-8-2-3 16,0 0 8-16,23 0-1 0,-23 0 2 16,23-2-4-16,-15-1 3 0,0-2 3 15,2 1-2-15,-10 4-2 0,18-11-1 0,-9 6 1 16,0 1-2-16,-1 0-1 0,-2-4 2 15,-6 8-10-15,13-14 1 0,-13 14-2 16,4-12-1-16,-4 12 0 0,0-10 1 0,0 10-1 16,-3-12 0-16,3 12-5 0,0 0 3 15,0-12-10-15,0 12 8 0,0 0-5 16,0 0 8-16,0 0-8 0,-1-15 5 0,1 15 4 16,0 0-8-16,0 0 5 0,-8-9-2 15,8 9-10-15,0 0 0 0,0 0-3 16,0 0-9-16,0 0-7 0,0 0-8 0,0 0-10 15,0 0-11-15,0 0-5 0,0 0-111 16,0 0 63-16</inkml:trace>
  <inkml:trace contextRef="#ctx0" brushRef="#br0" timeOffset="17846.09">16051 11508 455 0,'0'0'-34'0,"0"0"6"0,0 0 10 0,0 0 16 16,0 0 1-16,0 0 3 0,0 0-1 15,0 0-3-15,0 0 2 0,0 0 4 16,0 0-4-16,0 0 0 0,0 0 2 0,0 0 2 15,0 0 4-15,0 0 0 0,0 0 3 16,-11 9 0-16,11-9 3 0,0 0-3 16,0 0 3-16,11 16 4 0,-11-16-1 15,0 10-2-15,4-4 2 0,-4-6 4 0,4 14-10 16,-3-6 0-16,-1-8 3 0,4 17-3 16,-1-6 2-16,1-2-2 0,2 0-1 15,-6 2-2-15,4 2-3 0,0-5 3 16,-2 6-4-16,3-4 1 0,-4 2 1 0,-1-2 4 15,7 3-7-15,-3-1 0 0,0-1 0 16,0 1-4-16,-1-2 5 0,1 4-1 0,-4-6-1 16,1 5-2-16,6-2 2 0,-7 1 3 15,0-3-3-15,4-1 0 0,0 1 2 16,-4-9-6-16,4 22 3 0,-2-14 2 16,-2 0 2-16,2 1-3 0,-2-9 3 0,10 16 1 15,-10-5-2-15,0-3-1 0,4 1 3 16,-4-9 2-16,8 16-5 0,-5-11 2 0,-2 5 0 15,-1-10 4-15,6 12-5 16,-1-8-4-16,-5-4 3 0,0 10 0 0,0-10 1 16,0 0-2-16,4 10 1 0,-4-10 0 0,0 0-3 15,0 10 0-15,0-10 3 0,0 0-2 16,0 0 1-16,0 0 5 0,0 0-11 16,0 0 6-16,0 0 2 0,0 0 1 15,0 0-3-15,0 0-6 0,0 0 4 16,0 0 2-16,-41-13 0 0,41 13-5 0,-8-7 8 15,8 7 4-15,-8-5-11 0,8 5 2 16,-19-5-4-16,19 5 4 0,-8-8 6 0,8 8-6 16,-15-7-4-16,15 7 2 0,-8-5 4 15,8 5-6-15,-13-6 4 0,13 6 2 16,-9-4-3-16,9 4-2 0,0 0 5 0,-11-8-1 16,11 8-2-16,0 0 0 0,-8-4 7 15,8 4-5-15,0 0-3 0,0 0 4 16,0 0 0-16,-13-5-4 0,13 5 2 0,0 0-2 15,0 0 0-15,0 0 0 0,0 0 6 16,-8-7-8-16,8 7 2 16,0 0 4-16,-6-8 0 0,6 8 0 0,0 0-2 15,-9-8 2-15,9 8 5 0,0 0 1 0,0 0-9 16,-16-6 3-16,16 6 0 0,0 0 1 16,0 0-1-16,-11-7 2 0,11 7 0 15,0 0 1-15,0 0-3 0,0 0 2 0,0 0-8 16,0 0 1-16,0 0 2 0,0 0 3 15,0 0 0-15,0 0-6 0,0 0 8 16,0 0-9-16,0 0 7 0,0 0-1 16,0 0-3-16,0 0 4 0,0 0 0 15,0 0 0-15,38 13 0 0,-32-7-2 16,-6-6 3-16,19 10 8 0,-15-6-3 16,7 2-3-16,-3 0 0 15,-3 1-6-15,8-3 6 0,-9 3-7 16,7-2 3-16,-3 2 13 31,0-3-10-31,-1 0 0 16,-2 5-5-16,-5-9 4 15,15 7 0-15,-15-7 10 0,8 4-12 16,-8-4 5-16,10 5 1 0,-10-5 3 16,8 5-2-16,-8-5 3 15,8 3 10-15,-8-3-9 16,0 0 1-16,0 0 0 0,0 0-4 0,0 0 6 0,0 0-5 15,26-5-2-15,-26 5-6 0,8-8 3 0,-8 8-2 16,4-11-2-16,0 2-2 0,-4 9 6 0,6-15 1 16,-2 4-6-16,-1 3 4 0,-3-5-1 15,5 4-2-15,-5-5-1 0,6 4 2 16,-2-1 2-16,-4-2-3 16,4 2 1-16,-4 11-7 0,1-17-4 15,2 9-5 1,-3 8-11-16,4-15-7 0,-4 15-20 15,0-9-19-15,0 9-25 0,0 0-183 0,0 0 204 0</inkml:trace>
  <inkml:trace contextRef="#ctx0" brushRef="#br0" timeOffset="34405.99">15097 6951 110 0,'0'-14'16'0,"0"14"8"0,0 0-12 0,-4-10 5 0,4 10-3 16,0 0-3-16,0 0 7 0,0 0-2 0,0 0 4 16,4-14-3-16,-4 14 4 0,0 0 2 15,0 0-1-15,0 0 2 0,0 0-4 16,0 0-1-16,0 0-2 0,0-12 1 0,0 12-5 16,0 0 1-16,0 0 1 0,0 0-2 15,11-4 4-15,-11 4-3 0,0 0-3 16,16 0 6-16,-16 0-1 0,0 0 2 15,23 0 0-15,-9 0-2 16,-14 0-2-16,19 0-1 0,-3 0 0 0,-16 0-2 16,27 4-1-16,-13-4 0 0,4 0 12 0,0 0-14 15,-4 2 0-15,7-2 1 0,-2 2-3 0,3-2 1 16,-3 3 1-16,0-3 0 0,6 3-2 16,2-1 7-16,-1 0 1 0,-2 2-5 15,4-3 0-15,3 2 5 0,-2-3-4 0,-2 4-1 16,5-4-2-16,-4 0 4 0,-1 0-4 15,3 0 0-15,0 0 1 0,-4 4 3 16,8-8-1-16,-1 8-4 0,-6-4 7 0,-1 0-5 16,5-4-2-16,-2 4 1 0,-2 0 2 15,0 0-5-15,2 0 0 0,2 0 1 16,-2 0-4-16,-2 4 2 0,3-4 1 0,-3 0 3 16,0 0-7-16,1 0 1 0,-2 0 5 15,1 1-3-15,-4-2 0 0,-1 1-3 16,5 0 4-16,0 1 1 0,-5-1-3 15,10 0 6-15,-5 0-11 0,4 0 3 0,-2 0 0 16,-1 0 2-16,5 3-1 0,-6-3 2 16,9 0-2-16,-7 0-1 0,-1 2 6 0,6-2-5 15,-8 3-2-15,5-3 1 16,1 4-4-16,-5-4 9 0,3 0-4 0,-3 1 3 16,6-1-5-16,-6 3 8 0,0-3-8 15,5 0-2-15,-2 3 2 0,-3-3 3 0,4 0-2 16,-9 0-5-16,10 0 8 0,-4 1-5 15,8-1 1-15,-1 0-3 0,-4 0 8 16,2 0 0-16,7 3-1 0,-8-3 1 16,4 0-4-16,3 0 0 0,-2 0 2 0,8 0-5 15,-1 0 4-15,2 0-4 0,3 0 4 16,0 0-1-16,6 2 0 0,-2-2-3 0,1 0 6 16,4 3-2-16,-3-3 1 0,8 3-5 15,-6-3 12-15,7 2-14 0,-5-2 6 16,-2 0-2-16,-2 0 4 0,-2 3-3 15,0-3 0-15,1 0 0 0,0 0 2 0,-4 0-4 16,-1 0 6-16,-4-3 1 0,10 3-3 16,-10 0 3-16,5-2-1 0,-2 2 2 0,-3 0-5 15,0 0-1-15,5-3 1 0,-5 3-2 16,4-3 1-16,3 3-3 0,-2 0 3 16,4-2 0-16,-3-1 0 0,4 3-2 15,-2-1-1-15,0 1 1 0,2-3 2 0,-6 0 1 16,5 2 2-16,-1-3-2 0,2-1-1 15,-6 2 0-15,4 2 3 0,-3-3 3 16,0 0 10-16,-4 0-13 0,0-2 0 0,1 1-2 16,-6 0 3-16,5-1 2 0,-8 2-3 15,8-1-3-15,-16 0 11 0,8 2-5 16,-2-1-3-16,-2 0 3 0,-3 0-6 0,2 1 0 16,-3 1-2-16,-1 0 4 0,-2-4-4 15,3 6 0-15,-3-3 0 0,0 2 1 16,-1 1-3-16,2-3 2 0,-5 3 4 15,-4-3 3-15,5 3-10 0,1 0 3 16,-6 0 1-16,1 0 0 0,-2 0 1 0,4 0-3 16,-2-1 5-16,1 2 0 0,-6-1-2 15,5-1 3-15,1 1-5 0,-5 0 0 0,3 0 4 16,-1 0 0-16,-2 0-2 0,3 0 1 16,0-4 5-16,-1 8-10 0,0-4 0 0,-2 0-2 15,4 1 10-15,-3-1-6 0,-1 0 0 16,1 0 9-16,-1 0-11 0,-1 0 4 15,1 3 3-15,-3-3-2 0,1 0-17 16,-14 0-1-16,18 3-5 0,-7-3-14 0,-11 0-11 16,12 1-3-16,-12-1-8 0,13 5-13 15,-13-5-22-15,0 0-154 0,-4 12 234 16</inkml:trace>
  <inkml:trace contextRef="#ctx0" brushRef="#br0" timeOffset="44173.23">23320 13671 54 0,'0'0'-2'0,"0"0"7"0,0 0 6 15,0 0 0-15,0 0 4 0,0 0-1 16,0 0 2-16,0 0 2 0,0 0 0 16,7 5 1-16,-7-5-1 0,0 0 0 15,0 0-3-15,0 0 3 0,5 8-2 0,-5-8 1 16,0 0-2-16,0 0-3 0,0 0 1 15,0 0-2-15,7 7 1 0,-7-7 0 16,0 0-2-16,0 0 0 0,0 0 0 0,0 0 1 16,0 0-7-16,0 0 3 15,0 0 2-15,0 0 3 0,0 0-4 0,0 0 2 16,0 0-2-16,0 0 1 0,0 0 7 16,0 0-9-16,8 8 4 0,-8-8-3 0,0 0-2 15,0 0 4-15,0 0-4 0,0 0 1 16,0 0 2-16,0 0-5 0,0 0 5 15,0 0 1-15,0 0 4 0,0 0-4 16,0 0 5-16,0 0-4 0,0 0 9 0,8 4-9 16,-8-4 5-16,0 0-5 15,0 0-1-15,14 2-1 0,-14-2 0 32,0 0 2-32,11 3-1 0,-11-3-2 0,11 3-1 15,-11-3 0-15,0 0-3 0,16 0 3 0,-16 0 2 16,8 2-5-16,-8-2-1 15,0 0 4-15,0 0-4 16,17 3 0-16,-17-3-2 0,0 0 0 16,0 0-7-16,15 0-1 0,-15 0-4 0,0 0-7 15,0 0-10-15,0 0-9 0,0 0-13 0,0 0-14 0,9 3-129 0,-9-3 65 16</inkml:trace>
  <inkml:trace contextRef="#ctx0" brushRef="#br0" timeOffset="45125.37">28236 13936 492 0,'0'0'-26'0,"5"-11"2"0,-5 11 1 0,0 0 4 0,0 0 1 0,10-6 3 16,-10 6 1-16,0 0 3 0,0 0-1 16,0 0 3-16,0 0 1 0,0 0 1 15,0 0-2-15,1-11 2 0,-1 11 3 16,0 0 6-16,0 0 0 0,0 0 5 0,0 0 4 16,0 0 5-16,0 0 5 0,0 0 2 15,0 0 2-15,0 0 6 0,0 0-4 0,0 0-1 16,0 0-3-16,11-5 1 0,-11 5 0 15,0 0-4-15,0 0 1 0,20 2 2 16,-20-2 0-16,17 3-3 0,-6 0-2 16,-11-3 0-16,18 2-3 0,-4 1-1 15,3-3 5-15,-5 3-4 0,3-1-1 0,1 1 6 16,-3-2-1-16,3 2-6 0,-1-3-2 16,-3 3 1-16,2-1 1 0,-2-2-5 15,-1 3 2-15,-11-3 0 0,21 3-11 0,-21-3 6 16,16 2-6-16,-16-2-7 0,16 0-9 15,-16 0-11-15,11 3-10 0,-11-3-13 0,0 0-16 16,0 0-26-16,0 0-106 0,8 4 67 16</inkml:trace>
  <inkml:trace contextRef="#ctx0" brushRef="#br0" timeOffset="48821.2">22245 13684 130 0,'0'0'27'0,"-2"-11"-5"0,2 11-11 15,0 0 2-15,-4-10-1 16,4 10 3-16,0 0-9 0,-2-10 0 0,2 10 0 16,0 0-2-16,0 0 1 0,-4-9-5 15,4 9 5-15,0 0-4 0,0 0 2 16,0 0-2-16,0 0 2 0,0 0 0 0,0 0-3 16,-6-12 0-16,6 12 0 0,0 0 2 15,0 0 0-15,0 0 0 0,0 0 1 16,0 0-2-16,0 0 5 0,0 0 1 0,-7-4 3 15,7 4-3-15,0 0 5 0,-20-3 1 16,20 3-2-16,0 0 1 0,-23 0 1 0,15-1 0 16,8 1-5-16,-18-4 1 0,7 1-3 15,11 3-1-15,-23-1 1 16,13-3 1-16,10 4 0 0,-26-1-4 0,26 1 2 16,-17 0-2-16,17 0 0 0,-17-3 4 0,17 3-5 15,-16 0 3-15,16 0 0 0,-18 0-5 16,18 0 4-16,-20 0-3 0,20 0 3 15,-10 3 3-15,10-3-2 0,-16 0 4 16,16 0-5-16,-23 1 1 0,23-1-4 0,-15 4 2 16,15-4-1-16,-17 0 4 0,17 0 3 15,-12 0-7-15,12 0 1 0,0 0-1 0,-16 1-4 16,16-1-3-16,0 0-7 0,-17 3-5 16,17-3-8-16,0 0-13 0,0 0-13 15,0 0-80-15,0 0 44 0</inkml:trace>
  <inkml:trace contextRef="#ctx0" brushRef="#br0" timeOffset="51688.51">3991 13280 112 0,'0'0'13'0,"-22"-5"0"0,22 5 3 16,-18-2 9-16,8 0 5 0,10 2 7 16,-14-4-3-16,14 4 0 0,-18-4 2 0,18 4-5 15,-12-3 5-15,12 3-1 0,0 0 3 16,-16-1 5-16,16 1 4 0,0 0 6 16,-14-3 1-16,14 3 4 0,0 0-6 15,0 0-2-15,0 0 1 0,0 0-3 0,-12-5-3 16,12 5 5-16,0 0 0 0,0 0-5 15,0 0 2-15,0 0-6 0,0 0-9 0,0 0-2 16,0 0-2-16,0 0-6 0,46-7 1 16,-27 4-1-16,6 3 0 0,3-4-6 15,6 3-1-15,-1-2 0 0,11 1-2 16,-1-1-3-16,5 0-4 0,1 2 4 0,0-2 0 16,1 1-4-16,4-4 2 0,4 6 0 15,-6-2-5-15,1-1 1 0,6 0 1 0,-3 1 0 16,-2 0-4-16,5 0-1 0,-3-1 2 15,12 0 1-15,-7 1-1 0,6-1 0 16,-7 0-1-16,-3 1 0 0,-2-1-2 16,0 2 1-16,-5-3 2 0,8 0 1 0,-9 1-5 15,2 2 3-15,-5-3 1 0,4 1 2 16,-5 0-1-16,7 2-6 0,-8-2 1 16,1-1 2-16,-2 3 0 0,1-2 0 0,0 1 1 15,-8 2 0-15,8-6 0 0,0 4-4 16,-1 0 3-16,-3 0-7 0,6-1 5 15,-4 0 5-15,10 2-4 0,-7 1-1 0,3-3 1 16,-3 1 2-16,7-1-1 0,-6 0-5 16,3 1 6-16,-1-4 1 0,1 4-2 0,-1 0-2 15,-2 0 6-15,0-1-4 16,0 0 1-16,2 1 2 0,0-1-2 0,-3 0 1 16,-2 2-2-16,5-3 0 0,-3 3 0 15,4-2-2-15,-1 0 8 0,2 1 1 16,-1-1-7-16,3 2 0 0,-3-3 2 0,-3 2-4 15,2 2 2-15,0-4 2 0,-7 3 0 16,2 1-6-16,1-3 5 0,-2-1 7 16,-4 4-13-16,-1-1 7 0,0 1-5 15,-3-3 7-15,0 3-5 0,2-2 5 0,-2 2-4 16,-6 0 0-16,9 0-3 0,-4 0 0 0,1 0 4 16,-1 0-2-16,3-2 1 0,-3 2-2 15,1 0-2-15,-4 0 6 0,4 0-5 16,-5 0 1-16,2 0 1 0,-2 0 5 15,-2 0-5-15,-2 0 2 0,-2 2-2 0,-1-2 6 16,-2 0-10-16,-2-2 8 0,-2 2 1 16,0 0-5-16,-2 0-2 0,-14 0 3 15,26 0 0-15,-16 0-2 0,-10 0-15 0,20 0-9 16,-9 2-14-16,-11-2-26 0,16 0-14 16,-16 0-24-16,13 0-28 0,-13 0-242 15,14 2 114-15</inkml:trace>
  <inkml:trace contextRef="#ctx0" brushRef="#br0" timeOffset="56344.81">3104 9895 31 0,'5'6'8'0,"-5"-6"1"16,0 0 7-16,0 0 8 0,0 0 1 16,0 0 1-16,0 0-5 0,0 0-4 0,0 0-4 15,0 0 3-15,10 7 0 0,-10-7-1 16,0 0 4-16,0 0 3 0,0 0-1 16,0 0 1-16,0 0 1 0,0 0 1 15,0 0-3-15,0 0 3 0,0 0 9 0,8 1-9 16,-8-1-1-16,18 0-1 0,-6 3 2 15,-12-3-5-15,27 0 0 0,-14 0 2 0,7 0 5 16,2 0-6-16,-4 0 3 0,13 0 6 16,-3 0-11-16,8 0 5 0,-1 0-6 15,13-3 1-15,1 3-7 0,4-1 0 16,14 1 1-16,8-3-4 0,-3 1 7 16,18-4-1-16,0 1-4 0,0 4 2 0,0-5-3 15,-14 5 8-15,1-3-7 0,-1 1-1 16,-1 2 1-16,-6-3-3 0,2 3 3 0,-9-3 1 15,-4 2-2-15,-6 2-1 0,0-2-1 16,-7 2 0-16,-2 0-4 0,-6-3 4 16,-4 3 0-16,1 0-1 0,-8 0-2 0,-3 0-2 15,-3-1 2-15,1 1 1 0,-2 0 1 16,-3 0-8-16,-1 0 8 0,2-4-10 16,-17 4-5-16,23 0-9 0,-10 0-3 15,-13 0-6-15,19 4-17 0,-9-4-10 0,-10 0-11 16,15 0-10-16,-4 1-24 0,-11-1-109 15,12 5 70-15</inkml:trace>
  <inkml:trace contextRef="#ctx0" brushRef="#br0" timeOffset="70450.89">18421 12619 155 0,'0'0'23'0,"0"0"-13"0,0 0-1 0,0 0 4 15,19-3-1-15,-19 3 2 0,0 0 0 16,0 0 0-16,0 0-3 0,0 0 2 16,15 3 0-16,-15-3-1 0,0 0 1 15,12 0-1-15,-12 0-4 0,14 0 1 0,-14 0 3 16,16 2-3-16,-1 1 2 0,-3-2 3 15,7-1-1-15,-5 3 0 0,8 0 1 16,-4-1 0-16,9 1 1 16,-4 0 0-16,3-1-4 0,5 1 3 0,5-2 0 0,-4 2 1 15,4 0-4-15,1-1 0 0,6 0 0 16,2 3 0-16,1-2 1 0,0 1 1 0,8 2-4 16,3-4 3-16,2 6-5 0,6-3 2 15,3-1-3-15,1 4 0 0,1-3-1 16,-2 3 0-16,1 0 0 0,3-1-3 15,-1 1 6-15,-3-3-7 0,4 2 1 0,-6 0 3 16,-2 1-3-16,6-3 7 0,-6 3-9 16,-2-4 2-16,-2 1 6 0,7 1-10 15,-8-2 1-15,-3 0 5 0,8 2-1 16,-4 0 0-16,-6-5-4 0,0 3 5 0,-1 1-3 16,-1-2 4-16,0-2-2 0,-3 5 2 15,-3-5 1-15,-2 3 0 0,-3-1-2 0,-10-3 1 16,3 2 0-16,0-2 6 0,-8 3-2 15,1-3 3-15,-10 0-1 0,6 0-7 16,-4 0 8-16,-1 0-4 0,-2 0-2 16,-4 1-4-16,3-1-1 0,-15 0 7 0,23 0-3 15,-23 0 0-15,17 0 0 0,-17 0 5 16,20-1-8-16,-20 1-2 0,13-3 1 16,-13 3-1-16,10-5 3 0,-10 5 0 15,10-5 1-15,-10 5-4 0,11-6 2 0,-11 6-4 16,0 0 3-16,11-9 1 0,-11 9 4 15,8-5-6-15,-8 5 0 0,8-6 3 0,-8 6-1 16,0 0 0-16,10-5-2 0,-10 5 0 16,0 0 2-16,8-5-2 0,-8 5 0 15,0 0-1-15,0 0 0 0,0 0-2 16,11-4 1-16,-11 4-2 0,0 0-2 0,0 0 2 16,0 0 9-16,0 0-11 0,0 0 3 15,0 0 3-15,0 0-2 0,0-14-4 0,0 14 6 16,0 0-4-16,-13-10 0 15,13 10-1-15,-16-14 5 0,8 9-4 16,1-2 5-16,-5-1-5 0,1 0 1 0,-1-1-4 16,-2 0 8-16,2 1-1 15,-6-3-4-15,4 0 5 0,-2 1-4 0,-6 2 5 0,10 0-6 16,0-2 0-16,2 2 2 0,-5 3 0 16,3-2 4-16,4 2-3 0,1-3 1 15,7 8 1-15,-16-9-4 0,10 2 2 0,6 7 3 16,0 0-6-16,-16-7 4 0,16 7-3 15,-11-8 6-15,11 8-8 0,0 0 5 0,0 0 0 16,-7-6 3-16,7 6 3 0,0 0-9 16,0 0 0-16,0 0 2 0,0 0 2 15,44 13 3-15,-21-12-7 0,-4 6 0 16,5 0 2-16,-2 2-1 0,6-1 0 0,-1 0 0 16,0-1 2-16,-1 3-3 0,1-3 1 15,0 4 1-15,1-3 1 0,-4 0-2 16,2 0 1-16,-4 0 1 0,0 1-3 0,-3-2 4 15,-3 2-3-15,3 0 6 0,-9-1-6 16,5 3-5-16,-7-4 7 0,0 3-2 16,-1 0-2-16,-6-1 6 0,-2 3 4 0,1-12 4 15,-11 20-7-15,-1-7 1 0,-3 1 1 16,-1-2 0-16,-8-2 5 0,0 0-2 16,-1 3-2-16,-2-4-1 0,-6 1 3 0,-2 3-1 15,6-5 0-15,-2-1-3 0,2 1-1 16,2 1 3-16,-6-4-8 0,13-1 9 15,-3 6-3-15,2-6-2 0,1 1 3 16,1-2 4-16,5 2-3 0,2-4-3 0,-2 5 10 16,5-4-3-16,9-2 12 0,-21 6 1 15,21-6-5-15,-16 4 8 0,16-4-8 16,-18 2-1-16,18-2-2 0,-8 6-2 0,8-6-2 16,0 0-12-16,-12 5-16 0,12-5-20 15,0 0-30-15,-10 4-46 0,10-4-183 16,0 0 188-16</inkml:trace>
  <inkml:trace contextRef="#ctx0" brushRef="#br0" timeOffset="71655.95">19167 12084 273 0,'0'0'11'0,"-4"-11"-4"0,4 11 4 16,0 0 4-16,0 0-8 0,0 0 1 0,0-10 7 16,0 10-11-16,0 0 4 0,0 0-3 15,0 0 3-15,0 0-1 0,0 0 5 0,0 0 0 16,0 0 4-16,-10 25-3 0,10-25 6 16,-4 23-3-16,4-9-2 0,-5 4 1 15,5 2 1-15,-4 2-2 0,4 1 1 16,0 0-7-16,0 2 9 0,-4-2-6 0,0 1-4 15,3-2 0-15,1 1 1 0,-6 0-1 16,6-3-3-16,0 0 4 0,0-6-2 16,0 4-7-16,-4-2-11 0,8-4-9 0,-4 1-9 15,0-1-9-15,0-3-23 0,6-1-95 16,-6-8 54-16</inkml:trace>
  <inkml:trace contextRef="#ctx0" brushRef="#br0" timeOffset="72109.86">18804 11975 414 0,'0'0'-4'0,"0"0"0"0,0 0 3 15,-9-8 4-15,9 8-1 0,0 0 0 0,0 0 2 16,0 0 3-16,13-14-2 0,-13 14 3 15,19-4-2-15,-19 4 1 0,22-4 0 16,-10 4 2-16,7-1 3 0,0 1 3 0,1 0-1 16,2 0-1-16,2 0 3 0,3 0-2 15,0 1-6-15,-1-2 5 0,1 2-5 16,-4-1 0-16,3 0 3 62,-3 0-1-62,0 0-6 0,1 3 0 0,-8-3-6 0,-2 0-10 0,5 0-14 0,-3 0-10 0,-5 1-13 16,5-1-18-16,-6 4-77 0,-10-4 49 0</inkml:trace>
  <inkml:trace contextRef="#ctx0" brushRef="#br0" timeOffset="72888.8">19756 12105 361 0,'-4'-14'-24'0,"4"14"0"0,0 0 6 16,-1-14 2-16,1 14 5 0,0 0 5 16,-10-6 3-16,10 6 5 0,-8-4-1 15,8 4 8-15,0 0-3 0,-18-4 5 16,18 4-1-16,-12-3-2 0,12 3 5 0,0 0-2 16,-27 7 5-16,27-7-2 0,-23 8-1 15,19-3 4-15,-6 3-6 0,2-1 7 0,0 3 2 16,1 1 0-16,-1-2-3 0,4 5 2 15,-5-5-2-15,3 4-1 0,-2-1 2 16,3 0-3-16,1 2 7 0,-1-2-8 16,1 0-2-16,-6 0-2 0,6 2 0 0,0 0 2 15,3-1-1-15,-8-4-2 16,5 5-2-16,0-2 6 0,0-3-4 0,0 4-2 16,1-3-1-16,-1 0-2 0,0-3 6 0,0 4-8 15,0-2 2-15,4-9 4 0,-8 19-7 16,8-13 4-16,0-6-2 0,-7 14 1 15,3-8-3-15,4-6 4 0,-4 10-9 0,4-10-12 16,-4 10-2-16,4-10-8 0,0 10-17 16,0-10-14-16,0 0-18 0,0 0-99 15,0 0 59-15</inkml:trace>
  <inkml:trace contextRef="#ctx0" brushRef="#br0" timeOffset="73282.75">19581 12341 464 0,'0'0'-8'0,"0"0"1"0,0 0 1 16,0 0 3-16,0 0 8 0,0 0 5 16,-5-13 7-16,5 13 1 0,0 0-2 0,0 0 2 15,0 0 1-15,0 0 4 0,0 0-5 16,0 0 7-16,0 0-12 0,0 0 4 0,9-11 2 16,-9 11-4-16,0 0 2 0,14-1-1 15,-14 1-2-15,0 0-1 0,28 0 0 16,-20-4-6-16,-8 4-1 0,22 4 7 0,-22-4-6 15,23 0 0 1,-7-4 1-16,-5 8-5 0,1-4-2 0,-12 0 5 0,14 0-11 16,-14 0-5-16,19 0-9 0,-19 0-12 15,17 0-13-15,-17 0-10 0,0 0-24 16,14 1-114-16,-14-1 65 0</inkml:trace>
  <inkml:trace contextRef="#ctx0" brushRef="#br0" timeOffset="73686.55">19999 12337 505 0,'0'0'-17'15,"-15"-4"3"-15,15 4 6 0,-12-2 4 0,12 2 8 16,-15-6 5-16,15 6 5 0,-17-1 3 16,17 1 1-16,0 0 1 0,-15-4 2 15,15 4 5-15,0 0-6 0,-12-3 7 16,12 3 2-16,0 0-2 0,0 0 1 0,0 0-5 15,0 0-5-15,0 0 0 0,0 0-1 16,0 0 1-16,0 0-3 0,0 0-9 0,44 7 1 16,-34-6-2-16,7 2-4 15,-6-3 2-15,2 3-12 0,0-1 0 0,2 0-10 16,1 0-8-16,-5 4-10 0,5-4-10 16,-2-2-7-16,-2 4-14 0,3 0-130 0,-3-1 67 15</inkml:trace>
  <inkml:trace contextRef="#ctx0" brushRef="#br0" timeOffset="73974.55">20044 12488 513 0,'0'0'-25'0,"0"0"4"16,0 0 6-16,0 0 4 0,0 0 8 16,0 0 5-16,0 0-1 0,0 0 6 15,0 0-1-15,0 0 1 0,0 0 2 0,0 0-2 16,23 13-2-16,-23-13 1 0,16 2 2 16,-6-2-4-16,-2 2-3 0,-8-2-5 15,23 0-5-15,-8 0-4 0,-3 3-3 16,2-3-7-16,0 0-8 0,-5 3-7 0,-9-3-16 15,27 0-53-15,-14 0 36 16</inkml:trace>
  <inkml:trace contextRef="#ctx0" brushRef="#br0" timeOffset="74635.73">20653 12231 301 0,'-8'-11'0'0,"8"11"0"0,-8-8 3 0,8 8-1 15,0 0 3-15,-10-7 2 0,10 7 5 16,-15-5 2-16,15 5 2 0,-20-1 1 0,20 1 3 16,-19 0 1-16,19 0-5 15,-22 4-2-15,4-2 5 0,10 4 1 0,-6-1-1 16,6 2-3-16,-7-2 1 0,7 2 1 15,-3 3 0-15,-1 1 0 0,8 1 2 0,-2-1-5 16,-2 1 4-16,4 0 1 0,0 1-6 16,4-1 5-16,-4 1-6 0,4-1 3 15,0 2-4-15,0-2-3 0,4 0 4 16,-4-2 0-16,8 0-1 0,-4 3 0 0,0-4 1 16,2 1-1-16,-2-4-3 0,8 5 7 15,-5-4-4-15,1 1-2 0,4 2-5 0,-1-4 3 16,-3-1-3-16,6 0 1 0,4-1-1 15,-6 2 2-15,2-4-4 0,1 1 1 16,4-3 0-16,-7 3 2 0,6-6-3 16,-18 3 1-16,24-3 0 0,-9-2 7 0,-2 2-9 15,-3-1 1-15,4-1 4 0,-6 0-6 16,3-2-2-16,-3-2 3 0,-4 1-1 16,5 0 2-16,-3-3 0 0,-2 4 5 15,-4 7-7-15,2-21-1 0,-2 9 1 0,0 12-7 16,-2-20 2-16,-2 7-2 0,-2 5-4 15,-3-3 3-15,5 0-12 0,-4 1-4 0,-3 0-9 16,3 1-13-16,-2 1-12 0,-2 1-26 16,1-3-151-16,-1-1 80 0</inkml:trace>
  <inkml:trace contextRef="#ctx0" brushRef="#br0" timeOffset="77459.92">11980 13201 84 0,'0'0'-6'0,"0"0"16"0,0 0-4 16,0 0 12-16,-16-5 14 0,16 5-5 15,0 0-4-15,0 0-5 0,0 0 1 0,0 0-2 16,0 0 1-16,0 0 0 0,0 0 2 16,0 0 2-16,0 0-3 0,0 0 0 15,0 0-4-15,0 0 1 0,0 0 1 16,0 0-3-16,0 0 0 0,43-5 3 0,-26 5-1 15,-1 0-2-15,0 0 1 0,9 0 2 16,-2-3-1-16,8 3 3 0,-6 0-3 0,6-3 2 16,2 3-5-16,-2 0 5 15,2 0-8-15,0 0-1 0,-5 0 3 0,8 0 2 16,-6 3-6-16,0-3-5 0,-2 0 4 16,0 3-1-16,-1-3-5 0,-7 2-13 0,3-2-13 15,-5 3-15-15,1-3-22 0,-6 3-125 16,3-1 63-16</inkml:trace>
  <inkml:trace contextRef="#ctx0" brushRef="#br0" timeOffset="84842.03">18031 13813 10 0,'0'0'-4'0,"0"0"3"0,0 0 11 0,0 0-5 16,-18-2 6-16,18 2-3 0,0 0 2 15,0 0 1-15,0 0 0 0,0 0 4 16,0 0-2-16,-9 13 6 0,9-13-3 15,0 9 3-15,0-9 3 0,0 15-4 16,4-4 3-16,0-2-1 0,-3-1 3 0,3 1-8 16,6 5 1-16,-6-2 4 0,10 1-2 15,-6 2 0-15,7 2-3 0,-3-2 5 0,7-1-9 16,-3 4 3-16,2-2-2 0,-3 1 1 16,4 0-1-16,6 1-1 0,-2 2-1 15,3-3 0-15,-3 0 0 0,8 2-2 0,-2 0 2 16,2-2 2-16,5 2-5 0,-2-2 1 15,8 3-3-15,3 0 0 0,-1-3 0 16,1 3 1-16,1-2-5 0,7-4 4 0,-4 2-1 16,2-1-3-16,-2 0 1 0,1-2 0 15,-1-1-1-15,-1-1 3 0,-3-2-3 16,1 0 2-16,7 2-3 0,2-2 3 16,-2 2-1-16,4-4-1 0,3 1 2 0,-1 0-5 15,2-2 4-15,-11 2-2 0,14-2 3 16,-2 2-4-16,1-4-4 0,-4 4 1 15,7-3 2-15,-2-1 2 0,-5 1-4 0,5 1 2 16,-3-2 2-16,-2 1 0 0,0-2-4 16,3 2-1-16,5-2 4 0,-7-1 2 0,5 0-5 15,-1 3 4-15,-9-5 0 0,13 3-5 16,-7-1 3-16,-2 1-1 0,9-3 6 16,-11 3-4-16,2-3 2 0,1 0 0 15,0 0-2-15,0 0 1 0,-7 0 0 0,15 0-4 16,-6-3 2-16,4 3-1 0,1-3 3 15,-10 1-2-15,3 2 2 0,-4-3 2 16,2 3-3-16,2-3 1 0,0-1-1 0,-4 2 3 16,-3-1-1-16,2 0 0 0,1-2-1 15,-3 2 2-15,-4 1-1 0,5-2 2 16,-10-2-2-16,9 4-1 0,-8-4 3 0,6 5-2 16,-4-4 1-16,-3-1-4 15,-2 4 4-15,9-2-3 0,-4 0 2 0,-3 2-3 16,-2 0 4-16,4-1-4 0,2 0 4 15,-3 1-3-15,3-1 2 0,0-1 2 0,1 1-3 16,1-2 1-16,-1 2 0 0,0-2-3 16,6 0 0-16,-6 1 4 0,5-4-2 0,0 2-3 15,-4 2 7-15,10-4-4 0,-11 3 2 16,0-3-2-16,10 1 2 0,0 1 1 16,-13 0-2-16,8-2-1 0,-6 3 1 15,1-2 0-15,-4 2 1 0,3-3 3 0,-1 1-4 16,-3 2 0-16,-5-3 2 0,5 3 0 15,-6 1 2-15,0-4-5 0,-5 2 2 16,0 0 0-16,1-2 0 0,-4 4 0 0,-2-4-1 16,4 2-1-16,-5-2 2 0,2 2 1 15,2-2-1-15,-4 0-3 0,2 1 1 16,4-4 1-16,-2 5 0 0,6-5-6 0,-5 3-1 16,2-1 4-16,3-1 3 0,-4 2-3 15,2-1 7-15,1-2-2 0,-1 1-3 16,2 0-2-16,-4 1 2 0,5-2 0 15,-1 2 3-15,-5-2 4 0,5-2-7 0,3 4-2 16,-1-3 2-16,2 1-3 0,3-1 4 16,-1 0-1-16,-2 1-1 0,7 2-2 0,2-4 2 15,-2 3 0-15,5-3 3 0,-4 1-3 16,6-1-2-16,-6 1 2 0,-3 2-2 16,2 0 2-16,-2 0-1 0,-4 0 0 15,2 0 10-15,-2 0-10 0,2-1 5 0,0 2-4 16,-1-2 1-16,-2 2 0 0,3-1-3 15,-5-3 6-15,5 4-7 0,-5 1 2 16,-2-2 1-16,3 0-1 0,-4-1 2 16,1 2-2-16,-7-1 2 0,3-3-3 0,-2 6 6 15,-5-3-4-15,-3 3 2 0,4-1-5 16,-6 0 6-16,2-1-3 0,-2 3 4 0,-4-2-3 16,1 3 0-16,-4-2 2 0,2 2-4 15,2 0 2-15,-2 1-2 0,-2-4 2 16,2 2-2-16,-4 2-1 0,3-1 1 15,2 0 3-15,-1-1 5 0,3 1-7 0,-2 1-2 16,-1-1 3-16,3-1 0 0,-3 0-3 16,1 0 1-16,-1 1 0 0,0 1-2 0,2-1 7 15,-2-1-5-15,1 1 0 0,-8 0 3 16,5 1-4-16,0-2 6 0,-4 4-4 16,-1-4 1-16,4 5-4 0,-2-4 2 15,-11 5 1-15,17-8-1 0,-7 2 0 16,-2 2 6-16,-8 4-8 0,14-5 4 0,-3 0-1 15,0-1 1-15,-3 2-1 0,2 2-2 16,-10 2 3-16,16-8 1 0,-5 2-3 16,-4 1 2-16,-7 5-1 0,16-7 2 0,-16 7-3 15,14-5 3-15,-14 5-2 0,11-5-2 16,-11 5 3-16,9-2 2 0,-9 2-4 0,0 0 4 16,10-8-5-16,-10 8 2 0,0 0-1 15,0 0 2-15,9-5-2 0,-9 5 5 16,0 0-4-16,0 0 1 0,11-3 0 15,-11 3 0-15,0 0 2 0,0 0-2 16,0 0-2-16,0 0 0 0,0 0 3 0,0 0 0 16,0 0-2-16,0 0 2 0,0 0-2 15,0 0 2-15,0 0-6 0,0 0 5 0,-34-9-4 16,34 9 2-16,-26 0 2 0,10-3 0 16,-6 3 0-16,0 0-2 0,-1-2-2 15,3 2 10-15,-8 0-6 0,1 0 0 0,1 0 1 16,3-3 1-16,-4 3-2 0,5 0 0 15,-5 0 0-15,4 0 0 0,-2-3 1 16,6 3-1-16,-5 0 0 0,6 0-2 16,-4 0 3-16,6 0 0 0,-1 0 2 0,17 0-4 15,-27 0 1-15,15 0 2 0,12 0-2 16,-25 0 1-16,25 0 1 0,-16-1 4 0,16 1 0 16,0 0 0-16,-17 0-1 0,17 0-2 15,0 0 0-15,0 0-1 0,0 0 5 16,0 0-10-16,0 0 6 0,0 0 9 15,32-19-11-15,-32 19 2 0,22-5-4 0,-10 4-2 16,3-2 4-16,1 0 1 0,1 3 0 16,-1-2-2-16,0-1-2 0,6 0 2 0,-6 3 0 15,5-1 1-15,2 1-1 0,-7-4-2 16,5 4 1-16,-2-3 3 0,1 3-6 16,1 0 3-16,-2 0-1 0,-3 0 1 15,1 0 0-15,-1 0 1 0,-1 0-2 0,1 0-2 16,-16 0-1-16,22 0-1 0,-22 0-1 15,22 0 0-15,-22 0 1 0,16 0-3 16,-16 0 0-16,12 3 4 0,-12-3-1 0,10 5 1 16,-10-5-1-16,11 11 4 0,-11-4-4 15,0-7 2-15,4 13 3 0,-4-13-2 16,-4 23 3-16,0-11-2 0,1 0 0 0,-1 4-1 16,-1-2 3-16,-6 6 2 0,5-1-6 15,-5 2-5-15,2-1-9 0,-5 0-3 16,5-1-16-16,-4 1-22 0,-2 1-55 15,3-3 38-15</inkml:trace>
  <inkml:trace contextRef="#ctx0" brushRef="#br0" timeOffset="86386.93">25760 12841 275 0,'-7'10'-21'0,"7"-10"5"0,0 16-1 15,0-16 4-15,0 18 2 0,-4-8 1 0,4 3 1 16,0-1 1-16,0 0 1 0,0 4 2 15,-2-3 0-15,2-1 1 0,-4 3-1 16,4-2 3-16,0-3-3 0,-4 3 1 0,4-13-3 16,-3 19-8-16,3-13-23 0,0-6 13 15</inkml:trace>
  <inkml:trace contextRef="#ctx0" brushRef="#br0" timeOffset="86872.55">25437 12780 97 0,'0'0'2'16,"-14"-7"9"-16,14 7-3 0,0 0 3 15,0 0 2-15,0 0 2 0,0 0 4 0,0 0 1 16,-11-5-1-16,11 5-2 0,0 0-3 15,0 0 1-15,0 0 1 0,37 0 0 0,-37 0 1 16,31 0 1-16,-12 3-1 0,6-3 0 16,-1 0-1-16,4 0-3 0,3 2 2 15,-3-2-2-15,8 0 3 0,-3 0-3 16,-1 0 0-16,-3 0 1 0,2 0-3 0,-2 0 1 16,2 0-2-16,-8 0 1 0,-2-2-2 15,-2 2-1-15,1 0-2 0,-6 0-4 16,4 0-5-16,-6-3-6 0,-12 3-8 15,26 0-6-15,-15 0-4 0,-11 0-2 0,12 3-8 16,-12-3-7-16,11 5-77 0,-11-5 41 16</inkml:trace>
  <inkml:trace contextRef="#ctx0" brushRef="#br0" timeOffset="87245.33">25956 12880 290 0,'-3'19'-24'16,"3"-19"2"-16,-4 12 4 0,4-12 6 0,0 17 0 16,-4-6 3-16,4-1 0 0,-2 2 4 15,2 0 1-15,-4 0-2 16,4-12 1-16,-2 23 4 0,2-12-3 0,-4 1 4 0,0-2 2 15,4-10-4-15,-2 16-4 0,-2-5-8 16,4-11-8-16,0 12-18 0,0-12 13 16</inkml:trace>
  <inkml:trace contextRef="#ctx0" brushRef="#br0" timeOffset="87601.93">25989 12805 102 0,'14'-6'0'0,"-8"2"0"0,-6 4-1 15,22-4 5-15,-13 1 1 0,4 0 0 16,-1 2 2-16,3-3 0 0,1 4-1 16,-3-3 0-16,3 2 0 0,3 1 1 0,-3-3-6 15,1 3 3-15,-1 0-1 0,0 0-4 16,-2 3-7-16,2-3 0 0,-16 0-15 15,25 1-19-15,-17-1 14 0</inkml:trace>
  <inkml:trace contextRef="#ctx0" brushRef="#br0" timeOffset="87924.43">25929 12932 106 0,'14'3'-3'0,"3"-3"0"0,-5 0 0 0,5 0 3 16,-1 0-1-16,6 4 0 0,-6-4 0 15,4-4 1-15,-3 4 2 0,-1 4-5 0,1-4-1 16,-5-4-5-16,7 8-2 0,-19-4-13 16,24-4 8-16</inkml:trace>
  <inkml:trace contextRef="#ctx0" brushRef="#br0" timeOffset="88342.69">26357 12905 58 0,'0'0'-2'0,"0"0"3"16,0 0 8-16,0 0 1 0,0 0 2 16,0 0-3-16,0 0 2 0,23-10-2 15,-23 10 3-15,16-2 0 0,-16 2 2 0,27 0-6 16,-15-2 6-16,5 2-7 0,-17 0 4 16,35-3-2-16,-18 3 0 0,-1 0-3 15,-4 0 1-15,5 0-6 0,-17 0-4 16,24 3-6-16,-24-3-18 0,19 0-37 0,-8 0 21 15</inkml:trace>
  <inkml:trace contextRef="#ctx0" brushRef="#br0" timeOffset="88511.49">26332 13028 152 0</inkml:trace>
  <inkml:trace contextRef="#ctx0" brushRef="#br0" timeOffset="88545.4">26332 13028 122 0,'0'0'-42'0,"0"0"14"16</inkml:trace>
  <inkml:trace contextRef="#ctx0" brushRef="#br0" timeOffset="88607.62">26332 13028 106 0,'0'0'-4'0,"44"7"-1"16,-31-7 3-16,-13 0-2 0,23 0 1 15,-8 0 3-15,2 0-2 0,-5 0 3 16,4 0-2-16,1 0-3 0,-2 0-1 15,-3 0 0-15,3 0-8 0,-15 0-8 0,18-3 8 16</inkml:trace>
  <inkml:trace contextRef="#ctx0" brushRef="#br0" timeOffset="89688.59">26767 12785 74 0,'0'0'12'0,"0"0"0"0,0 0 3 0,-7-9 3 16,7 9 3-16,0 0 4 0,0 0 0 16,0 0-3-16,0 0-3 0,0 0 0 15,0 0-2-15,0 0-1 0,23-9-3 0,-23 9-4 16,16-4 2-16,-6 2-2 0,2 0 7 16,-12 2-8-16,26-6-2 0,-16 4 0 15,2-4-2-15,0 5 1 0,3-4 1 16,-2-1-4-16,3 1 2 0,-1 2 2 15,-4-1 2-15,1-4-3 0,-2 2 0 0,2 2-3 16,-1 0 2-16,-3-3 0 0,0 3-4 0,-8 4 4 16,15-8-3-16,-15 8-4 0,12-7 5 15,-12 7 1-15,10-6-2 0,-10 6-4 16,11 0 4-16,-11 0-4 0,0 0 2 16,0 0-3-16,0 0 2 0,0 0 2 0,0 0 8 15,0 0-10-15,0 16 4 0,0-16-6 16,-11 17 6-16,9-6-5 0,-6 2 6 15,6-4-1-15,-2 6 1 0,-1 0-2 16,4-1 1-16,-3 1-3 0,1 0 3 0,-1 2-1 16,4-2-1-16,-4 2 0 0,4-2-1 15,-3-1 2-15,-1 0 2 0,4-1-2 0,-1 0-2 16,1 1 2-16,0-5 1 0,-4 4-2 16,4-13 0-16,-4 18 6 0,4-9-5 15,0-9-3-15,-3 15 8 0,-1-7-8 16,4-8 8-16,0 14-1 0,0-14-10 0,-6 10 3 15,6-10 0-15,-4 13-1 0,-2-8-3 16,6-5 2-16,-6 8 0 0,6-8-3 16,-7 7 3-16,7-7 3 0,-9 5-3 0,9-5 1 15,-15 6 0-15,15-6 0 0,-13 1 0 16,13-1-1-16,-16 4 1 0,16-4-1 16,-15 0 1-16,15 0 2 0,-12 1-2 15,12-1 1-15,0 0 2 0,-17 3-5 0,17-3 5 16,0 0-3-16,0 0 3 0,-16 3 0 15,16-3 3-15,0 0 0 0,0 0 3 16,0 0-1-16,0 0 6 0,0 0-4 0,0 0 0 16,0 0-1-16,0 0-1 0,0 0-2 15,0 0 0-15,0 0 8 0,0 0-12 16,0 0 3-16,0 0 4 0,0 0-7 16,49-6 5-16,-36 6-2 0,3 0-2 15,3 0 2-15,-3 0 9 16,3 0-7-16,2 0-1 0,-5 3-1 15,5-3 0-15,-2 0 2 0,-3 0-5 0,4 0 3 0,-3 3 0 0,-2-3-1 16,-3 0 0-16,0 0-3 0,3 2 2 16,-15-2-2-16,21 0 2 0,-13 0-5 15,-8 0 1-15,19 3-7 0,-19-3-2 0,12 0-1 16,-12 0-5-16,0 0 0 0,6 5-8 16,-6-5-7-16,0 0-9 0,0 0-62 15,0 0 36-15</inkml:trace>
  <inkml:trace contextRef="#ctx0" brushRef="#br0" timeOffset="95587.54">24405 11933 39 0,'0'0'28'0,"0"0"-9"0,-12 3 6 0,12-3 0 16,0 0 1-16,0 0-6 0,0 0 2 0,0 0-2 15,0 0-1-15,0 0-2 0,0 0-2 16,0 0 3-16,0 0-3 0,0 0 3 0,0 0-4 16,0 0 2-16,0 0-1 0,20-23 3 15,-20 23-4-15,14-5 0 0,-5 0 1 16,2 1-6-16,-1-3 5 0,-2 3-1 0,3 0-1 15,0-3-3-15,5 3 1 0,-6-2-4 32,6-1 3-32,6 0-4 0,-4-1 0 0,2 0 0 0,2-1 0 0,0 1-2 0,1-1 0 15,1 1 6-15,1-3-4 0,2 4-2 16,0-3-5-16,-1 2 2 0,8 0 3 16,-1-3-2-16,-2 0-1 0,6 5 1 15,-2-5 0-15,2 3-1 0,4-1 3 0,-5 1 1 16,6 1-2-16,-4-1-4 0,2 3 2 15,3 1 2-15,1 0-1 0,-1 0-2 16,1 1 2-16,-3 2 1 0,-6 1 0 0,6 0-1 16,-1 0 1-16,-1 0-1 0,2 1 3 15,-6 2 9-15,6 1-15 0,-5-4 2 16,1 0-2-16,1 4 2 0,-1-2 2 0,-2 4 0 16,-1-5-6-16,2 3 4 0,2 0 2 15,-6-1-3-15,1 1 0 16,11 2 4-16,-3-2-3 0,-7 2-2 0,4-1 1 0,0-4 2 15,-9 5-2-15,3-1-1 0,9 2 2 16,-7-1 2-16,6-2 3 0,-8 0-9 16,4 2 3-16,-7-1 0 0,2 2 1 0,-3-3 1 15,4 0-3-15,-4 1 0 0,4 0-1 16,-10 1 4-16,6-5-4 0,0 6 3 16,-4-6 2-16,2 4-1 0,-2 1-4 15,4-1-1-15,-6-1 4 0,1 1 0 0,4 1-2 16,-5-2-2-16,4 4 1 0,-4-3 1 15,1 0 2-15,1 1-1 0,-5-2 2 16,6 4-3-16,-9-6 3 0,7 5 0 0,-6-2-3 16,-1-2-3-16,5 4 3 0,-5-3-1 15,0 2 2-15,2-3-4 0,-6 5 2 16,4-3-2-16,1-3 2 0,2 6 1 0,-7-3 1 16,5 0 1-16,-4-1-2 0,5 0 0 15,-2 6 5-15,1-6-5 0,-1 4 1 16,0-2 1-16,-3 1-6 0,3 0 4 0,0 1-1 15,-1-2 2-15,2 0-1 0,-5 0-2 16,3 2 1-16,1 0 0 0,-5 0-1 16,1-4 5-16,2 4-7 0,0-1-1 15,-5 0 5-15,4-3-4 0,-3 2 1 16,0 1 7-16,1-3-4 0,0 0 0 0,1 3-3 16,2-3 0-16,-6 1-1 0,3 3 2 15,-2-4 5-15,2-1-8 0,0 2 0 0,-1 0-1 16,-10-5 4-16,12 8 0 0,-5-4 2 15,-7-4-3-15,13 4 1 0,-6 0-1 16,-7-4 6-16,0 0-7 0,11 6 1 16,-11-6 2-16,0 0 1 0,10 4-2 0,-10-4 0 15,0 0-1-15,8 5 1 0,-8-5 1 16,0 0 1-16,0 0-2 0,0 0 3 0,0 0-1 16,11 8 0-16,-11-8-1 0,0 0 1 15,0 0 3-15,0 0-3 0,0 0 5 16,0 0-2-16,0 0 1 0,0 0 5 0,0 0-6 15,0 0 4-15,0 0-6 0,0 0 3 16,0 0-1-16,0 0 2 0,-17-35-1 16,11 25-2-16,0 2 1 0,-5-4-3 15,4 1 3-15,-2-4 3 0,-6 1-4 16,7-2-1-16,-6 2 1 0,2-2 0 0,-3 2-1 16,2-2 5-16,-1 1-3 0,1 2-1 0,-2 1-3 15,7 1 6-15,0 0-3 16,0 1 0-16,-2 3-2 0,3-1 1 0,-1 0 1 15,3 0-2-15,5 8 1 0,-11-12 1 16,4 7-1-16,7 5-1 0,-6-8 2 0,6 8 0 16,-6-7 0-16,6 7-1 0,0 0 0 15,0 0 0-15,0 0 1 0,0 0 0 16,0 0-4-16,0 0 3 0,0 0-2 0,0 0 4 16,39 7-1-16,-26 1 0 0,3 1 1 15,-1-2 1-15,1 1-1 0,5-2 2 16,-5 5-3-16,3-2 0 0,-3 2 0 0,-1-3 6 15,2 1-8-15,-5 1 2 0,-1-2 6 16,3-2-7-16,-6 2 0 0,3 2-1 16,-3-2 2-16,-3 2-1 0,2-2 3 15,-3-1-3-15,-1 1 0 0,1 0 1 16,-4 1 0-16,0-9-1 0,-7 18 0 0,-1-12 1 16,1 2-5-16,-2 2-3 0,2 0-7 15,-5 1-2-15,2 1 0 0,-1-1-6 0,-1-1-7 16,-3 4-8-16,3-1-41 0,-2-1 27 15</inkml:trace>
  <inkml:trace contextRef="#ctx0" brushRef="#br0" timeOffset="97482.53">28049 12396 201 0,'0'0'-9'0,"-14"-5"3"16,14 5 5-16,-19-6 4 0,10 1 2 15,9 5 1-15,-23-1 0 0,12-3 2 0,11 4 0 16,-22 0-3-16,22 0 2 0,-27 4 2 15,16-3 0-15,-3 3-1 0,2 0 1 16,-3-1 0-16,3 2 2 0,-1 0-2 16,3 2 0-16,-7-3 2 0,2 4 0 0,-1 0 0 15,4-1 4-15,-5 1-8 0,1-2 4 16,-3 5-1-16,2-4 1 0,0 1-3 16,-5 2-1-16,2-2 5 0,2 0-2 0,-8-1-3 15,8-2 0-15,-8 3 1 0,8-1-3 16,-9 1 1-16,4-3-3 0,3 2 1 0,-6 0 1 15,3-2 4-15,-5 2-6 0,1 1 1 16,1 1 0-16,-1-2-2 0,0 1 2 16,-2 1 4-16,-2 2-8 0,5-5 3 15,-8 5 0-15,5-3 0 0,-2-1-1 0,2 1-1 16,2 0-1-16,-3-2 2 16,0 1 1-16,0 1 0 0,0-4-2 0,4 4 2 15,-5-1-1-15,4-1-2 0,-2-2 4 16,-2 4-6-16,3-5 6 0,4 2 0 0,-6 1-3 15,2-4 2-15,0 1 0 0,1 1-3 16,-1-1-1-16,1-3 2 0,1 4 1 0,-1-4-4 16,0 4 2-16,-2-2 0 0,2-2 1 15,1 2 1-15,-1-2-3 0,-5 4 4 16,8-4-3-16,-1 0-2 0,-5 1 6 16,4-1-5-16,-5 0-2 0,4-1 5 0,-2 1-2 15,-2 0 1-15,2-4-2 0,-2 4 1 16,6 0 0-16,-6-2 2 0,1 2-3 15,0-2 1-15,4 2 1 0,-1-4-4 16,4 4 4-16,1 0-1 0,-4-2 2 0,4 2-7 16,2 0-1-16,-3 0 4 0,-1 0 1 15,4-2-1-15,-1 2-1 0,-2 0 2 0,3-3-1 16,-3 3 0-16,2 0 2 0,-2-3-2 16,1 2 2-16,2 1 1 0,-3-3-2 15,0 3-2-15,2-2 5 0,-2-1-3 16,3 0 1-16,-1 3-4 0,2-2 3 0,3-1 0 15,-1 0-2-15,-2 3 1 0,7-1-1 16,12 1 1-16,-22-3 1 0,22 3 0 16,-22-4 5-16,22 4-8 0,-20 0 4 0,20 0-1 15,-16-1 0-15,16 1-2 0,-17-5 3 16,17 5 1-16,-16-4-2 0,5 0-2 16,3 0 5-16,8 4-3 0,-26-8 0 0,11 5-1 15,-2-2 0-15,5-1 4 0,-3 2-3 16,-1-2 0-16,-1 2-3 0,1 0 4 15,4-2 2-15,-6 1 2 0,4 2-3 16,2-1-2-16,-3 2 4 0,6-4-2 0,9 6 0 16,-23-5-1-16,12 1 0 0,11 4 0 15,-17-5 2-15,17 5-2 0,-16-6 6 0,16 6-5 16,-16-5-3-16,16 5 0 16,-17-5 3-16,17 5 0 0,-16-4 3 0,16 4-5 15,-18-8 2-15,9 5-2 0,9 3 1 16,-17-4 1-16,17 4 1 0,-16-7-1 0,16 7-2 15,-18-4 2-15,18 4-1 0,-13-6 1 16,13 6-4-16,0 0 4 0,-17-4 2 16,17 4-6-16,0 0 3 0,0 0-1 15,-12-4 6-15,12 4-4 0,0 0-1 0,-15-6-2 16,15 6 3-16,0 0-1 0,0 0 0 16,-12-5 1-16,12 5 1 0,0 0-3 0,0 0 2 15,0 0-2-15,0 0-1 0,-11-5 3 16,11 5 2-16,0 0-2 0,0 0 0 15,0 0 0-15,0 0 5 0,0 0-1 16,0 0 0-16,0 0 2 0,0 0-2 0,0 0-2 16,0 0 0-16,0 0 1 0,0 0-2 15,0 0 1-15,20-19-1 0,-20 19 0 16,18-5 2-16,-13-1 1 0,6 1-6 16,2 0 1-16,-4 1 1 0,6-2 0 0,-7 1-1 15,3 1 0-15,3-3-3 0,-2 3 5 16,3 2-1-16,-4-2-3 0,1-3 1 0,-2 2 5 15,-10 5-8-15,19-6 4 0,-8 2-2 16,-11 4 4-16,13-4-6 0,-13 4 4 16,17-6 3-16,-17 6-5 0,12-2 0 0,-12 2 4 15,11-5-2-15,-11 5 0 0,0 0-3 16,0 0 2-16,15-4 0 0,-15 4-2 16,0 0-2-16,0 0 1 0,0 0 2 15,12-4-1-15,-12 4 0 0,0 0 0 0,0 0-2 16,0 0 3-16,0 0 0 0,0 0 3 15,0 0-2-15,0 0 1 0,-23 21 0 16,23-21 0-16,-15 4-2 0,5 0 1 0,10-4 2 16,-19 6-2-16,10-2 2 0,-6-3 2 15,3 2-1-15,-1 1-3 0,-2-4 3 16,3 4 0-16,12-4-3 0,-27 2 0 16,11-2 4-16,2 2-3 0,14-2 0 0,-23 5-1 15,10-5 1-15,3 5 0 0,10-5-1 16,-21 6 0-16,10-1 1 0,11-5 1 15,-16 7-1-15,10-2 0 0,0 0 1 0,6-5-1 16,-14 11 0-16,11-4-2 0,-5-2 4 16,5 4 0-16,3-9-2 0,-4 22 1 15,4-14 1-15,4 5 0 0,-1-1 2 0,1 4-7 16,3-1 5-16,-2-1-1 0,4 4 2 16,-1 2-1-16,3-3-2 0,-3 0-1 15,4 2 5-15,-1-2-5 0,1-2 1 0,-4 2-8 16,5-2-4-16,-4 1-8 0,2-1-9 15,-4-2-11-15,-2-1-13 0,2-1-86 0,-3-2 47 16</inkml:trace>
  <inkml:trace contextRef="#ctx0" brushRef="#br0" timeOffset="108255.52">10901 14367 87 0,'4'-14'29'0,"-4"14"-17"0,0-12-12 0,0 12 0 0,2-10 2 16,-2 10 0-16,0 0 8 0,0 0-4 0,0 0 6 16,0 0 10-16,0 0-7 0,0 0 1 15,-28 28 2-15,18-11 1 0,5 6-3 16,-2 2 0-16,1 7 3 0,0 5-1 16,2 3 3-16,0 3-1 0,4 1 4 0,0 1-5 15,0 9-1-15,0-2-1 0,4-3-1 16,0 2-4-16,-4-2 2 0,2-6-2 15,-2 1-6-15,4-3-9 0,-2-4-8 16,-2-2-11-16,4-7-13 0,-4 0-15 0,4-3-79 16,-4-2 44-16</inkml:trace>
  <inkml:trace contextRef="#ctx0" brushRef="#br0" timeOffset="109093.07">11233 14016 315 0,'0'0'-25'0,"-1"-13"3"16,1 13 2-16,-4-12 4 0,4 12 8 16,-4-11 19-16,4 11 2 0,0 0-4 0,0 0 0 15,0 0 0-15,8-13 0 0,0 9-1 16,-8 4 0-16,25-2 2 0,-9 2 1 15,7 0-4-15,0 0 4 0,7 0 0 0,8-2 0 16,2 2 5-16,9-3-1 0,0 3-3 16,15-5-1-16,3 2 1 0,2 0 1 15,9-1-1-15,-4-1 0 0,5 2 1 0,12-2-4 16,-3 1 1-16,-11-1 6 0,2 2-2 16,-7-2-4-16,2 2 3 0,-6 0-3 15,-4 1 0-15,-10 2 1 0,-4 0-1 0,-3 0-2 16,-11 0-3-16,0 5 3 0,-3-2 2 15,-6 5-3-15,1 1 2 0,-1 8-3 16,-5 1-3-16,-2 7 3 0,2 0 1 0,-6 7-1 16,1 11 1-16,-1 2 1 0,-4 6 2 15,9 8-3-15,-5 5 3 0,6 2-5 16,2 24 3-16,1-17-1 0,-9-6 0 16,5-5 2-16,-5 1 2 0,-4-10 1 0,2-3-3 15,0-5 6-15,-4-1-2 0,3-3-2 16,-8-3 3-16,5-6-1 0,-1-2-2 0,-6-6-5 15,3 2 3-15,-6-6-5 0,4-3 1 16,0 0 2-16,-4-1 3 0,-8-1-4 16,6-3 0-16,-9-4-1 0,-4 1 4 15,-1-1-2-15,-6 0 1 0,-5-4-2 0,-2-1-3 16,-9 0-1-16,-10-1 4 0,-1-2 2 16,-7 0-4-16,-9-2-2 0,-3 2 3 15,-3 0-4-15,-1 0 1 0,-3-3 1 0,7 3-1 16,-2-3-5-16,2 6 5 0,12 0-1 15,2-6 4-15,0 6-6 0,4-3 0 0,5 0 0 16,4 0 0-16,6 2-4 0,-1-2 2 16,8 3 6-16,0-3-5 0,5 0-2 15,-1 0 4-15,6 3-2 0,-4-3 3 16,10-3-4-16,-4 6 0 0,2-3-4 0,14 0-4 16,-27 0-3-16,16 0-5 0,-1 2-6 15,12-2-8-15,-21 0-10 0,21 0-11 16,-11 4-13-16,11-4-14 0,-12 0-126 15,12 0 71-15</inkml:trace>
  <inkml:trace contextRef="#ctx0" brushRef="#br0" timeOffset="109494.27">11947 14488 533 0,'4'-15'-29'0,"-4"3"2"15,0 2 5-15,0-2 10 0,0-2 32 0,0 14-1 16,0-17 3-16,0 8-5 0,0 9-1 16,2-15-1-16,-2 15-1 0,-2-13-3 15,2 13 1-15,0 0-7 0,0 0 5 16,0 0-1-16,0 0 1 0,0 0 2 0,-20 25-4 16,17-8 3-16,-1 3 1 0,-3 3-7 15,3 2 4-15,4 1-3 0,0 3-5 0,-1 0-5 16,1 2-3-16,0 1-10 0,-4 1-4 15,4-1-7-15,0-1-6 0,4-4-7 16,-4 1-14-16,1 0-109 0,-1-4 56 16</inkml:trace>
  <inkml:trace contextRef="#ctx0" brushRef="#br0" timeOffset="109841.33">12299 14336 412 0,'0'0'-22'0,"0"0"7"0,0 0 9 0,0 0 1 16,1 27-1-16,-1-14 5 0,4 2 3 16,-4 2 0-16,3 3 0 0,5 0-2 15,-6 3 3-15,2-1-2 0,-2 1 2 16,2 0-1-16,1-1 0 0,-4 1-3 0,3-4 1 16,0-2-2-16,-1 2-2 0,1-7-5 15,-4 2-1-15,1 0-3 0,-1-5-5 0,6 2-11 16,-6-11-13-16,0 14-42 0,0-14 28 15</inkml:trace>
  <inkml:trace contextRef="#ctx0" brushRef="#br0" timeOffset="110200.5">12263 14565 219 0,'0'0'0'0,"-6"-6"-1"0,6 6 1 16,0 0 6-16,-10-8-1 0,10 8 4 15,-12-3 1-15,12 3 2 0,-18 0 3 0,18 0 2 16,-22 0 1-16,22 0-7 0,-27 0 2 16,11 0-3-16,-1 3 3 0,-3-3-2 15,5 2 0-15,-4 1-4 0,3 0 0 16,2-3 6-16,-4 4-9 0,6-2 1 15,2 1-1-15,-5 0-4 0,7 2 0 16,8-5-2-16,-20 3-8 0,9-1 0 16,11-2-8-16,-17 3-3 0,8-2-2 15,9-1-7-15,-14 3-6 0,14-3-56 16,-20 0 31 0</inkml:trace>
  <inkml:trace contextRef="#ctx0" brushRef="#br0" timeOffset="112056.51">8915 14031 238 0,'0'0'-5'0,"0"0"6"15,0 0-1-15,0 0 6 0,-11 14 4 0,11-14 4 16,0 0-3-16,0 0 4 0,0 0 4 16,0 0 0-16,0 0-1 0,0 0-3 15,16 0-1-15,-16 0 0 0,17 3-2 0,-2 0 1 16,-3-3-4-16,8 0 5 0,-1 2-7 16,-2-2 4-16,7 3-4 0,5-3 3 15,2 3-1-15,-2-3-2 0,9 2-3 16,-1 0 4-16,6-2-2 0,3 4-2 0,1-4-2 15,2 1 2-15,2-1 8 0,-2 3-8 16,5-3-1-16,0 2-1 0,-4-2 0 16,-1 3-4-16,3 0 4 0,-9-3 0 0,-3 1-1 15,-2-1 1-15,-4 4-3 0,0-4-1 16,-4 1 2-16,-4-1 1 0,-3 3-2 16,-2-3-1-16,-1 3-11 0,-2-3 6 15,-2 0-2-15,0 0 0 0,-3 2 1 0,2-2 2 16,-3 0-2-16,-12 0 4 0,20 0-4 15,-20 0 2-15,17 3 2 0,-17-3-3 16,12-3 5-16,-12 3 1 0,0 0 0 0,0 0-1 16,0 0-2-16,15-2 10 0,-15 2-9 15,0 0 0-15,0 0 4 0,0 0-2 16,-31-18-4-16,18 16 5 0,3-6 0 16,-4 4-3-16,0-2 3 0,2-2 1 15,2 4-4 1,-4-1 3-16,4 0 0 15,-2-1-2-15,12 6 3 16,-18-6-4-16,12 0 3 0,6 6 0 16,-14-8 1-16,14 8-2 0,-13-4 3 0,13 4 0 15,0 0-4-15,-15-5 0 0,15 5 4 16,0 0-3-16,0 0 0 16,0 0 1-16,0 0-1 0,0 0 2 0,0 0-1 0,0 0 1 15,0 0 0-15,0 0-1 0,38 12 0 0,-21-7-1 16,-2 2 0-16,1-2-2 15,0 1 5-15,1-1-2 0,-1 3 0 16,1-4 0-16,-5 4 1 0,4-1 4 31,-1-2-5-31,-2 3-1 16,-3 0 4 0,0-4-6-1,-3 7 3-15,-2-5 1 0,-1 5-2 0,-4-11 4 16,-4 17-6-16,4-17 4 0,-12 15 2 0,0-7-2 15,-5 3 1-15,-3-5-1 16,-1 5-8 0,1-4-7-1,-3 3-14 1,4-3-18-16,-6 1-71 16,6 1 40-16</inkml:trace>
  <inkml:trace contextRef="#ctx0" brushRef="#br0" timeOffset="113351.89">7559 13768 285 0,'-4'12'-23'0,"-3"1"6"0,3-1 1 0,-3 8 3 15,3-1 2-15,-1-3 4 0,-6 4 2 0,9 1-2 16,-9-1 3-16,6 0 0 0,-3 0-1 15,-3-2 3-15,4-1-2 0,2-2 2 0,0-2-2 16,3-1 2-16,-2 0 5 0,2-1 0 16,-2-2 9-16,0-1 0 0,4-8-1 15,-7 12-2-15,7-12-1 0,-4 8-3 16,4-8-1-16,0 0-1 0,0 0 0 0,0 0-2 16,0 0-4-16,0 0 2 0,0 0 0 15,8-40-3-15,-8 28 2 0,3-4-1 16,1 1-2-16,0-5 3 0,2 3-1 0,1-6 0 15,-3 1 1-15,1-1-2 0,2 0 1 16,0 1 3-16,2-4 2 0,2 5-2 16,1-4 3-16,2 5-3 0,4-6 4 15,-6 9 0-15,8-3 1 0,1 3 1 0,-2 2-2 16,1 0 1-16,1 2-1 0,2 4-1 16,-1-5 2-16,4 6-1 0,-4 2-2 15,1 0 3-15,4 2-3 0,-7 2 0 0,-2-1 1 16,4 3-1-16,-6 3 0 0,1-1 0 15,-1 5 1-15,-1-3 0 0,-3 4-1 0,-2 0-1 16,-3 5 2-16,-2-3 0 0,-1 2 0 16,-4 1-2-16,0 2 0 0,-5-1 0 15,-6 1-1-15,-1 0-1 0,-5 3-2 16,-3-4 1-16,-1-1 1 0,2 3-1 0,-1-7 0 16,-1 5 1-16,1-5-1 0,1 0 1 15,4-1-1-15,-1-1 6 0,6 0 1 0,-2 1 8 16,1-4 2-16,0 1 2 0,5-1-2 15,6-4 0-15,-10 5-5 0,10-5 4 16,0 0-2-16,-2 11 3 0,2-11-7 16,0 0 0-16,6 17 1 0,0-9 2 0,0-1-5 15,2 6-2-15,0-1 6 0,2 2-2 16,2-1-1-16,-2 3-3 0,0 1 2 16,0-2-6-16,4 2-1 0,-5 1 0 15,2-2-9-15,-1-2-3 0,2 4-6 0,-5-5-5 16,-2-1-6-16,6 0-8 0,-3-1-6 15,-1-2-61-15,-5 2 36 0</inkml:trace>
  <inkml:trace contextRef="#ctx0" brushRef="#br0" timeOffset="113828.01">7951 13993 257 0,'0'0'-14'0,"0"0"4"0,0 0 3 16,0 0 0-16,0 0 1 0,0 0 0 0,0 0 1 15,17-13 1-15,-17 13 5 0,12 0-3 16,-12 0 0-16,21 0 0 0,-9 0-1 15,-12 0-1-15,27 0 1 0,-12 4 1 0,1-4-2 16,1 0 2-16,-1 1 0 0,-4-1-3 16,7 3 1-16,-2-3-6 0,-5 0-2 15,0 3-9-15,-12-3-21 0,21 0 15 16</inkml:trace>
  <inkml:trace contextRef="#ctx0" brushRef="#br0" timeOffset="114337.22">8745 13728 104 0,'8'-4'-6'0,"-8"4"0"0,0 0 0 16,0 0 4-16,0 0 3 0,0 0 4 0,0 0 2 15,0 0 5-15,0 0-3 0,0 0-1 16,0 0 5-16,-29 24-1 0,18-16-1 16,-1 3-2-16,2 1 6 0,0 0-5 15,-3 2-2-15,4 2 5 0,-1 0-4 16,5-1 2-16,-2 4-2 0,3-2 0 0,4-2 1 15,0 3-2-15,0-3 0 0,0 0-1 16,4 2 4-16,0-1 3 0,3-4-3 16,4 5-3-16,-2-5 2 0,-1 2-6 0,7-2 3 15,-5-4-2-15,8 1 0 0,-6-1-3 16,2 0 3-16,2-4 0 0,0 1-1 16,-2-2 3-16,0 0-8 0,-2-3 2 0,-12 0-2 15,20 1-3-15,-6-1-9 0,-14 0-12 16,16-1-17-16,-16 1-61 0,0 0 35 15</inkml:trace>
  <inkml:trace contextRef="#ctx0" brushRef="#br0" timeOffset="115305.8">8884 13731 253 0,'0'0'-13'0,"0"0"5"0,0 0 4 0,0 0 0 15,0 0 5-15,0 0 2 0,4-11 2 16,-4 11-1-16,0 0 1 0,0 0 1 16,0 0 1-16,0 0-2 0,0 0-2 0,0 0 0 15,-21-9-1-15,21 9 1 0,-12-3 2 16,12 3-3-16,-22 3 4 0,22-3-1 16,-22 0 0-16,22 0-2 0,-23 5 0 15,8-5 5-15,6 4-3 0,-8 0 1 0,6-3 1 16,-1 5-3-16,-3-2 0 0,7 2 3 15,-6-2 1-15,3 0 1 0,-1 4-1 0,1 2 3 16,2-4-2-16,2 5 2 0,-3-2 0 16,4 1 0-16,2 0-2 0,-2 1 2 15,-1-2 2-15,3 2-4 0,4 1 0 16,-1-1 0-16,1 1 2 0,-6-3 0 0,6-9 0 16,0 20-4-16,0-9 4 0,6-2 0 15,-5 2-3-15,-1-11 2 0,7 17-1 0,-3-6 2 16,2-5-2-16,2 1-5 0,0 1 5 15,3 0-4-15,-2-1-1 0,2 1 1 16,1-3 5-16,5 3-11 0,-2-4 0 16,1 4-3-16,1-3-1 0,-5-2-2 0,7 1-7 15,-7 1 1-15,0-2-4 0,3 0-9 16,-5-1-12-16,1 0-11 0,-11-2-22 0,19 0-58 16,-19 0 44-16</inkml:trace>
  <inkml:trace contextRef="#ctx0" brushRef="#br0" timeOffset="118988.22">9365 15071 313 0,'0'0'-26'0,"0"0"4"0,-14-6 6 0,14 6 3 16,0 0 11-16,0 0 7 0,0 0 0 15,0 0 1-15,0 0 5 0,0 0 2 0,0 0-3 16,0 0 4-16,0 0 4 0,37-2 2 15,-25 0 1-15,-12 2-2 0,27 0 1 16,-6-2 3-16,-5 2-1 0,7 0 2 16,-2-3-3-16,6 3-1 0,2-3 1 0,2 3-4 15,-2 0 0-15,3 0 1 0,4-2-2 16,-1 2-2-16,2 0-1 0,0 0 1 16,1 0-2-16,-4 0-1 0,8-3 4 15,-9 3-6-15,2 0 0 0,1 3-2 0,-4-6 1 16,-3 3 2-16,2 0-1 0,-2 0-3 15,-2 0-1-15,-5 0-3 0,0 0 7 0,0 0-3 16,-6-3-6-16,3 6 8 0,-2-3-2 16,-1-3-2-16,-4 3-1 0,-12 0-2 15,23-2 0-15,-23 2 1 0,21 0-1 0,-21 0 3 16,16 0 0-16,-16 0 2 0,15-2 3 16,-15 2-4-16,0 0-1 0,8-5-1 15,-8 5-1-15,0 0-2 0,0 0-2 16,-5-17 8-16,5 17-1 0,-7-12-6 15,7 12 0-15,-11-14 2 0,6 5-1 0,-6 1 3 16,5 0-1-16,0 1 1 0,6 7-4 16,-14-13 6-16,11 8-3 0,3 5 5 0,-15-10-2 15,15 10-1-15,-5-9-5 0,5 9 4 16,-11-5-6-16,11 5-1 0,0 0 4 16,-10-11 1-16,10 11-4 0,0 0 0 15,0 0 1-15,0 0-7 0,-6-7 9 0,6 7-7 16,0 0 5-16,0 0-2 0,0 0 2 15,0 0 4-15,36 18-5 0,-22-13 2 16,0-1-2-16,-2 1 10 0,3 3-5 0,1-4 0 16,-4 4-4-16,-1-2-2 0,2 0 1 15,0 2 2-15,-2 0 1 0,-3-1 0 16,1 1 0-16,-3 3 5 0,-2-5-7 0,-4-6 1 16,-4 18 5-16,-2-10-1 0,-4-2 0 15,-5 2-5-15,-1 0 5 0,-8-1-13 16,1 1-11-16,-3 0-10 0,-5 1-19 0,2-1-20 15,-2-2-11-15,-2 0-112 0,-5 1 66 16</inkml:trace>
  <inkml:trace contextRef="#ctx0" brushRef="#br0" timeOffset="119386.42">8304 14884 508 0,'0'0'-54'0,"0"0"-101"0,0-13 53 15</inkml:trace>
  <inkml:trace contextRef="#ctx0" brushRef="#br0" timeOffset="119518.12">8304 14871 379 0,'0'0'-19'16,"0"0"0"-16,0 0 5 0,0 0 0 0,-36 13 7 16,25-6 2-16,1 1 5 0,-2 1 2 15,1 2 3-15,-1 3 0 0,1 1 0 16,1 0 1-16,-5 1-5 0,7 1 4 0,-3 0 0 15,6 1-1-15,-3 2-5 0,1-3-3 16,1 0-4-16,0-1-6 0,-3-1-5 16,4-3-8-16,2-1-6 0,-5-2-47 15,5 4 27-15</inkml:trace>
  <inkml:trace contextRef="#ctx0" brushRef="#br0" timeOffset="120191.37">8240 14708 192 0,'11'-7'-16'0,"-5"2"-1"0,-6 5 6 0,16-5 2 16,-1 2 4-16,-15 3-1 0,27 0 5 0,-15-3 2 15,9 3 0-15,-5 3 4 0,3-3-2 16,2 3 4-16,-1-1-1 0,-1 1 0 16,2 2 0-16,-5 1 1 0,9-2 0 15,-9 4-1-15,2-2 0 0,-6 2 0 0,4 2 1 16,-6 0-2-16,1-2-1 0,0 4-1 16,-6-1 1-16,2 1-1 0,-3 0 0 0,-4-1-1 15,0 1-3-15,-4 0-2 0,-3-2 0 16,-4 0-3-16,2 3 0 0,-2-4 4 15,-1-1-5-15,-2 2 1 0,2-2 1 16,-2-3 0-16,0-1-3 0,2 1 6 0,-3 1 1 16,10-1-3-16,5-5 3 0,-22 5-2 15,16-3 3-15,6-2-1 0,0 0-1 16,-20 2 0-16,20-2 4 0,0 0-2 0,-12 0 3 16,12 0-3-16,0 0 2 0,0 0 0 15,0 0 0-15,0 0-2 0,0 0 2 16,0 0-2-16,-18 0 2 0,18 0-1 15,0 0 0-15,0 0-2 0,0 0 5 0,11 20-2 16,-4-12 0-16,-3 3 1 0,4-4 2 16,0 3-4-16,-2 2 4 0,6 3-1 0,-4-4 1 15,6 3-1-15,-9-4-1 0,10 6-1 16,-5-4 0-16,2 4-2 0,0-4-3 16,-1 0-7-16,4-2-7 0,-3 2-15 15,2-2-21-15,-6-2 19 0</inkml:trace>
  <inkml:trace contextRef="#ctx0" brushRef="#br0" timeOffset="126627.01">12387 16053 71 0,'0'0'-3'0,"0"0"5"0,0 0-8 15,0 0 10-15,0 0 36 0,0 0 0 0,0 0-14 16,0 0-1-16,0 0-4 0,0 0-2 16,0 0 4-16,0 0 0 0,0 0-2 15,0 0 1-15,0 0 2 0,0 0-2 16,0 0 0-16,0 0-3 0,0 0 0 0,0 0 4 16,0 0 11-16,0 0-11 0,0 0 2 15,0 0 2-15,0 0-5 0,0 0 1 0,0 0 1 16,0 0-4-16,0 0-3 15,0 0 1-15,0 0-3 0,0 0 5 0,0 0-5 16,0 0-5-16,0 0 0 0,0 0 0 16,0 0 0-16,0 0-4 0,0 0 1 15,0 0-5-15,0 0 2 0,0 0 2 0,-20-25 3 32,20 25-5-32,0 0-1 0,0 0 1 15,0 0-5-15,0 0 3 0,-3-15 2 0,3 15-1 16,0 0-4-16,0 0 4 15,0 0 1-15,0 0 0 0,0 0-5 0,0 0 0 0,0-12 0 0,0 12-2 16,0 0 2-16,0 0 4 0,0 0-3 0,0 0-7 16,0 0 5-16,-4-13 2 0,4 13-2 15,0 0-1-15,0 0 1 0,-5-12 0 0,5 12 1 16,0 0-3-16,-6-13 0 0,6 13 9 31,-1-10-13-31,1 10 4 0,-4-12-2 0,4 12 3 16,-3-16-5-16,-1 7-1 0,4 9 4 15,-4-23-3-15,3 11 2 0,-4-1-3 16,1-2 2-16,2 1 0 16,-2-5-1-1,-2 2 2-15,-1-1 0 32,3-2-4-17,-1 0 2-15,-2 3 1 16,0-3-1-16,-1 0 2 31,2 0 1-31,2 3-1 31,-2-3 0-31,0 2 11 16,2-2-6-16,1 6-4 16,-1-4 0-16,3 2-2 0,-3-1 4 15,0 2-2-15,4 1 5 16,-3-1-1-1,3-1 0 1,-4 4 0 0,0-1 0-16,4 13 2 0,0-19 1 0,-3 8-2 15,3 11 0-15,0-17 0 0,-4 9 2 16,4 8-4-16,0 0 3 0,0-17 2 0,0 17-5 16,0-12-2-16,0 12 3 15,0 0 1-15,0 0 1 0,-1-14-1 0,1 14 2 31,0 0-2-31,0 0-4 0,0 0 3 0,0 0 2 16,0 0-3-16,0 0 2 0,0 0-1 0,-21 23 3 16,14-12 3-16,3-2-5 15,-1 4 3 17,-6-1-2-32,0 6-1 0,1-4 5 15,2 4 2 16,-3 0-9-31,-2 0 7 16,-1-4-2 0,5 4 3-1,-8-4-5-15,6 4 1 16,-1-2 0-16,-3-2 2 31,6 0-3-15,0-2 2-16,1-3 3 15,-3 2-11 1,6-2 10 0,-2-1 1-16,0-1 6 15,2 1-3-15,5-8 2 32,-8 10 6-32,5-3 6 0,3-7-9 15,0 0-2-15,-8 8-8 0,8-8 7 16,0 0-2-16,0 0-3 0,0 0 1 15,0 0-4-15,0 0 1 0,8-33 3 0,-5 23 0 16,5-2-6-16,-7-1-4 0,6-2 3 16,1 1-2-16,-1-6 3 31,-2 0 4-31,2 2-3 16,1 1 1-1,-2 0-4-15,1-2 0 16,-2 2 2-16,2 5-3 0,-3-2 4 15,3 2-6-15,-3 3 1 16,1-4 2-16,0 5-4 0,1-2 4 16,-6 10-8 15,10-14 4-31,-3 8-1 0,-7 6 1 16,16-2-3-16,-1 2 4 0,-15 0-2 0,24 10 3 15,-7-3-1-15,3 6 2 0,1-3 1 16,2 4-3-1,0 4-4-15,2 2 0 16,3-2-2 15,-1 2-9-15,1-1 0 0,-6 2-1-16,2-1-6 15,-1-2-8-15,0 2-11 0,-6-6-11 16,-2-2-13-1,-3 4-91 1,-2-6 54 0</inkml:trace>
  <inkml:trace contextRef="#ctx0" brushRef="#br0" timeOffset="127874.72">12855 15588 384 0,'0'0'-9'0,"0"0"-1"0,-7-9 6 15,7 9 0-15,0 0 0 0,0 0 3 16,0 0 1-16,0 0 1 0,0 0 5 0,0 0 1 16,0 0-3-16,0 0 3 0,0 0 2 15,0 0 0-15,0 0 8 0,0 0-7 16,29 17 4-16,-23-10-4 0,3 6 5 0,-1-4 2 15,3 9 2-15,-2 0-1 0,2 0-6 16,-1-1 5-16,2 6 2 0,-1-1-6 16,0 0-2-16,-2 0 1 0,-2 1-1 15,3 0 0-15,1-1 4 0,-6 1-3 0,2-3-3 16,0 0-2-16,-3-3 11 0,0-2-10 16,1 0-6-16,-2-2 3 0,1-1-1 0,0 1 5 15,-2-3-4-15,2-2 3 0,-2-2 2 16,2 2-5-16,-4-8 5 0,6 10-7 15,-6-10 3-15,0 0-5 0,0 0-1 16,0 0 3-16,0 0-1 0,26-19 1 0,-21 8-5 16,-2-1 0-16,5-4 6 0,-6-1-11 15,4-3-4-15,2-3 6 0,-2 1-8 16,-2-2-3-16,3-4 3 0,0 2 2 0,-2 4-3 16,-1-2 0-16,-1 1 1 0,5 3 3 15,-6 0-1-15,2 5 0 0,0-1 1 16,-2 4-8-16,-2 0 2 0,4-1-3 0,-2 1-5 15,2 4-7-15,-4 8-2 0,0-15-1 16,0 15-6-16,0-12-8 0,0 12-69 16,0 0 39-16</inkml:trace>
  <inkml:trace contextRef="#ctx0" brushRef="#br0" timeOffset="128414.33">13448 15948 309 0,'0'0'-8'0,"0"0"-1"0,0 0 2 15,0 0-1-15,0 0 4 0,0 0 1 16,0 0 2-16,0 0 1 0,0 0 1 0,0 0 0 15,0 0 3-15,0 0-3 0,0 0 4 16,-27 8-1-16,27-8-1 0,-17 5 4 16,6-3-1-16,2 3-4 0,-2 3 3 0,5-3-3 15,-5 2 5-15,3 4-3 0,0-3 0 16,1-2-3 0,-2 5 4-16,2-2 1 0,1-1 0 0,2-1-5 15,-2 1 6-15,6-8-4 0,-4 15 4 0,4-15-4 0,-2 14 6 16,2-14-5-16,6 16-1 0,-2-10 1 15,-4-6 0-15,12 9 1 0,-1-5-3 16,0 0 9-16,-11-4-9 0,16 4 0 16,-16-4-2-16,18 0-3 0,-18 0-5 0,20 3-4 15,-20-3-3-15,18-3-8 0,-8 0-5 16,-10 3-9-16,0 0-60 0,16-1 33 0</inkml:trace>
  <inkml:trace contextRef="#ctx0" brushRef="#br0" timeOffset="135677.1">17797 15063 215 0,'0'0'9'0,"-4"-7"-2"0,4 7 4 0,0 0 6 0,0 0-6 16,-9-8-3-16,9 8-1 0,0 0-2 0,0 0 1 16,0 0 4-16,-15 0 4 0,15 0-2 15,0 0 0-15,-22 15 1 0,18-5 3 16,0 1-1-16,-4 4 4 0,4 2-7 0,-3 3 3 15,7 3-3-15,-8-1 0 16,4 4-2-16,4-2-6 0,-4 1 4 16,4 3 1-16,-7-4-3 0,7 1-1 0,0-2-8 0,-4 0-8 15,4-3-9-15,0 0-9 0,0-6-13 16,0 4-12-16,0-4-62 0,0 0 39 16</inkml:trace>
  <inkml:trace contextRef="#ctx0" brushRef="#br0" timeOffset="135964.49">17927 14791 276 0,'0'0'-94'0,"14"-6"32"16</inkml:trace>
  <inkml:trace contextRef="#ctx0" brushRef="#br0" timeOffset="136004.99">17968 14784 224 0</inkml:trace>
  <inkml:trace contextRef="#ctx0" brushRef="#br0" timeOffset="136503.51">17981 14781 191 0,'31'0'-11'0,"-12"-2"2"0,-5 4 4 16,5-4-2-16,5 2 4 0,3 0 2 16,2 0 2-16,6 2 2 0,-3-2 0 0,9 0 1 15,4-2 0-15,2 2 0 0,8 0 0 16,-2 0 0-16,3 0-2 0,1 0 0 16,2 0 5-16,-2 0 0 0,2 0 1 15,1 0-1-15,-7 0 4 0,5 0-7 0,-4 2 0 16,0-2-1-16,-5 3 1 0,0-2-2 15,-3 2 6-15,-10 0-6 0,-2-1 3 16,0 1-1-16,-8 0-2 0,1-1-1 16,0 0 2-16,-5 2-5 0,6 0 3 0,-12-2 2 15,7 5-3-15,-8 1 3 0,7 0 5 16,-6 4-1-16,-1 1 0 0,0 2 2 0,-3 2 0 16,2 6-3-16,-6 0 2 0,6 3 0 15,-5 5-2-15,0 1 3 0,1 3 0 16,-1 1 0-16,-5-2-1 0,0 4-2 0,4-2 2 15,-5 0-1-15,1-3 0 0,-4-1-1 16,0-1 2-16,-4-5-2 0,1 0 4 16,-1-1-4-16,-4-2 0 0,4-1 1 15,-1-2 2-15,-1-2 1 0,-11-4-5 0,8 1 4 16,-9-2-5-16,4-3 2 0,-2 0 2 16,-7-3 0-16,0-2-1 0,1 1-3 15,-9-1-1-15,-2-4 1 0,-7-1 1 16,5 0-1-16,-10 0 0 0,-5 0-1 0,-4-1 1 15,0-4 2-15,-6 2-3 0,-6-2-4 16,-2 2 3-16,2-2 1 0,-2 3 1 0,-1 0-1 16,4-4 1-16,-7 4-3 15,9-1 1-15,6 0 0 0,2 3-1 0,4 0 0 16,-1 0-1-16,11 0-2 0,-4 0 1 16,9 0 1-16,4 0-4 0,0 0 4 0,5 3-3 15,0-6 3-15,6 3 0 0,2 3-3 16,2-3 3-16,-2 0 1 0,2 0 0 15,17 0-4-15,-27-3-3 0,27 3-7 16,-18 0-4-16,7 3-9 0,11-3-10 0,0 0-16 16,-16 0-90-16,16 0 48 0</inkml:trace>
  <inkml:trace contextRef="#ctx0" brushRef="#br0" timeOffset="138425.7">18520 15081 350 0,'0'0'-26'0,"0"0"6"0,0 0 5 0,-4-16 5 16,4 16 4-16,0 0 3 0,0 0 4 15,0 0-2-15,0 0 6 0,0 0 0 0,0 0-1 16,-4-9 0-16,4 9 4 0,0 0-5 16,0 0-1-16,0 0 3 0,0 0 0 15,0 0 3-15,0 0 3 0,0 0 5 16,0 0-1-16,0 0 4 0,0 0-5 0,-7 29 2 15,7-29 1-15,-4 22 2 0,4-13 0 16,-4 3-4-16,0 3-2 0,4 1-2 16,0-2-3-16,-4 6 7 0,0 0-1 15,0-2-6-15,-2 2-5 0,6-6-9 0,-4 5-3 16,0-4-14-16,4-3-13 0,0 2-12 0,-4 0-99 16,4-2 50-16</inkml:trace>
  <inkml:trace contextRef="#ctx0" brushRef="#br0" timeOffset="138804.87">18741 15091 362 0,'4'-7'-18'0,"-4"7"1"16,0 0 0-16,0 0 4 0,4-11 2 16,-4 11-2-16,0 0 9 0,0 0 0 15,0 0 8-15,0 0 2 0,0 0 2 0,0 0-3 16,10 23 4-16,-10-23 2 0,4 17-2 15,-4-5-1-15,0 2 2 0,4-2-4 16,-4 2 1-16,1 2 1 0,3 2-1 16,-4-4 3-16,0 1-8 0,0 0 4 0,4-2 0 15,-4 2-3-15,0-2 0 0,0-4-8 16,-4 5-4-16,4-14-4 0,-4 18-12 0,4-10-12 16,-5 0-67-16,5-8 36 15</inkml:trace>
  <inkml:trace contextRef="#ctx0" brushRef="#br0" timeOffset="139070.29">18731 15243 265 0,'4'-10'-10'0,"-4"10"5"0,0 0 1 0,0 0 5 15,0 0 3-15,0 0-2 0,0 0-2 16,-12-17 6-16,12 17-4 0,-15-5 0 16,15 5 1-16,-20-3-3 0,9 2 1 0,11 1-1 15,-22-4 1-15,14 2-5 0,8 2 0 16,-23 0-3-16,23 0-3 0,-27 0-5 16,27 0-6-16,-14 2-6 0,0 2-35 15,14-4 21-15</inkml:trace>
  <inkml:trace contextRef="#ctx0" brushRef="#br0" timeOffset="139875.91">21720 14951 157 0,'0'0'-4'0,"0"0"4"0,8 17 7 16,-8-17 2-16,0 17 3 0,-1-3-5 16,1 0 5-16,0 4-2 0,0-4-3 15,-4 9 2-15,4-3 0 0,-3 3-1 16,-1-1 1-16,4 4-1 0,-7-4-2 0,7 0 1 15,-4-1-6-15,3-2-5 0,1-1-4 16,-4-3-11-16,0 0-8 0,1-3-47 16,3 1 25-16</inkml:trace>
  <inkml:trace contextRef="#ctx0" brushRef="#br0" timeOffset="140580.4">22081 14788 181 0,'52'0'-12'0,"-8"3"1"0,2-1 3 0,-4 1 3 15,-4 0 4-15,7-1 1 0,-1 0 0 16,-3 2 2-16,13-3 2 0,-13 2 2 16,7-1 2-16,1 1-2 0,-7-3 1 15,3 3 2-15,-8-2-4 0,1-1 2 0,-4 4-1 16,2-3 3-16,-6 2-4 0,0 0 3 15,-2-1-2-15,-4 4-2 0,0-4 0 0,-1 2 0 16,-8 2-2-16,7-1 2 16,-3 4 3-16,-3 2 1 0,-1 1-1 0,-2 3-1 15,-4 2 0-15,6 2 5 0,-8-2 0 16,3 6-4-16,-8-1 3 0,4 5 0 0,2-2-2 16,-5 3 1-16,1 4-1 0,0-4 1 15,-3-1-1-15,3 1-1 0,-4 0 4 16,3-4-4-16,-3 1 2 0,4-5 2 15,-4 3-1-15,0-6-2 0,4 1 0 16,-4-1 1-16,0-1 1 0,0-4-6 0,0 0 2 16,0 0-1-16,-4-1 3 0,-3 1-1 15,3-4-2-15,-5 2-1 0,-4-3 2 16,-2-2-3-16,-4 3 1 0,-5-4 0 0,-1-1-2 16,-6 0 1-16,-2-1-1 0,-6-2-2 15,-2 0-1-15,-3 0 2 0,-9-2-1 0,1-1 2 16,-6 0-2-16,2 3 0 0,-8-4 3 15,8 2 2-15,3-1-4 0,-2 3-4 16,6-3 1-16,6 3-6 0,6-2 8 16,1 2-7-16,1 0 9 0,6-3-8 0,2 3 0 15,5 0 2-15,2-3-1 0,-4 3-4 16,10 0 6-16,-3 0-3 0,5-2-2 16,12 2-6-16,-23-2 0 0,23 2 0 15,-18-5-8-15,10 2-11 0,8 3-9 16,0 0-72-16,-15-2 38 0</inkml:trace>
  <inkml:trace contextRef="#ctx0" brushRef="#br0" timeOffset="141163.23">22449 15093 293 0,'0'0'-7'0,"0"0"-1"0,0 0 1 0,0 0 1 0,0 0 1 15,0 0 2-15,0 0 6 0,0 0 6 16,0 0-3-16,0 0 1 0,-9 26-1 0,2-17-2 15,7 2-1-15,-4-2 0 0,-2 2 3 16,6-11-4-16,-4 22 0 0,2-10 2 16,-2 2-3-16,-2-2-2 0,6-3-6 0,0 2-3 15,-4-2-8-15,1 2-9 0,-1-2-4 16,4-9-44-16,-7 13 26 0</inkml:trace>
  <inkml:trace contextRef="#ctx0" brushRef="#br0" timeOffset="141475.12">22211 15048 188 0,'16'-9'-6'16,"-16"9"3"-16,16 0 5 0,-16 0-1 15,18-3 4-15,-3 3-1 0,2 0 1 0,-1 0 1 16,0 0 0-16,6 0 3 0,-4 0-1 16,1 0-1-16,4 0-1 0,-3 0-3 15,-3 0 2-15,-1 0-2 0,1 3-7 16,-1-3-7-16,-4 0-13 0,3 2-8 0,-3-2-29 15,-1 2 21-15</inkml:trace>
  <inkml:trace contextRef="#ctx0" brushRef="#br0" timeOffset="144526.84">23256 15148 150 0,'0'0'-4'0,"0"0"-3"0,0 0 4 16,0 0 0-16,0 0 2 0,0 0 3 15,0 0 0-15,0 0 1 0,31 8 4 0,-31-8-3 16,18 3 3-16,-3-3-1 0,-3 2 2 16,5-2 0-16,-1 0 1 0,6 2-2 15,0-4 3-15,1 4 0 0,4 0-1 0,7-2 0 16,0 0-4-16,2 3 1 0,0 0 2 16,4-3-2-16,8 0-1 0,-2 2 3 15,6 1 0-15,2-3 1 0,-5 0 0 16,10 3-1-16,-3-1 4 0,1-4-1 0,-1 4 2 15,0-4-1-15,1 4 1 0,-2-2 1 16,-2 3-4-16,-1-3-1 0,-2 1 7 0,2-1-6 16,-7 0-3-16,2 3-1 0,-3-3 3 15,-6 3 0-15,2-3-8 0,2 2 8 16,-5-2-5-16,-2 3 3 0,2-3-3 16,0 3-4-16,1-3 3 0,-5 0-1 0,2 0 0 15,-1 2 1-15,0-2 1 0,-1 2-4 16,0-2 4-16,1 4-6 0,-2-4 6 15,0 1-8-15,0-1 6 0,-3 5-1 16,4-5 0-16,-2 3-1 0,-2 0 3 0,2-2-2 16,-2 3 1-16,-2-3-3 0,4 2 3 15,-9 2-2-15,5-5-1 0,-3 6 8 0,-4-4-9 16,1-2 2-16,-5 2 0 0,0 0-2 16,-2-2 2-16,2 0 0 0,-6 3 0 15,-10-3 1-15,23 0-3 0,-12 3 4 16,-11-3-7-16,13 0 2 0,-13 0 0 0,13 2 0 15,-13-2 4-15,0 0-4 0,0 0-1 16,0 0 3-16,0 0-3 0,0 0 1 16,0 0 4-16,0 0-4 0,0 0 3 15,0 0-2-15,-18-25 4 0,18 25-3 0,-15-12 3 16,3 4-3-16,1 1-1 16,1-1-1-16,-2-1 2 15,1 1-3-15,-4 0 1 16,3-1 3-16,-2 1 2 15,2 0-2 1,-3 1-2 15,3-1 2-31,-1 0-3 16,-2 1 3-16,3 1 0 16,-3 0-1-16,6 1 5 15,0-3-6-15,9 8 0 0,-20-9-1 16,13 6 3-1,7 3-1-15,-15-8 0 0,15 8 1 32,-12-5 0-32,12 5 0 0,-8-7 2 0,8 7-2 0,0 0 2 0,0 0 1 15,-12-5 0-15,12 5-2 0,0 0-1 0,0 0 0 0,0 0-2 16,0 0 5-16,0 0-5 0,0 0 4 0,0 0-1 0,36 12-3 0,-25-7 2 16,2 0 9-16,3 1-9 15,-1 0 0-15,4 2 2 31,1 0 0-31,-3 2-2 16,3-2-3-16,-3 1 4 16,1-1 0-16,-1-1-2 15,2 1 2-15,-7 0 0 0,0-2-1 16,2 2 1-16,0 0-2 31,-5-1-1-31,2 4 5 0,-1-3-5 31,-3 1 4-31,-2 0 0 0,-1 2-2 0,0-2 4 16,-4 5-2-16,0-14 1 16,-8 22-1-16,3-12-2 0,-8 2 2 31,-3 1-1-31,-6-4 5 16,2 2-4-1,-6-2-6-15,3 2-5 0,-9-4-7 16,4 1-10-16,-4 2-9 15,4-6-20-15,-4 4-69 16,4-5 42-16</inkml:trace>
  <inkml:trace contextRef="#ctx0" brushRef="#br0" timeOffset="152699.41">19921 15524 31 0,'19'0'0'0,"4"0"2"0,-1 0 3 0,1-4-1 0,2 4 2 15,5 0 1-15,-4-1-1 0,5 1 1 16,-4-3-3-16,-1 3 1 0,6 0 0 0,-1-3 0 16,0 1 3-16,-2 2-1 0,2-4-1 15,-1 0 1-15,2 4-3 0,2-2-1 16,-4-3 2-16,5 2-1 0,-4 3-2 16,2-2 5-16,0 2-3 0,1-3 0 0,-4 0 1 15,4 2-4-15,-4 1 1 0,1 0-1 16,1-3 0-16,-1 3 0 0,-2 0 2 0,2 0-2 15,-5 0 0-15,1 0 0 0,0 0-2 16,-2 0 1-16,0 0-2 0,-2 0 2 16,0 3-1-16,1-3-2 0,-2 0 4 15,-3 0-1-15,4 1 0 0,-1-1 0 0,-3 0 0 16,-2 0-1-16,3 3 4 0,-9-3-3 16,8-3-1-16,-1 3 0 0,-6-1 2 15,-12 1 0-15,27 0 2 0,-16-3-1 16,-11 3 1-16,16 0-2 0,-16 0 3 0,24-2 4 15,-24 2-8-15,12 0 1 0,-12 0 0 16,0 0 1-16,18-3 0 0,-18 3-2 0,0 0-1 16,0 0 2-16,15-3 0 15,-15 3 0-15,0 0 0 0,0 0-4 0,0 0 3 16,0 0 0-16,0 0 5 0,0 0-8 16,-28-22 1-16,20 14-1 0,-7 4 2 0,3-4 1 15,-2 1 0-15,-5-1-2 0,10 0 3 16,-9-1 1-16,6 1-3 0,-2-2 1 15,2 5 2-15,1-3-2 0,0 3 2 16,1-2-2-16,0 2 3 0,10 5 1 0,-13-8 1 16,13 8 1-16,-13-7-1 0,13 7 1 15,-10-8-4-15,10 8 1 0,-9-4 1 16,9 4-4-16,0 0 1 0,0 0-2 0,0 0 1 16,0 0 0-16,0 0 0 0,0 0-1 15,0 0 0-15,45 15-1 0,-29-9 1 16,-1 0-1-16,8 4 0 0,-5 0-2 15,2-2 3-15,2 1-1 0,-2 2 3 0,-2-2-2 16,0 3 1-16,0-1-1 0,-3-1-2 16,-7 2 4-16,4-2-2 0,-5 0 3 15,1 1 1-15,-8-2-3 0,6 5 4 0,-6-5-6 16,0-9 2-16,-10 17-1 0,3-7 2 16,-4-2-6-16,-2 2 0 0,0-3-3 15,-3-2-10-15,0 3-4 0,-8-1-31 0,10-4 18 16</inkml:trace>
  <inkml:trace contextRef="#ctx0" brushRef="#br0" timeOffset="159293.84">15885 14873 190 0,'0'0'55'0,"8"-5"-13"0,-8 5-22 0,8-5-5 0,-8 5 0 16,0 0-2-16,7-7-2 0,-7 7 1 0,0 0-2 16,0 0-3-16,0 0 2 0,5-8-4 15,-5 8 1-15,0 0 2 0,0 0 0 16,0 0-1-16,-33-3-1 0,33 3 1 15,0 0-3-15,-28 6 2 0,20-4-1 16,-5 4-1-16,2 0 3 0,2 0 0 0,1 2 0 16,-2-2 4-16,1 2 1 0,2 2-2 15,1-2 3-15,2 0 3 0,-2-2-4 0,6-6 2 16,-5 18 2-16,5-8 0 0,0-10 4 16,5 18 2-16,1-8-7 0,-6 0-1 15,4 0-4-15,0 0-1 0,-2-1-2 0,2 4 1 16,-1-3 0-16,-3 0-4 0,0 0-2 15,-3 3-5-15,-1-4 0 0,2 2-3 16,-6 0 0-16,-3-5-6 0,-1 1-4 16,0-2-2-16,-3 1-6 0,-1-1 0 0,2-2-8 15,-9-3 1-15,6 2-7 0,-2-2-2 16,0-2-2-16,3 2-9 0,0-6-78 16,-1 4 44-16</inkml:trace>
  <inkml:trace contextRef="#ctx0" brushRef="#br0" timeOffset="159988.54">16093 14968 343 0,'0'0'-11'0,"0"0"-2"0,0 0 6 0,0 0 2 0,0 0 1 0,0 0 7 15,0 0 4-15,0 0 5 0,0 0 2 16,0 0-1-16,0 0-6 0,0 0 7 16,0 0-3-16,11 3-3 0,-11-3 2 0,0 0-1 15,0 0 0-15,0 0 1 0,0 0-1 16,16-10-5-16,-16 10 3 0,11-8 1 0,-11 8 2 16,8-8 1-16,-8 8-4 15,2-9 0-15,-2 9 6 0,0 0-6 0,6-11 1 16,-6 11-3-16,0 0-3 0,0 0 4 15,-12-17-3 1,12 17 4-16,-8-7-4 0,-4 5-2 16,12 2-1-16,-22-6 1 0,14 4 1 15,8 2-1-15,-26 2 4 0,7 1-5 16,7 0 5-16,-1-1-2 31,2 4-2-31,-2 0 1 0,3 0-3 31,2 0 5-31,-4 2-1 0,6 0-1 16,-2-1 1-16,1 4-1 0,7-2 0 0,0-9-2 16,0 17 1-16,7-6 5 0,-7 0 3 0,8-5-8 31,-2 1 1-31,6 4 2 16,-8-3-5-16,7-2 4 0,1 2-2 31,-3-2-3-31,-3 0-1 15,2 0-7-15,5-1-4 0,-5 0-7 0,3-2-9 16,-11-3-5-16,16 4-9 0,-6-1-10 0,1-1-81 0,-11-2 46 0</inkml:trace>
  <inkml:trace contextRef="#ctx0" brushRef="#br0" timeOffset="160433.47">16377 14679 358 0,'4'-11'-14'16,"-4"11"5"-16,0 0-1 0,0 0 2 0,0 0 2 15,0 0 3-15,0 0 4 0,0 0 0 16,0 0 2-16,0 0 1 0,-17 28 0 16,13-13 5-16,4-2 0 0,-11 2-2 15,10 5 4-15,-6-3-6 0,3 3 5 156,0 0-2-156,4 3 3 0,-6-1-1 0,4 1 4 0,-2 0-5 16,2-2 0-16,-2-1 7 0,4-3-8 0,0 6 0 0,-4-8-4 16,4 2 4-16,0 2-3 0,0-5-2 0,0 1 0 15,0 1 1-15,4-4 3 0,0 0-5 0,-2-1-2 0,2 1-5 16,4-2-3-16,-8 0-8 0,12-2-4 0,-8 1-6 0,7-4-4 16,-3 3-9-16,1-4-10 0,1 2-56 0,3-4 35 0</inkml:trace>
  <inkml:trace contextRef="#ctx0" brushRef="#br0" timeOffset="160573.63">16284 14920 291 0,'0'0'3'0,"8"-7"-3"0,-8 7 3 0,12-2-2 0,-12 2 4 0,21-4 2 15,-13 4 0-15,-8 0 2 0,27 0-2 16,-15-4-5-16,3 8 0 0,-2-4-10 0,0 0-7 16,2 0-10-16,-2 0-15 0,3 0-45 15,-16 0 29-15</inkml:trace>
  <inkml:trace contextRef="#ctx0" brushRef="#br0" timeOffset="161346.07">15853 15345 235 0,'0'0'0'0,"0"0"1"0,0 0 0 0,-1-14 2 16,1 14-3-16,0 0 2 0,0 0 1 0,0 0 2 15,-15-11 3-15,15 11 1 0,0 0 0 16,-17-1-4-16,17 1 2 0,0 0-1 16,-23 5-3-16,23-5 4 0,-20 4-4 15,20-4 3-15,-16 5-6 0,6 1 3 0,10-6 2 16,-11 9-4-16,4-1 3 0,7-8 0 16,-9 12 3-16,6-4 0 0,3-8 0 0,-4 12 3 15,4-12-2-15,0 15 1 0,0-15 3 16,0 16-1-16,7-10 3 0,-7-6-5 15,4 16 2-15,1-9-5 0,2-2 2 16,-3 3 2-16,0-1-7 0,-4-7 8 0,7 13-6 16,-1-9-2-16,0 4-3 0,-6-8 1 15,0 14 5-15,4-10 0 0,-4-4-5 16,0 14 1-16,0-14-1 0,-10 11 0 16,4-6-5-16,-5-1-1 0,0 2-6 0,11-6-1 15,-26 5-2-15,14-2-2 0,-3-3-6 16,-1 0-4-16,-1 0-10 0,17 0-4 0,-28-3-67 15,13 0 36-15</inkml:trace>
  <inkml:trace contextRef="#ctx0" brushRef="#br0" timeOffset="161909.57">16108 15508 273 0,'0'0'-15'0,"0"0"-4"0,0 0 10 15,0 0 1-15,0 0 3 0,0 0 3 0,0 0 0 16,0 0 6-16,0 0-2 0,0 0 1 15,0 0 2-15,0 0 1 0,0 0 0 16,0 0 5-16,0 0-2 0,0 0-1 16,0 0 0-16,0 0 1 0,-23 20 4 0,23-20-3 15,0 0 2-15,0 0 6 0,0 0-1 16,0 0-1-16,0 11 6 0,0-11-6 16,0 0 0-16,-8 12 4 0,8-4 0 15,-6 1-4-15,2 2 3 0,-3-2-6 0,2 4 1 16,1-1-2-16,-7 0 1 0,3 6-3 15,-1-2 1-15,1 1-6 0,-3 0 1 0,7-2-3 16,-5 1-6-16,-1-1-4 0,2-3-10 16,3-2 0-16,-2 2-5 0,3-1-7 15,-2-2-8-15,2 1-2 0,-3-2-15 16,7-8-69-16,-4 14 42 0</inkml:trace>
  <inkml:trace contextRef="#ctx0" brushRef="#br0" timeOffset="162329.91">16165 15393 330 0,'0'0'-11'15,"15"-5"2"-15,-4 2 2 0,-11 3 2 16,20 0 6-16,-20 0 3 0,24 6 3 0,-12-4 4 16,2 1 1-16,-2 2-1 0,3 2-1 15,-3 1 0-15,-1 0 3 0,3 1 0 16,-6 1 1-16,4 0-5 0,-4-2 3 0,3 4-3 15,-3-1 0-15,-5-4-4 0,-1 3 3 16,-2-10 0-16,0 18-1 0,-5-12-3 16,-3 2 0-16,-3 0 1 0,3-4 0 15,-4-1 1-15,-2 2-6 0,-1-2 2 0,-1 0-5 16,-1-1-7-16,3-2 1 0,0 0-5 16,14 0-4-16,-27-2-1 0,14 2-2 15,-2-3-7-15,15 3-8 0,-19-3-8 0,19 3-57 16,0 0 35-16</inkml:trace>
  <inkml:trace contextRef="#ctx0" brushRef="#br0" timeOffset="163312.07">16511 15519 266 0,'0'0'-9'0,"10"1"0"0,-10-1 7 16,0 0 2-16,0 0 2 0,0 0 5 0,0 0-5 15,0 0 9-15,0 0-6 0,0 0 1 16,0 0 1-16,0 0-2 0,11 8 3 0,-11-8-1 16,0 0 4-16,0 0 0 0,0 0-4 15,12 0-1-15,-12 0 1 0,0 0-1 16,0 0-1-16,23-4 1 0,-23 4-4 16,12-4 1-16,-12 4-3 0,0 0 1 0,14-4 2 15,-14 4-2-15,10-8-1 0,-10 8 0 16,8-5 3-16,-8 5-2 0,5-4 1 15,-5 4 1-15,0 0-1 0,9-11-2 0,-9 11 1 16,0 0-2-16,0 0 2 0,0 0 0 16,0 0 1-16,-17-17-2 0,17 17 0 15,-15-6 0-15,3 4 3 0,12 2 3 16,-21-2 1-16,21 2-3 0,-20-2 2 0,20 2 3 16,-23 2-2-16,23-2 3 0,-18 2-2 15,10 0 0-15,-6 4 1 0,5-1-1 16,-2 0 2-16,11-5-5 0,-12 10 4 0,3-2-4 15,9-8-2-15,-12 14 2 0,11-7 2 16,-3 1-6-16,4-8 7 0,-10 17-4 16,9-9-1-16,-3 0 3 0,4-8-2 15,0 15 3-15,0-15-5 0,4 12 1 0,-3-4-3 16,9-1-3-16,-10-7 3 0,12 13 1 16,-7-9 1-16,8 4 0 0,-5-3-1 0,7 1-4 15,-7-2 2-15,7 1 2 0,-3-2-2 16,6 2-1-16,-3-2 3 0,-3-1-3 15,3-2 6-15,-3 0-5 0,2 2 3 16,-14-2-2-16,27-2 0 0,-10 0-1 0,-2-1 2 16,-3 0-4-16,7-2 2 0,-5 0 1 15,-6 1 3-15,4-2-5 0,3 1-2 0,-7-3 3 16,3 1-3-16,1 1 1 0,-2 0-1 16,-2-2 4-16,2 0-2 0,-6 2 2 15,-4 6-2-15,14-14 7 0,-8 10-9 16,-6 4 3-16,6-13 0 0,-6 13-1 15,2-9-3-15,-2 9 4 0,0 0-1 0,0 0 1 16,-2-19-1-16,2 19 2 0,0 0 0 16,0 0-3-16,-8-9 0 0,8 9 3 15,0 0-4-15,0 0 3 0,-22 2 2 0,22-2-3 16,0 0 2-16,-18 11 3 0,13-7-5 16,5-4 1-16,-9 13 0 0,5-9 6 0,4-4 0 15,-4 14 0-15,4-14-2 0,-4 14 5 16,4-6-3-16,0-8-2 0,0 15 2 15,0-15-1-15,0 15 0 0,4-6 0 16,0-1 3-16,-4-8-3 0,8 13 1 0,2-6-1 16,-2 1 3-16,2-1-4 0,-1 1 0 15,0-3-5-15,-3 0-2 0,2-1-1 16,1 2-6-16,-1-1-13 0,3 0-12 0,-3-3-10 16,-8-2-17-16,18 5-74 0,-6-5 47 15</inkml:trace>
  <inkml:trace contextRef="#ctx0" brushRef="#br0" timeOffset="163966.91">17540 15273 357 0,'0'0'-18'0,"0"0"5"0,0 0 8 0,0 0 3 16,0 0 9-16,0 0-3 0,0 0 5 15,0 0 0-15,-27 23 5 0,23-12-1 16,-4 1 2-16,-2 2 3 0,6 4-6 15,-4-1 0-15,-3 3 0 0,3-1 0 16,0-1-2-16,-3 0 1 0,3 0 0 0,-5-3-4 16,8 2 1-16,-3-2 1 0,-2-3-2 15,6 1-2-15,-5-3 4 0,4 0-4 16,1 0 7-16,0-2 5 0,-2 0 1 0,6-8-4 16,-9 6 0-16,9-6 1 0,0 0-2 15,-16 3-4-15,16-3-2 0,0 0 3 0,-19-9-3 16,19 9-3-16,-14-11 1 0,6 6 0 15,8 5-1-15,-19-7-4 0,11 2 3 16,-3-1 0-16,11 6-4 0,-25-6 1 16,16 0 0-16,-9 4-2 0,9-1 5 0,-4 0 2 15,13 3-5-15,-28-1-2 0,14 1 4 16,0 1-3-16,14-1 0 0,-24 3 1 0,13 0 0 16,-1 2-1-16,12-5 0 15,-15 9 4-15,3-3 1 0,6-1-4 0,6-5 3 16,-8 12-1-16,8-12-1 0,-8 13-5 15,8-13 7-15,-6 10-1 0,6-10-1 0,6 12-1 16,-6-12 3-16,8 10 0 0,-8-10-4 16,4 11 5-16,6-7 1 0,-10-4-2 15,12 8 0-15,-8-5-2 0,-4-3 0 16,15 4-3-16,-3-2-2 0,-12-2-1 0,15 3-2 16,-15-3 1-16,16 3-1 0,-6-3-7 15,-10 0-1-15,18 2-4 0,-18-2-14 0,17 0-16 16,-17 0-25-16,11 3-97 0,-11-3 58 15</inkml:trace>
  <inkml:trace contextRef="#ctx0" brushRef="#br0" timeOffset="174488.36">16092 14407 69 0,'-15'-4'22'16,"15"4"-14"-16,-33-2 2 0,17 2 7 16,3-2-5-16,13 2 7 0,-27 0-2 15,12-3 1-15,15 3-2 0,-26 3 2 0,14-3 2 16,-3 2-4-16,3 0 1 0,-3 2 1 15,1-3 2-15,-5 2-1 0,3-1-1 16,3 4 2-16,-2-1-2 0,2-4-2 16,-1 5 0-16,-4-1 4 0,3 2-2 15,-1-2-1-15,0 3 1 0,-1-1-3 0,1 3 3 16,-2 1-5-16,2-2 3 0,4 5-5 0,-5-5 4 16,-2 3-7-16,7 3 2 0,-2-2 4 15,-2 2-2-15,2-1 0 0,2 4-3 16,-2-2 0-16,4 4-5 0,0-3 2 15,2 3 2-15,-2 0 6 0,5 0-7 0,1 3 1 16,-3-3 3-16,5 0-5 0,2 2 4 16,-4 1 1-16,8-2-1 0,-4 2-2 15,2 0 2-15,-2-1-1 0,7 1-4 16,-3 0 1-16,-4-1 1 0,4 4 3 0,-3-8-5 16,5 2-1-16,-2 0 3 0,-3 3-4 15,6 0 1-15,-3-3 0 16,2 2 5-16,-2-2-9 0,2-2 6 0,0 2-1 0,2 0 2 15,-1-3-4-15,5 3-1 0,-5-3 2 16,3 5-1-16,0-4-1 0,4 0-1 16,-6 0 5-16,7 0-1 0,-3 2-3 0,3-3 3 15,6 0 6-15,-2-2-10 0,-5 2 6 16,2 2 1-16,3-4-2 0,-3-1 2 0,3 1-2 16,-1-2 3-16,5 2-2 0,-2-3-5 15,-1 1 8-15,3 2-3 0,-2-3-3 16,2 0 3-16,0-1 2 0,-2 1-6 15,2 1 1-15,1-4 0 0,-2 2 0 0,1-2-3 16,2 2 2-16,2-4-1 0,0 3 9 16,-5 1-10-16,1-2 2 0,4-1-5 15,1 2 6-15,-2-2-1 0,1-2-1 16,0 2 0-16,-1 0-2 0,1-1 0 0,-4 1 0 16,5-3 3-16,-2 1-5 0,1-2 4 15,-4 1-1-15,7-2-1 0,-4-2-2 0,-6 3 3 16,2-4-2-16,6 1-1 0,-1-1 5 15,-4 0 0-15,-1-1-4 0,5 1 1 16,0-4 0-16,-1 0 2 0,-3 1 0 16,4-2-4-16,1 4 8 0,-2-5-8 0,1 1 9 15,0 0-12-15,-1-1 6 0,1 2 0 16,-4-1-2-16,5-3-2 0,-6 3 3 16,5 1 0-16,0-2 1 0,-5-2 3 0,5 4-5 15,-4-4 2-15,-1 0-5 0,4 2 9 16,-4-2-9-16,1 0 3 0,0-2 0 15,-1 2-4-15,1 2 5 0,-4-5 0 16,2 2 0-16,2-2-5 0,-1-1 3 0,1 1 1 16,-4 2 1-16,3-4-2 0,-6 1 4 15,7 0-1-15,-8-2 2 0,6 5-2 16,-8-6 12-16,2 2-11 0,-2 1 0 0,-3-3 1 16,3-1-1-16,-5-1 2 0,-1 2 1 15,1-2-3-15,-4 0 0 0,0-1 0 16,-4 1-1-16,0 1 2 0,0-1-1 0,0-1-4 15,0 1-5-15,-4-3 8 0,0 3-4 16,0-3 1-16,-3 2 0 0,3 1 2 16,0 0 2-16,-4-2 9 0,-3 2-13 0,7-1-1 15,-9 1-3-15,4 1 2 0,-5 3 4 16,5-6-4-16,-8 4 1 0,2 1 5 16,7-2 1-16,-7-2-9 0,3 6 7 15,-6-2-5-15,6-1 2 0,-3 2-2 0,-8 1 2 16,6-2 3-16,-2 2-6 0,2-1 4 15,-7 1 0-15,1 0 1 0,-3 0-1 16,-1-1 0-16,-4 1 2 0,-3-4-2 0,2 4-3 16,-6 1 4-16,0-1 1 0,0 0-1 15,0 1-1-15,0-1 4 0,2 2-5 16,2 3-1-16,0-4 7 0,-4 2-11 0,6 1 3 16,4 4 6-16,-4-4-4 0,8 3 0 15,-3 1-13-15,0-2 1 0,2 1-5 16,9 2-7-16,-12 1-4 0,15-4-10 15,-11 6-11-15,5-1-14 0,-1-2-27 0,-3 1-139 16,11-1 79-16</inkml:trace>
  <inkml:trace contextRef="#ctx0" brushRef="#br0" timeOffset="179621.46">23237 13003 546 0,'-14'0'-186'0,"-1"2"63"0</inkml:trace>
  <inkml:trace contextRef="#ctx0" brushRef="#br0" timeOffset="189439.94">10723 15228 47 0,'0'0'12'0,"-12"-8"-9"0,12 8 0 0,-11-1 6 15,11 1 5-15,0 0 18 0,-12-8-4 16,12 8-2-16,-8-8-1 0,8 8 2 16,0 0-3-16,-13-4 1 0,13 4-2 0,0 0 2 15,-10-6 0-15,10 6 2 0,0 0 2 16,0 0-4-16,-10-5-2 0,10 5-2 16,0 0 1-16,0 0 3 0,0 0-8 0,0 0-2 15,0 0-2-15,0 0-6 0,0 0 5 16,25-15-4-16,-17 13 1 0,-8 2 3 15,20-3-2-15,-5 0-3 0,2 1 0 16,0 2-2-16,5-2 3 0,-2 2 0 16,4-2-3-16,2-1 6 0,1 0-4 0,0 1 2 15,2 2-1-15,2-3 2 0,2 0-1 16,-5 3-1-16,9-2-1 0,-3 0 4 0,-1 2-5 16,4-2-1-16,-3-1 4 0,3 3-3 15,-5 0-3-15,1-3 2 0,1 3 4 16,-4-2 0-16,4 2-5 0,-5 0 0 15,-2 0-2-15,3 2 0 0,0 1 2 0,-4-3-5 16,1 3 4-16,0-3-3 0,-5 0-4 16,4 2-2-16,-8-2-2 0,2 2 4 15,2-2-7-15,0 2 1 0,-6 1-7 0,6-3 2 16,-6 0-4-16,1 3-8 0,-1-1-3 16,-4-2-9-16,3 3-10 0,-2-3-8 15,0 0-119-15,-2 3 60 0</inkml:trace>
  <inkml:trace contextRef="#ctx0" brushRef="#br0" timeOffset="190196.43">10737 13868 435 0,'0'0'-29'0,"0"0"7"0,0 0-2 0,0 0 5 15,0 0 3-15,0 0 7 0,0 0 5 16,0 0 5-16,0 0 3 0,0 0 5 16,0 0 0-16,7 35-1 0,-3-19 0 0,3-2 3 15,-3 4 1-15,1 7 6 16,2-2-4-16,-3 3-1 0,2 5 8 0,0 1-1 16,0 0-6-16,-2 1 0 0,0 5 1 0,-1-4-1 15,1 2-1-15,-4 2 0 0,0-4-1 16,0 1 1-16,0 4-6 0,-4-5 6 0,1 1-3 15,-1 2-2-15,4-2 0 0,-4-2 1 16,2-1-4-16,-6 0 2 0,8-1 2 16,-2-6-1-16,-2 2-3 0,2-2-1 15,2 1 3-15,-4-4-7 0,4 1 0 16,-4-4-9-16,4 1-6 0,-3-4 0 0,3-2-12 16,-4 1-5-16,4-3-7 0,-1-1-4 15,1-11-11-15,-4 20-94 0,-2-15 50 16</inkml:trace>
  <inkml:trace contextRef="#ctx0" brushRef="#br0" timeOffset="191489.49">10575 13879 370 0,'0'0'-24'0,"20"0"5"0,-12-3 5 16,-8 3 5-16,28 0 6 0,-12 0 1 16,-2 0 4-16,2 0 1 0,2 0 0 15,2 0 3-15,2 0-2 0,1-3-2 0,4 3 0 16,1 0 3-16,4 0-1 0,1 0 1 16,0 0-3-16,9-2 2 0,-8 2 1 15,14-3-1-15,0 3 0 0,2 0 1 16,3-1 1-16,-1 1 2 0,8 0-2 0,-3 1 1 15,3-1 1-15,0 0 2 0,-4-1-2 16,2 1-1-16,-4 0 8 0,2 0-10 16,0 0 4-16,-5 1-5 0,1-1 8 0,0-1-6 15,-7 1 0-15,5-4-1 0,-2 4-2 16,-3-3 2-16,-2 3-2 0,1 0 1 16,-3-1 4-16,-2-2-4 0,5 3-5 0,0-5 2 15,-6 2 1-15,0 3 0 0,-1-3-3 16,2 2 0-16,-6 1 3 0,4 0 1 15,-3-3-5-15,-4 3 4 0,0-4-5 0,-4 4 1 16,-3 0 2-16,2-1-2 0,-6 1 8 16,1 0-9-16,1 0 5 0,-5-3 0 15,-4 3-1-15,6 0-2 0,-18 0-2 0,24 0 3 16,-16-2-1-16,-8 2 0 0,21 0 1 16,-21 0 0-16,16 0-3 0,-16 0 9 15,15 0-7-15,-15 0-2 0,0 0 0 0,17 0 3 16,-17 0 0-16,0 0 1 0,16 5-1 15,-16-5-1-15,11 8 2 0,-6-4-2 16,-5-4-1-16,11 12 5 0,-5-4-4 16,-4 3 0-16,7-2 2 0,-4 6-1 0,2 1 4 15,0 1-4-15,2 3 0 0,-2 3 1 16,1-1-2-16,0 1 3 0,2 6 2 16,5-2-2-16,-4 6 1 0,1-1 0 0,0 2 0 15,6 6 8-15,-4-6-8 0,2 4-1 16,0-1-2-16,-2-2 0 0,-2 1 3 15,6-4 2-15,-8 0 1 0,0 1-3 16,3-4 0-16,-8 2 0 0,6-3-1 0,0-1 1 16,-5-2 1-16,2-2 4 0,-2-1-3 15,0 0-5-15,1-1 1 0,-3-2 0 16,1 1 1-16,2-2-1 0,-3 2-1 0,0-2 4 16,3 2-2-16,-1 0-1 0,-2 2 2 15,-2-2 0-15,4 3-4 0,-2-4 5 0,3 1-5 16,-3 1 3-16,1-2-2 0,2-2 2 15,-3-1-1-15,0-4 1 0,-1 1 0 16,1 2-2-16,-4-6 2 0,1 5-4 16,4-5 0-16,-1-1 2 0,-4-8 1 15,2 17 0-15,2-9 1 0,-4-8-4 0,4 12 5 16,-4-12-2-16,2 10-2 0,-2-10 0 16,0 0 0-16,-2 13-2 0,2-13 4 15,0 0 1-15,-14 5-1 0,4-2-1 0,10-3-2 16,-22-3 6-16,22 3-6 0,-22-2 0 15,6 2 2-15,-2 0 1 0,2-3-4 0,-6 3 4 16,-5-5 1-16,-4 2-5 16,-2 0 3-16,-7 1 1 0,-3 0-1 0,-5 0 1 15,-4-1-3-15,-1 0 2 0,-4 3-1 16,-6-2 0-16,-1-1 0 0,-3 0 2 16,-2 3-4-16,2-2 5 0,-1 2-2 0,2-2-2 15,0 2 4-15,0-2 1 0,-5-1 0 16,14 3 0-16,-10 0-3 0,7 0 3 15,0 0-3-15,5 0-3 0,-3 0 4 0,2 0 0 16,2 3 0-16,5-3 1 0,-6 0-3 16,6 2 11-16,2 0-10 0,7-2-3 0,3 0 7 15,0 2 3-15,5-4-9 16,4 4 2-16,0-2-3 0,6 3 3 0,0-3-3 16,6 0 3-16,-2 3 0 0,2-3 7 15,0 0-8-15,16 0 1 0,-25 0-3 0,13 0-5 16,1 2-7-16,11-2-5 0,-17 0-7 15,17 0-12-15,-16 0-13 0,16 0-19 16,0 0-68-16,-16 0 48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25T00:54:17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9146 11718 1077 0,'0'0'-65'0,"-12"-12"14"0,12 12 11 0,-8-8 8 0,8 8 8 16,-8-11 16-16,8 11 12 0,-9-9 9 0,9 9 3 15,-6-8 15-15,6 8-11 0,0 0 2 16,-2-11-4-16,2 11 0 0,0 0-7 15,0 0 20-15,0 0 0 0,0 0-8 16,6-15-7-16,-6 15-4 0,16-1 8 16,-16 1-8-16,30 1 7 0,-9 2-3 0,6 1 1 390,1 3 0-390,9-1 0 0,7 2-5 0,3 0-1 0,7 2 0 0,6 0 3 0,6 2-1 16,0-2-1-16,10 2-3 0,6 1 2 0,-2-1 0 0,2 4 0 0,0-4 0 16,0 1-6-16,1-1 2 0,4 2 0 0,-7-2-2 0,1-3 1 0,-2 3 2 15,-14-1-4-15,-1-2 1 0,0 2-5 0,-1-1 5 0,-6 0-3 0,-12-2-2 0,3 0 0 0,-4-2 6 16,-1 0-4-16,-10-1-1 0,1-1-2 0,-8 1 6 0,1 1-5 15,-6-4 1-15,-2 0 5 0,-3 0-4 0,5-2-1 0,-9 4 6 0,7-2-7 0,-7 0 5 16,-1 1-5-16,-11-3 8 0,18 0-7 0,-18 0 1 0,0 0 2 0,24-5-1 0,-24 5-1 0,7-10 0 16,-7 10-2-16,4-14 2 0,-4 3 3 0,0 2-2 0,0 9-8 0,-4-26 9 0,-3 13-3 0,3-4 0 15,3-2-3-15,-7 3 1 0,1-1 5 0,1-1-5 0,2 1 2 16,-2-2 7-16,1 6-1 0,0-4 4 0,2 5-3 0,-1-2 2 0,0 1 1 0,1 4-3 0,-1-2 8 16,3 0-4-16,-3 2-1 0,4 9 2 0,-4-16-4 0,4 16-2 0,-7-12-1 0,7 12 3 15,-4-12-15-15,4 12 11 0,-2-7-1 0,2 7 4 0,-4-12-10 0,4 12 8 16,0 0 0-16,0 0 2 0,-6-10-7 0,6 10 0 0,0 0 0 0,-6-8 7 0,6 8-4 0,-15-8 1 0,15 8 1 0,-16-7-3 0,9 2 2 0,7 5-4 15,-12-7 9-15,2 0-7 0,10 7 2 0,-16-4 0 0,6-2-4 0,10 6 2 16,-18-4-3-16,8 0 5 16,10 4-5-16,-13-7 1 0,13 7-1 0,0 0 2 0,-19-7 0 15,19 7 1-15,-8-2-3 0,8 2 1 0,0 0 3 16,0 0 2-16,-14-6-5 0,14 6 0 16,0 0-1-16,0 0 3 0,0 0-2 0,0 0 2 0,0 0-2 15,0 0 4-15,0 0-2 0,22 18-1 0,-11-10 4 16,4 2 2-1,1 1-1-15,1 2-2 16,-1 3 3-16,1-1 1 16,3 8 4-16,3-3-5 15,-2 0 6 1,2 0-1-16,-3 2-3 31,-1 0 4-31,2 0-2 16,-5-2 0-16,0 0-1 0,-1 2-1 15,-6-2 1-15,-1-2 0 16,-3 0 0-16,-2 3-1 16,-3-4 3-1,-3-2-3 1,-2 2 1-16,-10-2 0 16,3 0-3-16,-9-2 2 0,-2-1 1 15,-3-3 1-15,-8 5-3 0,8-4-4 16,-5-2 1-16,3-1-4 15,0-2-13-15,1 2-8 16,-1-2-13 0,2 3-6-1,3-4-8 1,0 0-7-16,-1 3-16 0,7-4-5 16,1-2-3-16,3 6-9 0,-3-6-8 15,5 4 2-15,11-5-15 0,-20 4-9 0,9 0-18 16,11-4-218-1,-10 4 134-15</inkml:trace>
  <inkml:trace contextRef="#ctx0" brushRef="#br0" timeOffset="388.19">9059 11739 912 0,'-1'-12'-35'0,"-3"0"12"0,4 12 14 0,-5-20 7 0,5 11 9 16,0 9 16-16,-6-18 5 0,6 9 5 16,0 9 3-16,-2-15-5 0,2 15-3 0,-10-10 0 15,10 10 19-15,0 0-21 0,-21 0-4 16,21 0 7-16,-20 10-3 0,7 4-1 16,-2-2-4-16,3 5-2 0,-4 6 3 15,-1 1-9-15,-3 1 4 0,6 3-3 0,-2 3-1 16,-4-2-6-16,7-1-4 0,-6 3-13 15,7-5-6-15,0 0-12 0,2-1-6 16,-1-2-15-16,0-3-10 0,6-3-14 0,-2 0-11 16,-1-5-16-16,6 3-25 15,-2-6-142-15,4 3 215 0</inkml:trace>
  <inkml:trace contextRef="#ctx0" brushRef="#br0" timeOffset="1475.52">10137 10579 657 0,'0'0'-43'0,"-4"-17"16"0,4 17 9 15,0-15 13-15,0 15 8 0,0-12 12 0,0 12 9 16,0 0 6-16,0-16 2 0,0 16-3 15,0 0 1-15,-3-12 4 0,3 12-12 16,0 0 5-16,0 0 4 0,0 0 6 0,0 0-1 16,0 0 2-16,-27 36-3 0,13-20-6 15,6 4 2-15,-7 1-2 0,3 5-6 16,-4-1 1-16,1 0-6 0,2 3 4 16,-3-2-4-16,1 2-6 0,3-3-7 0,-5-1-17 15,4 1-15-15,-1-2-8 0,5 0-4 16,2-5-15-16,-3 4-7 0,6-8-18 15,1 5-24-15,-1-8-165 16,4 2 212-16</inkml:trace>
  <inkml:trace contextRef="#ctx0" brushRef="#br0" timeOffset="1753.49">10023 10322 681 0,'0'-12'-33'0,"0"2"9"15,4 0 7-15,-2-1 7 0,2 2 12 16,1-2 5-16,0 3 2 0,6 0 6 16,0-1 8-16,-3 2-8 0,8-1 4 0,-2 1-5 15,4-1 5-15,4 4-1 0,2-2-8 16,-1 4 4-16,-2-3-3 0,2 5-1 0,-4-3-4 15,5 3-8-15,-2 3-13 0,2-3-9 16,-4 5-8-16,3-1-19 0,-2 2-15 16,-1 2-28-16,-4 1-78 0,3-1 58 0</inkml:trace>
  <inkml:trace contextRef="#ctx0" brushRef="#br0" timeOffset="1989.32">10186 10659 458 0,'-16'5'-9'16,"3"-1"11"-16,-1 0 4 0,4-1 3 15,10-3 9-15,-18 4 6 0,18-4 12 16,-12 4 2-16,12-4-7 0,0 0 4 0,0 0-9 16,0 0 0-16,0 0-5 0,0 0 1 15,0 0-5-15,30 7-3 0,-16-5-1 16,2 1-10-16,2-3-5 0,-2 0-8 15,4 1-11-15,-3 3-11 0,2-2-14 0,1 0-9 16,-3 1-15-16,-1 0-119 0,-1-1 64 16</inkml:trace>
  <inkml:trace contextRef="#ctx0" brushRef="#br0" timeOffset="2814.03">10239 10886 501 0,'0'0'-3'16,"0"0"6"-16,0 0 8 0,-9 4-1 16,9-4 2-16,0 0 11 0,0 0-5 0,0 0 3 15,0 0 4-15,-13 6 4 0,13-6-1 16,-10 11-3-16,0-3 4 0,3 3 9 15,-2-3-14-15,2 9-3 0,-8 0 3 0,3-2 1 125,-2-2-8-125,-4 6-2 0,6 0 10 0,-4 2-9 0,2-1 1 0,6 0-7 16,-10-3 9-16,9 3-6 0,-2-5-7 0,-3 0-9 0,7-1-13 0,-2 0-3 0,2-2-2 0,0-2-5 16,3 1-4-16,-2-2 5 0,2-2-1 0,4-7-5 0,-8 12 2 0,8-12 3 0,-8 4-1 0,8-4 3 15,0 0 4-15,0 0 0 0,0 0 2 0,0 0 6 0,0 0 2 0,-8-27 1 0,8 27 3 0,0-16 8 0,0 4 1 16,0 12 0-16,0-21 4 0,0 12 11 0,0 9-9 0,0-19-1 0,-4 7 3 16,0 3 2-16,1-3-2 0,-5 1 1 15,5 2 0 1,-6 1 0-16,-4-3-4 15,2 4 4 1,-5-3 4-16,1 3-5 16,-1 3 7-16,-1-3-6 15,-3 2 5-15,4 4-10 16,-1 1-1-16,-2 0 5 0,3 0-2 16,-3 1 0-1,2 4 3-15,5 2 2 16,1-3-5-1,-1 3 4-15,2 3-1 16,4-3 0-16,2 4 3 0,-1-1 0 0,5-10 10 16,5 22-10-16,-1-12-4 0,2 2 7 15,7 2-8-15,-4-4 1 0,9-2 1 16,-2 3 5 0,1-3-10-1,-1-1 1-15,-1-2 1 16,1 0-3-16,1-2-7 15,-1 0-12-15,-4-1 2 16,3-2-17-16,-3 3-8 0,-12-3-12 16,28-3-13-16,-15 1-28 0,-13 2-60 31,17-6-81-31,-6 4 78 0</inkml:trace>
  <inkml:trace contextRef="#ctx0" brushRef="#br0" timeOffset="4686.38">12597 11483 562 0,'4'-11'-40'0,"-4"11"10"0,0 0 7 15,0 0 3-15,-4-14 6 0,4 14 6 16,-8-11 10-16,8 11 2 0,-19-7 2 15,8 5 5-15,11 2-5 0,-26-6 6 16,14 6 2-16,-6-2 8 0,18 2-9 0,-33 2 2 16,13 0 3-16,-1 4-5 15,2 0 3-15,-4 0-3 0,-1 2 7 0,-2 2-6 16,2 3 1 0,-3-1 5-16,-1 5-2 0,3 1 6 15,-2-1-4 1,2 6 5-16,-2-3-3 15,2 2 0-15,-2 0-4 16,4 3 4 0,3 2-2-16,2-1 1 15,-4 1-2-15,2 2 4 16,2-2-6 0,6 4 5-16,-7-2-6 15,6-1 4-15,3-1 1 0,0 1 3 16,3-4-7-1,-4 1-1 1,7 0 6-16,3 1 4 16,1-4-16-1,0 1 8-15,0-2-2 0,1 2 2 16,-1-3-6-16,10 1 6 16,-5-2-5-16,2 4-4 15,3-6 2 1,4 3 0-16,-1-3-2 15,2 2 0 1,-2-2-1-16,8-2 10 16,-5 2-11-16,10-2 6 0,-8-3-5 15,5 4 2-15,2-4-1 16,-2 1-7-16,0-3 0 16,1-2-4-1,-2 2 11 1,5-3-7 15,-2-2-1-31,1 2 3 16,0-2-2-16,1-2 1 0,2 0-1 15,-5-3 4-15,6 0-2 16,-4 0-4 0,4-3 7-1,-4 0-9 1,5 2 2-16,-4-6 4 0,1 3-4 15,2-1-3-15,-3-2 2 0,0-1 3 16,-1 0-1-16,-3 2 1 16,-2-5-1-16,3 2-4 15,0-2 9 1,-4-1-8 0,-1 0-1-16,4-5-1 15,-5 2-1-15,-2 2 5 16,3-6 0-16,-4 2-6 15,2-6 9-15,2 6-8 0,-11-5-2 16,4 0 6-16,-2-4-3 16,1 0-2-1,-3 2 1 1,-4 0-1-16,4-2 7 16,-5 1-10-16,-3 0-2 0,4-1 9 15,-4 4-4-15,0-1 12 16,4 2-8-16,-8 1-6 0,4-2 4 31,-7 1-8-31,3 4 9 16,0-3-1-1,4 2 7-15,-8 1-6 16,-1-2-6-16,3-1-6 0,-4 6-1 16,-1-4-4-16,6 1-8 15,-9 2-7-15,5-3-2 0,-4 3-7 16,3 2-9-1,1-2-7 1,-7 0-4-16,8 3-16 16,-3-2-13-16,-3 0-157 0,3 1 231 15</inkml:trace>
  <inkml:trace contextRef="#ctx0" brushRef="#br0" timeOffset="8771.4">12318 11670 369 0,'0'0'72'16,"-9"-19"-27"-16,9 19-11 0,0 0-4 0,0 0 5 15,0 0 6-15,0 0-5 0,0 0 1 16,0 0-1-16,0 0 2 0,0 0-3 0,0 0 0 15,0 0 2-15,0 0-1 0,0 0 0 16,0 0 1-16,0 0-7 0,0 0 5 16,0 0 3-16,0 0-8 0,9-7 3 15,-9 7-5-15,0 0 1 0,0 0 0 0,27 7-3 16,-27-7-3-16,24 4 0 0,-10-1-5 16,4-2 5-16,-2 4-2 15,2-1-8-15,2 0 0 0,-2 2-2 0,6-1 2 0,4-2-7 16,-6 1 3-16,1 1-11 0,1 0-3 15,-7-2-4-15,2 2-17 0,-3-3-9 16,0 0-6-16,-1 4-8 0,3-4-12 0,-7 0-2 16,1 2-10-16,-3 0-7 0,1-2-10 15,-10-2-11-15,13 6-173 0,-13-6 207 16</inkml:trace>
  <inkml:trace contextRef="#ctx0" brushRef="#br0" timeOffset="9184.16">12553 11575 726 0,'-10'-11'-20'0,"10"11"5"0,0 0 2 0,-5-13 5 0,5 13 6 15,-8-4 18-15,8 4 1 0,0 0-6 0,0 0 4 16,-9-7 5-16,9 7-1 0,0 0 4 15,0 0 2-15,0 0 20 0,-18 23-4 16,18-14-4-16,-4 5-1 0,2-4 1 16,-2 9 3-16,4-2-8 0,-2 2 2 15,2 5 2 1,0-1-3-16,0 1-4 0,-2-2-1 16,2 4-4-16,2-1 2 15,-2 0-7 16,0-2 0-31,0-2-5 16,2 2-7-16,-2-4-8 0,0-5-6 31,0 1-13-31,4 1-9 16,-4-5-13-16,0-1-11 16,0 2-21-16,0-12-26 15,0 0-46-15,-4 12-153 0,4-12 183 0</inkml:trace>
  <inkml:trace contextRef="#ctx0" brushRef="#br0" timeOffset="11032.08">12994 9287 725 0,'0'0'-49'0,"4"9"4"0,-4-9 6 0,4 15 8 0,0-8 11 15,-4-7 10-15,4 17 12 0,0-8 4 0,-1 3 0 16,1 2 4-16,-4-2 12 47,4 6-7-47,-4 0 5 0,4 2 5 0,-4 2 4 0,0 4-8 0,4-1 9 0,-4 2-3 0,0 3-2 15,0-2 5-15,0 8-6 0,-4 0-3 16,4 0 5-16,-4 4-3 16,4 2 3-1,-4-1-5 1,0 4 7-16,4 5-4 0,-3 0-3 15,-1 4-3-15,4-5 7 16,-4 6-2-16,4-6-3 0,0 6 0 16,0-2-1-16,0-1 1 0,0-1 3 31,0-2-4-15,0 4-3-16,0-10 4 15,0-2-3 1,0 1-3-16,0-1 2 0,0 0-3 15,0-3-1-15,0-4-4 0,-4 4 2 16,4-10 0-16,0-2-3 16,-4 2-3-16,4-2 1 31,-4-1-1-31,-1-6 6 0,3 3-11 16,-2-2 1-16,4-5 2 15,-4 4-2-15,-2-6-2 16,3 0 6-16,-1 2-5 0,0 1-2 15,3-1 5-15,-3-3-4 16,0 0-5 0,-6 1 11-1,5-1-7-15,1 1 2 0,-1-1-4 16,-3 2 6-16,-2-2-8 0,1 1 1 16,5-1 3-16,-4 0-5 0,1 3 6 15,2-2-4-15,-3 4 7 47,1 1-3-47,5-5-1 16,-6 3-1-16,8 0 2 15,-4-3-1-15,-4 2 2 16,4-3 1-16,1-3-7 0,-1 2 4 31,4 1-2-31,0-12 3 0,-4 19 3 0,0-13-1 31,4-6 6-31,-4 12-7 0,4-12-2 16,0 14 7-16,0-14 3 0,-4 9-3 0,4-9-3 16,-4 9 7-16,4-9-10 0,0 0 3 0,-3 12-5 0,3-12 2 0,0 0 3 15,-4 10-6-15,4-10 8 0,0 0-8 0,0 0 3 0,0 0 4 0,0 0 1 16,-4 9-6-16,4-9 4 0,0 0-4 16,0 0 6-16,0 0-4 0,0 0 4 0,0 0-7 0,0 0 3 0,0 0-1 0,0 0 2 15,-18-27-9-15,11 17-2 0,-1-1-3 16,1 0 1-16,-2-2-1 15,4 1 0-15,-7-4 8 16,1 1 3-16,3-2-9 0,-3-2-3 31,3 3-1-31,-4-1 8 0,2 0-3 16,-1-2 11-16,6 4-7 16,-6-2 0-1,0 0 7-15,3 2-4 16,0-2-5-16,4 1 8 0,-4 1 1 31,2 3-5-31,-1-1-2 0,6 1 11 0,-3-2-4 16,0 8-2-16,-2-6 3 0,1 4 7 15,5 8-8-15,-7-15 3 0,7 15 0 16,-1-13-6-16,1 13 4 16,-9-11 1-16,9 11 1 0,0 0-4 0,0 0 3 0,0 0 5 0,0 0-7 15,0 0-1-15,0 0 1 0,28 19 8 0,-20-11-4 16,-4 4-1-1,6 0 1-15,-2 2-4 16,0 4 2-16,3-1 7 16,1 4 2-16,-1-1-9 15,1 3 0 1,-4-4 3-16,2 3 2 0,-2 1-5 31,3 0-1-15,1-2 5-16,-3 0 2 0,-3-1-5 0,0 0-1 0,2 0 0 0,-1-1-2 0,-2-2 9 0,2-6-3 0,0 2-4 0,-3-1 1 0,0-1 1 0,-3 1 6 0,8-5 4 0,-5 2 1 0,-4-9-7 15,4 8-1-15,-4-8-1 0,0 0 4 0,0 0 0 0,0 0-10 0,0 0 3 0,0 0-12 0,-8-33-2 0,4 17 1 0,-1-3 4 0,0-1-7 0,2-5-4 0,-5-1 3 0,1-2 7 0,-2-1-2 0,4 4 0 0,-3-5 2 0,2 5-2 0,-3 1-1 0,5 1-2 0,-8-3 8 0,5 3-5 0,3 2 10 0,-4 1-4 0,4 2-6 0,-2 1 5 16,0-2 0-16,4 5-1 0,-6 2 5 0,4-2-3 0,1 2 8 0,-1 2-6 0,4 10 1 0,-4-18 6 0,4 18-4 0,-1-14-1 0,-2 7 2 0,3 7-1 0,-7-13-2 0,7 13 8 0,-1-11-4 0,1 11-2 0,0 0 0 0,-4-12 1 0,4 12 4 0,0 0-11 0,0 0 5 0,0 0-2 0,0 0 3 0,0 0 1 0,0 0 4 0,0 0-2 0,0 0 0 0,31 17 0 0,-30-9 1 0,6 0-1 0,-3 2 3 0,2 0 2 0,2 2-8 0,0 6 10 16,0-5-8-16,-1 3 0 0,5 4 6 0,-3 1 3 0,-1 1-4 0,3 0-1 0,-3 2-3 0,0-2-1 0,3 3-1 0,-1-2 6 0,2-2-6 0,-4 3 0 0,7-3 0 15,-11 2-3-15,7-4 0 0,1-1 1 16,-8 1-1-16,4-6 12 0,-6 1-8 16,5-2-5-16,1 0 8 0,-7 0-4 0,6-3 1 15,-3-1-4-15,0-1 7 0,-4-7-7 16,8 9 3-16,-8-9-2 0,0 0 4 0,11 0-4 15,-11 0-2-15,0 0-1 0,16-15-1 16,-16 6 1-16,9 0 0 0,-8-5 5 16,6 0-5-16,0-2-4 0,-3 1 3 15,0-4-3-15,1-2 0 0,2 4-5 16,-1-3 5-16,-2 2 4 16,0 1-4-16,3 0-3 0,1-2 9 15,-4 3-7-15,-4 3-1 16,8 1 9-1,-5-2-12-15,1 5 4 0,0-4-1 16,0 2 0 0,0-1-6-16,-4 5-5 0,4-3 0 0,-4 10-7 15,4-15-7-15,-2 8-10 0,-2 7-6 0,4-13-2 0,-4 13-26 16,2-11-25-16,-2 11-183 0,0-12 197 0</inkml:trace>
  <inkml:trace contextRef="#ctx0" brushRef="#br0" timeOffset="13429.63">13806 9992 720 0,'0'0'-34'0,"0"0"5"0,0 0 3 0,15-2 1 16,-15 2 1-16,0 0 10 0,0 0 10 16,0 0 3-16,0 22 1 0,0-8 6 15,-4-1 5-15,1 7 1 0,-5 5-1 16,8 1 6-16,-8 7-2 0,-3 0-4 15,7 6 1-15,-9-3 7 0,4 0-4 0,1 3-1 16,-2-6-3-16,-4 0-2 0,8 1-3 16,0-2 5-16,-5-6-8 0,7 0 2 15,-1-1-9-15,2-5-11 0,-5 0-7 16,5-5-5-16,3-1-5 0,-4 0-12 0,4-5-22 16,0-9-118-16,4 16 62 0</inkml:trace>
  <inkml:trace contextRef="#ctx0" brushRef="#br0" timeOffset="13746.06">13783 10090 459 0,'0'0'-19'0,"0"0"3"0,0-11 3 0,0 11 1 16,0 0 5-16,0 0 5 0,0 0 7 16,0 0 3-16,0 0-7 0,0-11 9 15,0 11-5-15,0 0 0 0,0 0-1 0,16-4 3 16,-16 4 0-16,0 0 0 0,27 0 3 16,-16 0-1-16,5 0 0 0,-3 4 6 15,7-4-3-15,-5 0-2 0,3 2-6 16,-2-2 3-16,6 0-4 0,-1 0-1 15,-4 2-2-15,1-2-4 0,2 3-11 0,-3-3-5 16,-1 1-10-16,-1-1-10 0,1 3-10 16,-3 0-77-16,2-1 44 0</inkml:trace>
  <inkml:trace contextRef="#ctx0" brushRef="#br0" timeOffset="14112.83">13799 10396 306 0,'0'0'-22'0,"-1"11"11"0,1-11 4 0,1 12 7 0,-1-12 4 0,0 0-1 16,7 13 6-16,-7-13 2 0,4 7-5 15,3-2 2-15,-7-5-2 0,9 7-2 16,2-7-1-16,-11 0 3 0,16 8-3 16,-6-5-2-16,1-1-1 0,1 2-5 0,-12-4-5 15,23 2-8-15,-14 0-9 0,0 1-3 16,-1-2-52-16,7 2 28 15</inkml:trace>
  <inkml:trace contextRef="#ctx0" brushRef="#br0" timeOffset="14485.03">14186 10383 238 0,'-1'-15'6'0,"1"15"-1"15,0 0 1-15,0 0 4 0,0 0-5 16,0 0 9-16,0 0-2 0,0 0 5 15,0 0 5-15,0 0-2 0,0 0-1 16,0 0-3-16,-15 34 8 0,8-24-3 16,3 4 1-16,2-2-2 0,-4 1 0 0,2 0 2 15,0 6-1-15,-6-2-3 32,3 1-5-32,0-1 2 0,3-1-1 15,-1-3-6-15,2 2-4 0,-2-2-4 0,0-1-4 0,1 2-11 0,4-5-8 16,0 2-10-16,-4-2-11 0,4-9-22 0,0 12-80 15,0-12 50 1</inkml:trace>
  <inkml:trace contextRef="#ctx0" brushRef="#br0" timeOffset="14806.91">14197 10210 350 0,'8'-10'-21'0,"-8"10"3"16,2-8 8-16,-2 8 8 0,6-8 9 0,-6 8 0 15,0 0 5-15,6-9 0 0,-6 9 2 16,0 0-3-16,0 0 3 0,8-13 0 0,-8 13 0 16,7-6-1-16,-7 6 4 0,12-5 0 15,-12 5-1-15,15-4 0 0,-15 4-2 16,16-4 0-16,-6 0 0 0,2-1-3 15,3 3 0-15,-15 2-2 0,25-5-2 0,-10 4 2 16,1 1 0-16,0-4-7 16,1 4 1-16,-1 0-6 0,-16 0-7 15,34 0-7-15,-20 0-4 16,-2 4-10 0,6-3-9-16,-5 2-14 0,-2-1-86 15,-11-2 48-15</inkml:trace>
  <inkml:trace contextRef="#ctx0" brushRef="#br0" timeOffset="15010.83">14273 10359 379 0,'-12'9'-6'0,"1"-5"1"16,7 0 2-16,4-4 2 0,-16 8 3 0,9-2 9 15,7-6 4-15,0 0-1 0,-4 10-3 16,4-10 2-16,0 0-4 0,15 7-7 15,-3-4-4-15,-1-1-9 0,-1 4-11 0,4-6-15 16,4 1-20-16,-7 2-50 0,10 1 37 16</inkml:trace>
  <inkml:trace contextRef="#ctx0" brushRef="#br0" timeOffset="15850.82">14359 10872 273 0,'0'0'-3'0,"0"0"5"15,0 0 5-15,0 0 0 0,0 0 8 16,0 0 3-16,27-17-5 0,-27 17 3 0,5-8 0 16,-5 8 0-16,0 0 5 0,2-15 0 15,-2 15 2-15,0 0-8 0,0 0 0 16,-8-17 0-16,8 17-2 0,-15-8 0 15,15 8-1-15,-12-5 5 0,4 3-9 16,-7-2 7-16,15 4-10 0,-26 4 3 16,26-4 0-16,-28 4-1 109,9-1 5-109,3 2-5 0,4 2 9 0,-3 0-6 0,3-1-1 16,2 1-1-16,-8 5-1 0,13-5-2 0,-6-1 1 0,1 5-2 0,4-3-1 0,-4-1 1 15,3-1 1-15,3 5 3 0,4-11 2 0,0 12-5 0,0-12-1 0,4 13 3 0,3-7-11 0,-1-1-1 0,-6-5-1 16,16 4-2-16,-5 0-6 0,4-4 0 0,-15 0 4 0,28-4-6 0,-14 1 1 0,5 2-1 0,-8-4-1 0,5-1 0 16,-6 1 6-1,6 4 2 1,-5-6 0-16,-11 7-3 0,21-4 4 15,-15-1 6-15,-6 5-6 0,21-6 0 16,-21 6 2-16,12 0 1 0,-12 0 0 0,0 0 0 16,15 8 5-16,-15-8-4 0,6 7 4 0,-6 1-3 15,0-8 1-15,2 12 1 0,4 0 0 16,-2-5-2-16,-4 3 2 31,0-10-3-31,0 16 2 0,4-5-7 0,0-3-6 16,-4-8-6-16,7 15-15 0,1-7-12 15,-4-2-70-15,0 1 40 0</inkml:trace>
  <inkml:trace contextRef="#ctx0" brushRef="#br0" timeOffset="16208.96">14718 10932 290 0,'0'0'-14'0,"5"-6"2"15,-5 6-2-15,0 0 7 0,0 0 5 0,0 0 7 16,0 0-1-16,-24-14 4 0,24 14 4 16,-22-2-4-16,22 2 5 0,-18 0 3 0,18 0-6 15,-26 2 1-15,14 4 3 0,-3-5-2 16,7 6-2-16,-7-3-1 0,2 0-1 16,4 5 2-16,5-1-3 0,-10-1 1 15,9-1 6 16,-4 2-8-31,3 3 0 16,4-4 1-16,-4 3-2 0,6-10 2 0,-5 18-3 0,5-10-3 0,0-8-2 0,0 18 1 0,5-11-3 16,-3 1-6-1,-2-8-5-15,12 16-9 0,-7-8-7 0,3-1-7 16,0-2-79-16,7 0 40 16</inkml:trace>
  <inkml:trace contextRef="#ctx0" brushRef="#br0" timeOffset="16519.24">15011 10984 297 0,'6'-9'-16'0,"-6"9"5"15,2-7-2-15,-2 7 7 0,0 0 7 16,0 0 5-16,-10-13 4 0,10 13 3 0,-19-4 2 15,7 4 0-15,12 0 3 0,-27 0 1 16,10 0-2-16,2 4 4 0,-2 0-1 16,-2 1-2-16,6 3-2 0,-3 4 3 15,1-1 0-15,5 4-1 0,-2 1 3 0,8-3-1 16,1 6 1-16,3-5-1 16,3 6-2-16,5-2 0 15,2 2-4 1,2-3-1-16,4 0 5 15,3 2-9 1,-4-4-11-16,2-1-7 16,2-3-18-16,-5 1-22 15,2-8-38-15,-1 1-81 0,-3-2 57 16</inkml:trace>
  <inkml:trace contextRef="#ctx0" brushRef="#br0" timeOffset="17934.41">13266 12230 412 0,'23'2'-32'0,"-5"0"5"0,8 2 4 0,7 0 6 16,-2 1 7-16,2-1 1 0,10 0 7 16,-2 1 0-16,8-1 2 0,2 2 0 0,5 2 2 15,8 0 3-15,0-4 3 16,1 4-2-16,2-3 3 0,4 2 1 0,-2 1 4 16,4-4-3-16,-3 4 0 0,7-4 1 15,10 4-1-15,-3 1 1 0,5-2 2 0,6-1-5 16,-5 2 3-16,4-2 0 0,-8 2-1 15,10-4 0-15,-4 4 4 0,-2-3-2 0,-14 0-2 16,16-1 1-16,-16-1 2 0,-4 2-1 16,9 1-3-16,-16-2 5 0,9 1-5 15,-13 0 2-15,-8-2 5 0,3-2-7 16,-8 2 3-16,-2 1 0 0,-9-4-3 0,-2 1 0 16,-3-1-1-16,-6 3-2 0,1-3-1 15,-4 0 1-15,-1 0-5 0,-10 0 2 16,3-3 0-16,-7-2-8 0,3 1 7 0,-11 4-6 15,8-11 2-15,-8 11 2 0,0-14-5 16,0 14 6-16,-4-18-2 0,-4 8-2 16,1 0 2-16,-1 0-1 0,-7-2 1 0,-1-4-1 15,-2 4 0-15,2 0 1 0,1 0-3 16,-4-2 3-16,2 2-1 0,-6 0-3 16,9 2 6-16,-5-1-2 0,7 4-2 15,0-1 2-15,1 3 5 0,-1-3-4 0,12 8 2 16,-14-9 3-16,6 3-1 0,8 6 1 15,-15-8-4-15,15 8 2 0,-8-6-1 16,8 6 4-16,0 0-7 0,0 0 6 0,0 0-5 16,0 0 0-16,0 0 4 0,0 0-5 15,0 0 0-15,45 6 0 0,-33 1 5 16,3-2 7-16,5 3-6 0,4 2 5 0,-1 2 2 16,-1-3 0-16,1 2 0 0,0 1-4 15,-5 4 5-15,2-4 6 0,3 0-7 16,-4 4-2-16,-5-2-2 0,2 4 2 15,-5-4 0-15,2 4 1 0,-9-2-6 0,-4-2 5 16,0 2 4-16,-9 3-6 0,0-2 3 16,-5-2-1-16,-8 6 0 0,-1-9-2 15,0 0 1-15,-7 3-9 0,3-4 1 0,4-1-15 16,-3 0-11-16,-2-4-10 0,5 1-14 16,0 2-13-16,3-3-16 0,2-2-15 15,-1-2-138-15,7 1 79 0</inkml:trace>
  <inkml:trace contextRef="#ctx0" brushRef="#br0" timeOffset="18478.21">17363 12078 617 0,'0'0'-20'0,"0"0"1"0,0 0 2 0,0 0 2 16,0 0 5-16,0 0 10 0,-4 37 7 16,4-25 8-16,0 3-5 0,0 6 7 15,-4 2 5-15,-2 1-3 0,2 4 3 0,-4 6 0 16,4 0 6-16,-4 0-6 0,-3 1-1 16,7 2-3-16,-5-2-3 0,3-2-2 15,-2 2-2-15,3-3-4 0,1 1-10 16,-1-5-9-16,1-6-14 0,4 0-8 15,-4-2-15-15,4-2-16 0,-6-6-35 0,6-2-76 16,0-10 60-16</inkml:trace>
  <inkml:trace contextRef="#ctx0" brushRef="#br0" timeOffset="19006.05">17282 12038 444 0,'0'-8'-22'0,"9"-2"6"0,-5 2 2 0,2 2 6 0,3-5 5 15,-1 3 6-15,3-3 1 0,1 5 5 16,-2-2 1-16,6 1-4 0,-1-1 1 16,1 4-1-16,7-4 3 0,-1 5-3 0,-3 1 4 15,9 0 0-15,-1 4-1 16,3 0-1-16,-3 1 2 0,4 5-1 0,1 1 7 16,-4 1-4-16,4 4-3 46,-6 1 4-46,1 4-1 0,-4-1-3 0,-5-3 0 16,-6 2 0-16,3 1 1 0,-7-1-5 0,-8-2 1 0,0 1 2 0,0-2 3 16,-15-2-4-16,3 4-2 15,-6-4 0-15,-5-2-2 16,-4 0-3-16,-3-2-5 0,-2-1 1 31,5-3-8-31,-6 3-10 0,2-6-8 16,4 4-8-16,-3-5-11 15,7 2-10 1,0 2-87-16,2-4 50 16</inkml:trace>
  <inkml:trace contextRef="#ctx0" brushRef="#br0" timeOffset="19271.82">18055 12046 409 0,'0'0'-4'0,"18"-3"5"0,-18 3-7 0,0 0 4 0,14 8 10 15,-14-8 1-15,4 13 5 0,-4-2 5 16,4 1 2-16,-4 3-4 0,-4 2-1 16,-5 6 3-16,9-1-1 0,-4 4-1 0,-5 3 0 15,-5 4-2-15,9 1 0 0,-8-5-1 16,5 3-5-16,-7 1 8 0,7-1-4 15,-3 0-6-15,-5-1 0 0,10 2 0 0,-2-9-5 16,0-1-5-16,4 2-7 0,-3-5-9 16,3 0-11-16,0-2-8 0,0-1-10 15,4-2-13-15,0-2-99 0,4-5 54 16</inkml:trace>
  <inkml:trace contextRef="#ctx0" brushRef="#br0" timeOffset="19848.88">18290 12612 399 0,'12'-6'-20'0,"3"-5"1"0,-11 3 12 15,8 1 3-15,-2-3 7 16,-6 0 4-16,4 1 0 0,-4-4 0 0,-4 13-1 15,0-18-1-15,0 18 2 0,-12-20-1 0,4 12 5 16,-2-1 2-16,-2 1-1 0,-3 0 3 16,-2 3 1-16,-2 1-5 0,2-2 2 15,-1 5-2-15,0 1 3 0,-1 1-3 0,4 2 0 16,-5 1-3-16,2 7-3 0,6-3 2 16,-3 1 1-16,2 4 0 0,3-3-4 15,1 3 2-15,0-4-1 0,1 5 6 16,-2-5-3-16,10 0-1 0,0 2 0 15,0-2-2-15,4 2-4 0,6-3-7 0,-6-1-1 16,1-2-8-16,4 0-1 16,-9-5-4-16,19 6-2 0,-19-6-2 0,23-3-3 15,-11 0 2-15,2-5 1 16,-2 4 4-16,0-1 0 0,-5-3 0 0,5 0 4 31,-1 4 3-31,-7-1 7 16,8-3-1-16,-12 8 5 15,14-8-7-15,-14 8 2 0,14-2 7 0,-14 2 2 16,0 0 0-16,0 0 2 0,9 12 2 0,-9-12-2 16,4 15 0-16,-4-4 3 0,5 1-5 15,-5-2 1-15,4 0-5 32,0 3-7-32,-4-4-1 0,4 2-9 15,-4 1-6-15,2-1-10 0,3-2-52 16,3-2 30-16</inkml:trace>
  <inkml:trace contextRef="#ctx0" brushRef="#br0" timeOffset="20329.14">18539 12552 253 0,'7'-12'12'0,"-7"12"-3"0,4-12 3 0,-4 12 1 16,4-8 1-16,-4 8 2 0,0 0 1 0,4-12-2 15,-4 12-1-15,0 0-3 0,0 0 4 16,0 0-1-16,0 0-5 15,0 0 3-15,0 0 1 0,0 0-1 0,0 0-3 16,-27 27 0-16,19-19 0 0,8 1 0 16,-9 1 0-16,8 0 0 0,-7-2 0 15,4 2-3-15,4-10-1 16,-10 13 1-16,6-6-3 0,4-7 3 16,-5 10 0-16,5-10-3 0,0 0-4 0,0 0 2 0,0 0-4 15,0 0 2-15,0 0-2 0,0 0 1 0,0 0-3 16,0 0-4-16,41-20 2 0,-29 10 4 15,-1 0-5-15,5 0 2 0,-5 0 2 32,5 1 4-32,-6-2-2 15,6 3 0-15,-5 2 2 0,-3 0-3 16,7 4 6-16,-15 2 0 16,21-3 2-16,-21 3 4 15,15 8-1-15,-7-1-1 0,-3 3-1 16,0 2-2-1,3 0 0-15,-8 2 3 16,0-1-2-16,4 4-1 0,-4-2-2 16,-4 0-2-16,0-1-6 0,4-2-3 15,0 3-8-15,-4-3-4 16,4-1-8-16,0-11-5 16,0 21-19-16,0-14-83 15,0-7 46-15</inkml:trace>
  <inkml:trace contextRef="#ctx0" brushRef="#br0" timeOffset="20567.86">18963 12278 369 0,'8'-8'3'0,"3"1"6"0,-3-1-6 0,4 4 3 0,-12 4 6 0,15-11 2 0,-7 9 4 15,-8 2 5-15,0 0 8 0,0 0-5 0,18 9 5 16,-18-9-3-16,0 21-3 0,-4-9 3 16,0 6-3-16,-6-1-2 0,-2 6-3 15,1-2 3-15,-1 6 1 0,-3-1 2 16,-1 2-3-16,2 2-4 0,2-2 2 0,-3 0 3 15,7 1-3-15,-7-1 1 0,7 1-5 16,3-3 5-16,0-1 1 0,5-1-12 16,0-1 3-16,0-3-2 0,1 2 6 0,6-4-13 15,-1-1-3-15,4 0-7 0,0-5-11 16,5 0-9-16,-4-5-5 0,5 1-12 16,-2-5-4-16,5-2-8 0,-3-1-7 0,-3 0-9 15,3-4-15-15,0-7-115 0,2 5 68 16</inkml:trace>
  <inkml:trace contextRef="#ctx0" brushRef="#br0" timeOffset="20834.54">18922 12400 559 0,'-11'-8'8'0,"6"3"-4"15,5 5 0-15,-11-7 3 0,11 7 6 16,0 0 7-16,0 0 2 0,0 0 1 0,31-5 2 15,-31 5 1-15,33 5-5 0,-13-2 0 16,6 1-5-16,0 1-5 0,5 1-1 16,-2-1-7-16,-2-2-13 0,2 1-7 0,-2 1-21 15,-4-2-35-15,-1-1-58 0,-3 0-48 16,-2-4 61-16</inkml:trace>
  <inkml:trace contextRef="#ctx0" brushRef="#br0" timeOffset="36101.99">9445 12386 304 0,'0'0'-11'0,"0"0"13"0,-38 12-2 0,21 0 2 0,-3 0 16 16,-3 6-3-16,-3 0 5 0,-6-1 0 15,8 6-2 1,-8-3-1-16,-4 8-5 0,8-6 3 0,0 0 2 0,1 3-5 15,-5-5-2-15,9 3 1 0,1-6-7 16,2-1 0-16,2 1 1 0,2-5-1 0,4 0 0 16,2-4-1-16,-1-1-1 0,0-2 2 15,6 1-3-15,5-6 3 0,-11 5-4 0,11-5-3 16,0 0-1-16,0 0 0 0,0 0-5 16,0 0-1-16,0 0-2 0,11-33-2 15,-7 19 0-15,1 0-1 16,2-2 1-16,4-6 0 0,1 4-1 15,2-2 2-15,-2-6 3 0,10 4 1 16,-6-4 4 0,5 2 3-1,2 2-1-15,-3-1 2 16,2 2 3 0,0-1 0-1,0 4 4-15,-3 4-3 16,1-2 1-16,1 4 2 15,-5 2-1 1,6 3 1 0,-10-1 0-1,4 4 2-15,-2 4 3 16,0 0 1-16,-2 1 2 0,-2 5-2 16,0 0 5-16,0 5-2 0,-3 4 1 0,-2 3-3 15,1 2-5-15,-2-1 6 31,-3 4-6-31,-1-1 2 16,-1 4 1 0,1-1-7-16,0 0-2 15,0 2-10-15,0 1-8 16,0 0-10-16,0-4-8 16,0 1-17-16,1-2-94 15,-1 0 49 1</inkml:trace>
  <inkml:trace contextRef="#ctx0" brushRef="#br0" timeOffset="36196.8">8919 12626 406 0,'0'0'0'0,"0"0"0"0,0 0-2 0,0 0 4 0,0 0 2 0,0 0 7 0,24-14 0 0,-24 14-1 0,18 0 4 0,-18 0-2 0,18 0-2 0,-3 3-2 0,-3 0 0 16,-1-1-1-16,5 1-9 0,0 2-3 0,1-3-7 0,-1 3-11 0,5 0-15 0,-1 2-13 0,2-3-75 0,0 0 43 0</inkml:trace>
  <inkml:trace contextRef="#ctx0" brushRef="#br0" timeOffset="36585.41">9599 12378 334 0,'0'0'6'0,"11"-6"5"0,-11 6-4 16,9-2 1-16,-9 2-4 0,0 0 3 0,0 0 6 15,0 0 5-15,0 0 1 0,0 0 2 16,0 0-2-16,4 16 0 0,-4-16 1 15,-9 20-4-15,2-11-1 0,-1 4 0 16,2-1-6-16,-5 3 2 0,6 2 2 16,-6-2-3 31,4 1-2-47,2-1 1 0,-2-3-9 0,-1 5-3 15,2-4-5-15,4-1-8 0,-2 0-8 0,0 2-14 0,4-4-10 0,-2 0-19 0,-2 0-72 16,4-10 47-16</inkml:trace>
  <inkml:trace contextRef="#ctx0" brushRef="#br0" timeOffset="36846.08">9874 12338 409 0,'7'-6'12'0,"-7"6"-1"0,9-5-2 0,-9 5-3 0,0 0 6 0,11-5 7 16,-11 5 6-16,0 0 4 0,0 0-4 15,0 0 1-15,0 29 1 0,-4-17-1 16,0 0-1-16,1 5-2 0,-5 1-6 0,3 2 1 16,-2 1-5-16,-4 0 3 0,6 5-5 15,-2-4-7-15,-3 4-6 0,-1-4-17 16,2 0-13-16,2 6-17 0,-4-6-20 0,6 1-133 15,-2-3 69-15</inkml:trace>
  <inkml:trace contextRef="#ctx0" brushRef="#br0" timeOffset="37741.11">8679 12863 489 0,'0'0'-42'0,"0"0"6"0,0 0 6 0,0 0 7 16,0 0 6-16,0 0 7 0,0 0 4 16,15-5 5-16,-15 5 1 0,0 0 4 15,0 0 3-15,0 0 4 0,0 0 1 16,0 0 2-16,0 0-1 0,0 0 3 15,0 0-1-15,0 0 2 0,-41 14-3 16,41-14 3-16,-19 8 1 0,8-5 0 0,-5 1-2 78,2 1-1-78,2 1-1 0,-6 0-4 0,2 2 3 0,-5 3-4 0,5-2-3 16,-1 1 6-16,1 0-3 0,4 2 3 0,-3-4-5 0,4 3 1 0,1 1 2 0,4-1-1 15,4 1 1-15,-2 0 0 0,4-2-3 0,0 5-3 16,4-6 7 0,-2 5-5-16,4 0 2 0,3 0-2 15,-1 0-2-15,0 4 8 16,3-4-8-16,-6 2 1 0,6-1 1 16,-5-3-1-16,0 3-1 0,0-2 5 0,-2-1 4 31,0 0-10-16,-1 1-2-15,1-1 1 16,-4-1 4-16,0-11-1 0,-7 20-6 0,-2-13 5 16,-2 3-4-16,-3-4-2 0,2-2-3 15,-6-2 1-15,-2 1-10 16,2 0-1-16,-8-3-5 0,8 0-10 31,-6-3 4-15,5-2-4-16,-2 3-6 0,-2-3-3 15,7 0-4-15,-5-1-12 16,6-2-107-16,-1 2 55 16</inkml:trace>
  <inkml:trace contextRef="#ctx0" brushRef="#br0" timeOffset="38031.83">8977 13040 406 0,'17'-4'-14'0,"-17"4"0"0,12-1 2 0,-12 1 1 16,11-3 3-16,-11 3 5 0,0 0 3 16,0 0 8-16,0 0-1 0,0 0 4 15,0 0 1-15,0 0 1 0,0 0 4 0,-51 12 0 16,39-5 2-16,-3-3 4 0,3 5-3 16,-2-1 2-16,-2 3 3 0,2 1-2 15,1 1-3-15,0 2 3 0,-2 0-4 78,10-1 3-78,-2-2-4 16,2 7-2-16,-1-4 5 0,1-1-9 0,5 2 3 0,1-1-8 0,-1 0 6 0,4-1-2 0,3-2-6 0,-3-1-9 0,7 2 1 0,-5-3-14 0,0 0-11 0,4 0-12 0,1-2-19 0,-6-2-18 0,10 0-105 0,-2-1 61 0</inkml:trace>
  <inkml:trace contextRef="#ctx0" brushRef="#br0" timeOffset="38541.07">9363 13180 449 0,'0'0'-30'16,"0"0"6"-16,0 0 2 0,0 0 8 16,0 0 4-16,0 0 9 0,0 0 1 0,0 0 0 15,0 0 4-15,0 0 1 0,0 0 3 16,0 0 0-16,0 0 4 0,-14-12-4 16,14 12-6-16,0 0 7 0,0 0-3 0,0 0 1 15,0 0-2-15,14-8 2 0,-14 8 0 16,7-8-5-16,-7 8 1 0,5-9-3 15,-5 9 6-15,6-11-5 0,-6 11-1 16,4-9 1-16,-4 9-2 0,0 0 0 16,0 0 0-16,0 0 3 0,-15-20-2 0,4 17 1 15,11 3 0-15,-18-2 1 0,3-1 2 0,15 3-4 16,-27 5 4-16,11 1 6 0,3-2 1 16,-3 6-2-16,0 2 5 0,-1 2-3 15,2-2 9-15,6 2-5 0,-2 4 1 16,3 0 4-16,-1 0 2 0,3-1-1 0,4-2 3 15,2-1-4-15,0 1-1 0,6 1-2 16,-4-1-5-16,7-3 2 0,-4 1-3 16,6-1-5-16,0-3-4 0,-3 2-6 0,6 0-8 15,-2-5-11-15,6 2-10 0,-2-4-12 16,-2 2-12-16,6-4-24 0,-2 1-89 16,0-3 58-16</inkml:trace>
  <inkml:trace contextRef="#ctx0" brushRef="#br0" timeOffset="39059.21">9694 13186 457 0,'0'0'1'0,"0"-11"2"0,0 11 4 0,0 0 0 16,3-12 4-16,-3 12 2 0,0 0 5 15,0 0 1-15,0 0-7 0,0 0 1 0,-14-11 4 16,14 11 2-16,0 0-1 0,0 0-1 16,-30 18 3-16,19-10 1 0,3 0 7 0,-3 1-8 15,-2 4 7-15,0-1-5 0,-3 3 5 16,1-3-7-16,3 5 4 0,-3-3-8 16,3 0 5-16,2 2-9 0,-2-4 2 15,1-2-1-15,4 0-2 0,-3 1-2 16,4-4 2-16,-2-1-8 0,2 5 4 0,-1-6 2 15,7-5-8-15,-5 7-4 0,5-7 2 16,0 0-6-16,0 0-6 0,0 0-1 0,0 0-6 16,0 0-2-16,0 0-1 0,0 0 1 15,12-35 1-15,-2 26 4 0,0-6 0 16,3 2-3-16,-4 1 2 0,9 1-3 0,-4-1 7 16,2 0 4-16,2 4 1 0,-2 0-1 15,-4 2 1-15,5 0 4 0,-1 4 1 16,-1-1 5-16,-3 3-3 0,5 3 9 15,-4-1-2-15,1 4-2 0,0-1 0 16,-6 4 3-16,3-1-4 0,-3-1 4 0,-3 5-5 16,-2-1 2-16,5 1 2 0,-5-2-1 0,-3 2-5 15,0 2 2-15,0-5-8 0,0 4 0 16,0-1-11-16,0-1-8 0,0-11-9 16,-3 19-6-16,3-9-10 0,0 0-7 15,0-10-102-15,3 16 54 0</inkml:trace>
  <inkml:trace contextRef="#ctx0" brushRef="#br0" timeOffset="39691.85">10043 13426 395 0,'0'0'-21'0,"7"-16"4"0,0 9 1 0,-3-1 1 16,-4 8 11-16,5-15 9 0,-5 15 1 16,4-16 0-16,-4 10 1 0,0 6-3 15,0-12 2-15,0 12-1 0,-5-16 4 16,5 16 5-16,-15-10 1 0,4 5 1 16,11 5-1-16,-16-7 9 15,6 3-2 1,-2 3 3-16,12 1-2 0,-28 0-1 0,12 0 2 0,-4 1-2 15,6 3-2-15,-2 0-1 16,-1 2-1-16,4 2 1 0,-1-2-2 16,0 5-3-16,2-3 2 15,6 1-6-15,-4 3-3 16,3-1 4 0,-1-2-4-16,5 2 9 15,-1-2-3-15,3 2 0 0,1-2-8 0,0-9 6 16,1 19-2-16,6-10-1 0,1-1 0 31,0-4-4-31,1 2-1 0,1-1-14 0,3-2-1 16,-13-3-2-16,23 1-8 0,-10-2-1 15,-13 1-3 1,28-8-2-16,-12 2 2 16,0 2 5-16,-3-4-3 0,2 0 1 15,1 2 5-15,-5-5-3 16,-3 6 5-1,6-2 0-15,-3 2 0 0,-2-1-1 16,-2 2-3-16,-7 4 4 16,11-8 3-16,-11 8 0 15,0 0 1-15,0 0 4 0,0 0-1 0,18 10-7 0,-18-10-6 16,6 13-9-16,-6-6-9 0,0-7-65 0,10 16 36 0</inkml:trace>
  <inkml:trace contextRef="#ctx0" brushRef="#br0" timeOffset="40106.37">10305 13208 278 0,'0'0'9'0,"1"-18"3"0,3 11-1 0,-4 7 0 0,11-13 2 0,-9 6 6 0,-2 7 6 15,10-11-4-15,-4 6-3 0,-6 5 3 16,11-4-2-16,-11 4-1 0,16 0-1 0,-16 0 1 16,16 8 3-16,-5-4-2 0,-1 4 5 15,1 1-3-15,-2 2 2 0,2 1 1 16,-3 3 0-16,3 1-7 0,-1 1 0 78,1 0 2-62,-6 1-5-16,-1-1-1 0,3 0-2 0,-7 1-2 0,0-2 6 0,0-2-9 0,-4 1 3 0,1 1-4 0,-1-4-3 0,-1-3-2 15,-2 2-5-15,-1-4-1 0,0 1-3 0,-1-3-2 0,9-5-7 0,-8 8 2 16,8-8-2-16,0 0-1 0,0 0 2 0,-20-13-1 0,20 13-2 15,-4-18-5-15,4 6 2 16,0 12 0-16,8-25 3 0,-7 10-3 16,10-2 6-16,-7 1 1 0,3 4 2 15,-1-3 1-15,4 2-4 0,-4 1-2 16,1-1-7-16,2 3-7 0,2 1-16 16,0-2-63-1,-6 1 38 1</inkml:trace>
  <inkml:trace contextRef="#ctx0" brushRef="#br0" timeOffset="40295.83">10829 13135 298 0,'0'0'-8'0,"0"0"6"15,0 23 4-15,0-23 6 0,-6 17 5 16,4-6 5-16,-6 1 6 0,5 2 0 0,-2 0-6 16,-6 0-3-16,4 4 1 15,-1-4-5-15,-2 1-3 0,4-2-11 0,0 2-8 16,-1-4-10-16,2 1-20 0,-3-3-19 16,1 2-46-16,7-5 36 0</inkml:trace>
  <inkml:trace contextRef="#ctx0" brushRef="#br0" timeOffset="40523.08">10813 12851 308 0,'8'-16'19'0,"-2"4"1"0,0 1-2 0,-1 1-4 16,-4 3 1-16,7-1-3 0,-8 8-1 0,3-9-4 15,-3 9-17-15,4-10-12 0,-4 10-14 16,0 0-19-16,0 0-48 0,0 0 35 16</inkml:trace>
  <inkml:trace contextRef="#ctx0" brushRef="#br0" timeOffset="41379.75">11133 13095 272 0,'6'8'3'0,"-6"-8"3"16,11 5 5-16,-11-5 2 0,0 0 9 0,4 12 9 15,-4-12 4-15,-4 12 2 0,4-12-1 16,-7 15 2-16,1-7 4 0,-4 1-2 0,0 5-2 15,-1-2 4-15,-1 2 1 0,-3 5-2 16,-1-4-1-16,3-1-3 0,-2 4-1 16,3-4-7-16,2 5 7 0,-2-2-6 0,4-2 0 15,0 1 0-15,-2-4-8 0,5 0-3 16,-2 0 9-16,3 1-10 0,2-3 10 16,2 3-13-16,0-13 0 0,0 17-1 15,2-10-3-15,2 1 2 0,-4-8-1 0,18 13-9 16,-13-11-1-16,6 0 4 0,-11-2-16 15,22 0 2-15,-22 0-4 0,27-6-6 0,-12 0 8 16,-3-3-5-16,2-4 3 0,-2-2-13 16,3-4 5-16,-7 2-4 0,3-2 6 15,-5-2-6-15,5 0 2 0,-7-1 2 16,-3 5 1-16,3 2 1 0,-4-2 6 0,0 2-4 16,-4 1 3-16,3 0 1 0,-3 2 1 15,-3-1 2-15,1 4-3 0,-4-1 5 16,0 2-4-16,-1 3 10 0,-1 1-2 0,-3 0 4 15,-1 3 5-15,16 1-1 0,-28 5-3 16,16-1 6-16,2 4-2 0,0 1 5 16,0 2-1-16,7 1 2 0,-2 1 1 15,1 5-1-15,4-4 0 0,4 1 1 16,-3 0-2-16,10 2 3 0,-5-1 5 0,8 1-3 16,3-5-3-16,-5 3 1 0,9-4-1 15,-5-1-7-15,6 2 9 0,0-5-4 0,-2-2-2 16,7 1 0-16,-4-1-1 0,-1-5 0 15,6 1-2-15,-1-2-1 0,0-4-7 16,-1-1 2-16,-3 1-1 0,4-2 4 0,-5-3 2 16,1 3-8-16,-2-1 1 0,-1-1 1 15,-6-2-4-15,2 4 2 0,-6 2-2 16,5-3-1-16,-3 1-4 0,-5 2-1 16,2 0 0-16,-2-1 5 0,-7 6-4 0,8-9 4 15,-8 9 1-15,2-8-1 0,-2 8 0 16,0 0-1-16,0 0 4 0,0 0-3 15,0 0 5-15,0 0 0 0,0 0 5 0,0 0 3 16,-37 12-5-16,30-4 4 0,6 1-1 16,-8-1 2-16,7 3-3 0,-2 1 3 0,2-1 2 15,2 1 4-15,0 0 0 0,0 1 3 16,0 2 0-16,2-3-2 0,-2 4 3 16,6-2 5-16,-2 4-2 0,-4-4 0 15,6 1 2-15,-6 1-6 0,4-1 10 0,-1-1-4 16,-3 0-4-16,0-2 3 0,-3-2-6 15,-1 2 2-15,-6-1-5 0,-2-4-3 0,-8-2-25 16,-8 0-22-16,0-1-31 16,-6-4-53-16,-3-2-120 0,-7 0-69 0,1-8 172 15</inkml:trace>
  <inkml:trace contextRef="#ctx0" brushRef="#br0" timeOffset="48269.75">15809 9830 35 0,'4'8'11'0,"0"1"20"0,2 4-2 0,2 2-4 0,0 2-6 15,-4 6 3-15,3 1-2 0,5 7 1 16,-7 1 2-16,5 5-2 0,-6 0-2 0,5 5 0 16,-5 8 1-16,1 0 1 0,-1 0 2 15,6 1 0-15,-6 5-1 0,1-4-3 16,4 0 1-16,-1 4-4 0,-4-1 3 0,7-2-4 16,-3-1 0-16,0 0-1 0,-1-4-1 15,1 1-1-15,0-3 2 0,-4-9-3 0,2 0 0 16,-2-1-5-16,0-4 3 0,0-5-3 15,0-2 2-15,-4 1 2 0,0-4-4 16,0-3 5-16,4-2-7 0,-4-2 1 16,0-3-4-16,0-1 7 0,0-11-5 0,-4 12-5 15,4-12-1-15,0 0-1 0,-16 0-2 16,16 0-6-16,0 0-1 0,-26-20-1 16,19 9-6-16,-5-1 2 15,-3-1-4-15,7-2 4 16,-6-2-2-16,2 2 3 15,-7-2 0-15,6-2 4 32,-2-1 0-32,3 4 3 15,1-1 0-15,-1-2-4 16,-2 2 4-16,6-1 0 0,-7 4 1 16,7-1 0-16,0 2 6 15,1 1-3 16,-1-2 0-15,8 5 4-16,-8 0-3 16,-1-2 3-16,9 11-1 15,-5-16 2-15,1 8 0 0,4 8-3 0,-8-12 4 16,8 12-2-16,-6-9 1 0,6 9 2 31,-5-8-6-31,5 8 6 0,0 0 0 0,0 0-3 0,0 0 3 16,0 0-1-16,0 0 2 0,0 0-1 0,0 0 2 15,0 0-2-15,11 33 5 0,-7-20 1 0,4-2-2 16,-3 6 4-16,8-1-1 16,-9 4 0-16,7-1 2 15,1 0-3-15,-4 1 2 16,3-3 0-16,1 2-3 16,-6-2 4-1,6-2-3 1,-4-1-2-16,-1-2 3 0,1-1-2 15,-4 0 1-15,0-2 2 16,1-2-5-16,1 1 0 0,2 0 0 16,-4-2 5-1,1 1-3-15,4-3-1 16,-9-4 0-16,18 4-1 0,-18-4-6 16,14 3 2-16,-14-3 1 0,16-3-6 15,-16 3 2-15,19-1-1 0,-11-6 0 16,-8 7-2-16,15-8 3 0,-7-1 5 0,2 5-5 15,-2-6 1 1,0 2 0-16,-1-1 0 16,1-2-3-16,0-2 10 15,-4 2-4 1,7-2-4-16,-3 1 2 16,-3-5-1-16,0 1 0 0,-1 1 0 0,6-4-5 15,-6 1 4 1,0 3 1-1,1-1 1-15,-1 1-1 0,1-1 1 16,-1 6-3-16,0-4 2 16,0 1-4-1,-4 5 4 1,7-4-3-16,-3 3 2 0,0 1-1 16,-4 8-3-16,4-15-4 0,0 8 2 15,-4 7-4-15,0 0 0 0,4-16-5 0,-4 16 0 16,3-9-6-16,-3 9-1 0,4-7-3 0,-4 7 0 15,0 0-55-15,4-10 28 0</inkml:trace>
  <inkml:trace contextRef="#ctx0" brushRef="#br0" timeOffset="57863.66">17237 13098 246 0,'-12'-6'9'0,"12"6"2"0,0 0-4 0,-15 0-1 15,15 0-1-15,0 0 5 0,0 0 1 16,0 0 1-16,0 0 4 0,0 0 1 16,0 0 0-16,0 0 2 0,0 0-4 15,0 0 8-15,49 0-7 0,-30 0 4 0,2 0-1 16,2 0 0-16,0 0 4 0,7-2-4 16,4 2-4-16,0 2 0 0,4-2 1 0,14 0-1 187,-3 0-3-187,6 3 1 0,9 0 4 0,4-1-6 0,6 1-4 16,2 0 3-16,0 1 0 0,2-2-1 0,12 4 3 0,4-1 1 15,-8 0 3-15,-10-3-1 0,6 3 2 0,-10-2 8 0,-2 2-4 0,-6-2-4 16,-10-2 0-16,-5 4-1 0,-4-5-4 0,-9 3-2 0,-1 0 5 0,-6-1-1 16,2-2-7-16,-4 3-4 0,-9-3 0 0,4 1-15 0,-4-1 0 0,-4 4-3 15,3-4-2-15,-6 2-7 16,-3 0 0-16,-8-2-10 0,22 3-8 15,-22-3-8-15,12 3-12 0,-12-3-18 0,11 5-108 0,-11-5 64 16</inkml:trace>
  <inkml:trace contextRef="#ctx0" brushRef="#br0" timeOffset="59414.94">19651 12006 533 0,'4'-19'2'0,"-4"7"-1"0,0-1-1 0,0 13 0 16,0-16 2-16,0 16-2 0,0-14 0 15,0 14-1-15,0 0 4 0,0 0 12 0,0 0-9 16,0 0 3-16,-14 28 5 0,12-5 1 16,-2 4 1-16,-2 6-3 0,-1 2-2 15,-1 10 7-15,7 2-5 0,-6-1-1 0,-4 8 0 16,7-5-1-16,0 4 2 0,-2-3-1 15,-2 3-3-15,0-2 7 0,1-5-10 16,2 2 5-16,-2-10-9 0,3-1-2 0,-4-2-4 16,4-2-7-16,-7-9-7 0,11 1-8 15,-4-2-8-15,0-3-6 0,-2 0-8 16,4-8-8-16,-3 4-14 0,0-7-89 16,1-2 54-16</inkml:trace>
  <inkml:trace contextRef="#ctx0" brushRef="#br0" timeOffset="59691.68">18858 11739 420 0</inkml:trace>
  <inkml:trace contextRef="#ctx0" brushRef="#br0" timeOffset="60345.96">18703 11715 350 0,'-58'-12'-24'0,"-2"1"5"0,6 2 3 0,5-2 5 0,-2 3 1 15,-2-1 6-15,-8 1 4 0,6-1-2 0,-2-2 4 16,1 2-2-16,6 1 6 0,2 2-4 16,-1-2 3-16,0 2-1 0,11 2-1 15,-2-4 6-15,8 2-1 0,-4 2-1 0,6 0 2 16,3-1-1-16,4 4 0 0,5-6 1 16,-4 7-3-16,4-4 1 0,4 1 1 15,-3 3 1-15,2-1-2 0,15 1 3 0,-22-3-4 16,22 3 0-16,-19 0-3 15,19 0 3-15,-16 3 0 0,16-3 0 0,-19 4-4 16,11 0 4-16,2 3-5 0,-6-1-2 16,8 2 1-16,-6 0 5 0,5 4-4 15,-3 0 1-15,4 6-1 0,-7-1 0 16,3 3 1-16,-1 4 2 16,1-1-1-16,-3 5-3 15,3 0 4-15,-6 5-1 0,2-2 1 16,-3 2 0-16,-1 6-1 15,-3-2 3 1,-3 3-2-16,3 0 1 0,0 0 0 31,-2 0 3-31,-2-1-1 16,1 5-6-16,-1-3 3 16,0 3 1-16,1-1 3 0,-1-2-3 0,3 4 1 15,-3-2 0-15,-1 2-2 16,7-2 2-1,-2-2-4-15,2 3 2 0,2-9 2 16,7 0-1 0,-4 2-1-1,10-1 2-15,-6-4-5 16,4 1 7-16,4-3-3 0,-4-1 3 16,4-1 0-1,0-1-1-15,0-2-3 16,0 0 2-16,0 1-1 0,0-6 7 15,0-2-10 1,0 1 2-16,4-4-1 16,-8-1-1-16,4 2-3 15,4-4-1 1,-4 0 1-16,0-1-8 31,0-3-4-31,0-8-17 0,8 13-13 0,-2-9-17 16,-6-4-108-1,12 2 57-15</inkml:trace>
  <inkml:trace contextRef="#ctx0" brushRef="#br0" timeOffset="61520.77">19753 12464 405 0,'18'6'-35'0,"4"-1"3"0,4 0 7 16,1 1 0-16,2-2 3 0,2 4 4 15,8-3 0-15,2 0 5 0,0 2-2 16,7-2 4-16,0 1 4 0,2-2 2 15,10 1 1-15,0 3 8 0,10-4-2 32,-4 1 4-32,0 1-1 0,9-2 1 15,-3 2 0-15,3-4 6 16,-6 3-4 0,8 0 3-16,-1-2-1 15,-4-2 6-15,-1 2-6 16,0 0 2-1,-15-2-1 1,1-1 1-16,-4 4-1 16,-2-4-1-16,-15 0-2 0,4 0 3 15,-7 0-3-15,-5 3-2 0,2-3 0 16,-5 0-2-16,-5 0-6 16,-3 0 2-1,-5-3-7-15,3-1 2 16,-15 4 0-1,12-7-2-15,-12 7 4 0,3-12-1 0,-3 12-3 16,0-14 3-16,0 14 4 0,-10-20-2 0,9 8-2 16,-7 1 3-16,1-1 1 0,1-1 2 0,0 1 5 15,-2 1-2-15,2-1 1 16,3 1 1 0,-5 2-1-16,1 0 1 0,2 1-2 0,5 8 3 31,-11-15-3-31,11 15-3 0,-6-13 2 0,6 13-1 15,-6-10-2-15,6 10 0 0,-8-8 1 0,8 8-1 0,0 0 2 0,-6-8 2 16,6 8-4-16,0 0 0 0,0 0 1 0,0 0 1 0,0 0 3 0,37 19 2 0,-25-12 0 16,5 3-1-1,-1 0 2-15,4 6 3 16,2-6 2-16,-6 6 4 16,-3-1-2-1,3 4 4-15,-1-5 6 0,-5 4-5 0,-4 2-1 16,-4-6-2-16,2 6 4 0,-8-1-3 15,-2 0 3-15,-6-1-6 16,-11 1 4-16,-4-3-5 0,-6-1-1 0,-4-2-4 16,-5 4-17-16,-2-9-19 0,-1 4-24 0,-2-2-46 15,2-5-98-15,-3 3 66 16</inkml:trace>
  <inkml:trace contextRef="#ctx0" brushRef="#br0" timeOffset="71937.92">14955 11400 86 0,'0'0'28'0,"4"-8"10"0,-4 8-8 0,0 0-6 15,0 0-6-15,11-8 3 0,-11 8-2 0,0 0 1 16,0-9-7-16,0 9 5 0,0 0-6 15,0 0 3-15,-23-15-3 0,10 10 0 16,-7 1-1-16,-7-4 3 0,-1-1-4 16,-2 1-3-16,-9 0 2 0,-1-3-3 15,-3 4 0-15,-1-3 4 0,-5 4-5 0,4-2 1 188,-3 4 2-188,1-4-3 0,-1 3 6 0,3 1-8 0,1 0-1 0,2 0 0 0,4 1-1 0,8 2 1 0,0-3 3 0,3 3-4 15,0-2 1-15,3 0 0 0,8 1-4 0,-4 2 2 0,3-2 0 0,1 2 1 0,-1 0-1 16,5-2 1-16,12 2 1 0,-26 0-5 0,26 0 3 0,-17-3 0 0,17 3 3 16,-15 0-3-16,15 0-2 0,-17-3 3 0,17 3-4 0,0 0 3 0,0 0 0 0,-19-2 0 0,19 2 3 0,0 0-3 15,0 0-2-15,0 0-1 0,0 0 3 0,-18 0-2 0,18 0 0 0,0 0 2 16,0 0-2-16,0 0 0 0,0 0 0 0,0 0-1 0,0 0-2 0,0 0-2 0,0 0-11 0,0 0-7 0,-6 8-22 0,6-8-81 0,0 0 44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25T00:59:43.4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18472 4250 30 0,'0'0'12'0,"0"0"-4"16,0 0 5-16,0 0-1 0,0 0 3 16,0 0 0-16,0 0-1 0,0 0 0 15,0 0 2-15,0 0-1 0,0 0 0 0,0 0 0 16,0 0 0-16,-5-30 2 0,5 30 0 16,0 0-1-16,0 0 1 0,0 0 1 0,0 0-2 15,0 0 0-15,0 0-5 16,0 0 7-16,0 0 0 0,0 0-5 15,0 0-2-15,0 0 1 0,0 0 3 0,0 0-2 16,0 0 0-16,0 0 1 0,0 0-3 16,0 0 2-16,0 0-4 0,0 0 6 0,0 0-5 15,-11-2-3-15,11 2 3 0,0 0 1 16,0 0 0-16,0 0 1 0,-27 2-2 16,11-2 5-16,-8 0-1 0,4 0 2 203,-6 0-2-203,-12-2-3 0,4 0 2 0,-13 2-8 15,2-3 4-15,-1-2 4 0,-6 5-3 0,2-3 1 0,-2 0-3 0,2 2 1 0,1-2-2 0,1 3-3 0,0 0 1 16,11 0-2-16,-2 0 1 0,8 0 0 0,-2 0 1 0,6 0-3 0,1 0-1 0,0 0 3 16,9 0 2-16,1 3 7 0,0-3-6 0,1 0 7 0,15 0-7 15,-18 0 4-15,18 0 0 0,-18-3-2 0,18 3 2 0,0 0 1 0,0 0-2 0,0 0-12 16,-17 0 6-16,17 0 3 0,0 0 10 0,0 0-12 0,0 0-3 15,0 0-4-15,0 0 2 0,0 0 2 0,0 0-3 0,0 0 4 0,0 0-3 0,0 0-1 16,0 0 1-16,0 0-1 0,0 0 0 0,0 0 7 0,0 0-7 0,0 0-5 0,0 0 8 0,0 0-1 0,0 0-4 0,0 0-2 0,0 0 3 0,0 0-2 16,0 0 3-16,0 0-4 0,0 0 4 0,0 0-3 0,0 0 2 0,0 0 4 0,0 0-4 0,0 0-1 0,0 0 4 0,0 0-2 0,0 0-5 15,0 0 5-15,0 0 1 0,0 0-6 0,0 0 5 0,0 0 9 0,0 0-8 16,0 0 1-16,0 0 0 0,0 0-5 0,0 0 1 16,0 0-2-16,0 0 1 0,0 0-13 15,0 0-8-15,0 0-6 0,0 0-7 0,0 0-15 16,0 0-9-16,0 0-11 0,0 0-120 15,0 0 66-15</inkml:trace>
  <inkml:trace contextRef="#ctx0" brushRef="#br0" timeOffset="13799.04">13044 5392 91 0,'4'-11'17'0,"-4"11"-5"0,0 0-17 0,9-8 4 0,-9 8 5 16,0 0-3-16,0 0 7 0,10-8 3 16,-10 8 3-16,0 0-2 0,0 0-2 15,9-5-1-15,-9 5-1 0,0 0 0 0,0 0 0 16,0 0 1-16,5 24 0 0,-5-16 0 15,0 8 5-15,0 2 4 0,3 4-4 16,-3 6 0-16,5-2 3 16,-5 10-1-16,6 2 1 0,-2 2-1 15,0 0 0 1,-3 5-2 15,2-4-1-31,7 7-6 16,-6-4 6-1,2-2-4 1,0-2-1-16,5-6-5 16,-7 1 2-16,0-2 2 15,-3-5-2 1,6-8 1-16,0 4 6 16,-3-1 2-16,0-6 2 15,0-2 2 1,-2-2-3-1,4-5 2-15,0 2-2 0,2-5-3 16,0-2 0-16,-8-3-1 16,0 0-2-16,32-18-2 15,-18 5-4-15,0-2 2 16,1-5 3-16,-3-6-9 16,9-1 3-1,-2-4 3-15,4-2-3 16,-1-3 4-16,-3-1-8 0,-3 2-1 31,3 0 2-31,-1 3-2 16,-4-1-1-1,-5 2-3 1,6 3-1-16,-3 2-2 16,-7 3-1-16,4 3 1 15,5 0-10-15,-10 5-9 16,4 1-13-1,-7 0-7 17,6 2-5-32,-1 6-83 15,-6-2 47-15</inkml:trace>
  <inkml:trace contextRef="#ctx0" brushRef="#br0" timeOffset="13945.08">13633 5870 337 0,'0'0'-25'0,"0"15"7"0,-6-7 9 0,2 3-1 0,2-2 9 0,-4 4 2 0,2 1-2 0,0 4 2 0,-4 0 7 0,1-2 2 0,-1 8-2 0,1-6 1 0,2 6 3 0,-2-1-6 0,-1 1 3 16,2 1 0-16,-1-2 0 0,2 0 3 0,-3-1-5 0,8 1-2 0,-7 0 4 0,3-3 0 0,1 0-4 0,2-3 4 0,2-1-1 0,-1 0-5 0,0-1 5 0,3-1-4 0,8 0 4 0,-7-1-4 0,4-1 2 0,-4-4-4 0,10 0-4 0,-3 3-8 0,5-6-4 0,-4 2-10 0,7-5-5 0,-5 4-2 0,8-6-11 0,-4 0-61 0,1 0 35 16</inkml:trace>
  <inkml:trace contextRef="#ctx0" brushRef="#br0" timeOffset="14365.8">13291 6160 255 0,'-3'-10'-13'0,"3"10"4"0,0 0 2 16,0 0 0-16,0 0 3 0,0 0 4 16,0 0 3-16,0 0-1 0,0 0 1 0,0 0 1 15,0 0 0-15,0 0 0 0,0 0 2 16,0 0 1-16,0 0-1 0,0 0 0 15,25-2 1-15,-25 2 4 0,0 0-5 16,31 2 0-16,-20 1-3 0,1-3 1 16,2 0 0-16,-2 4-1 0,10-3-8 15,-6-1-3 32,6 2-10-31,-4-2-14-16,6 0-50 0,-2 4 27 0</inkml:trace>
  <inkml:trace contextRef="#ctx0" brushRef="#br0" timeOffset="14585.81">14032 5976 202 0,'0'0'-18'0,"-19"1"0"0,19-1 1 0</inkml:trace>
  <inkml:trace contextRef="#ctx0" brushRef="#br0" timeOffset="14775.41">13997 5981 128 0,'-18'0'-4'0,"18"0"5"16,-15 0-2-16,15 0 3 0,0 0 2 15,0 0-1-15,-20 0 1 0,20 0 2 0,0 0 3 16,0 0-1-16,-15 0 3 0,15 0 0 16,0 0 3-16,0 0-4 0,0 0-2 15,0 0 0-15,0 0 0 0,0 0-3 0,0 0-1 16,50-5 2-16,-32 5-3 0,5-3-1 16,8 3 2-16,1 0-5 15,-2 0-1-15,8-3-1 0,-4 3 1 16,1 0 1-16,-2-4-2 0,7 4 0 15,-9-1-1-15,2 1-3 0,-2-3-4 0,0 3-5 0,-9 0-4 16,1 0-7-16,0-2-26 0,-6 2 18 0</inkml:trace>
  <inkml:trace contextRef="#ctx0" brushRef="#br0" timeOffset="15515.98">14809 5662 142 0,'0'-6'-3'0,"0"6"3"0,8-11-6 0,-8 11 4 0,0 0-3 16,7-11 5-16,-7 11-2 0,8-6 3 15,-8 6-2-15,0 0-2 0,0 0 5 16,0 0 3-16,0 0 0 0,0 0-1 0,15 17 2 16,-11-6 4-16,5 1-1 0,-5 1 4 15,0 4-3-15,1 2 0 0,-5 2 8 16,10 1-7 109,-6 3 0-125,0 4-5 0,0-3 3 0,2 7 2 0,-2-1-2 16,4 3 0-16,-8-2 3 0,4 2-4 0,-4-3-6 0,0-6 5 0,4 4-2 0,-8 0 1 15,4-3-1-15,0 1-1 0,0-4-2 0,0-1 2 0,0-1-2 0,0-4 1 0,-4-1 5 16,4-1-3-16,0-4 1 0,0 1 3 0,0-1 4 0,0-2 2 0,0-10 0 15,4 17-3-15,-4-17 1 0,4 11-2 0,-4-11-3 0,0 0 1 0,11 2-2 0,-11-2-1 0,0 0 1 16,12-17-1-16,-5 6 0 0,5-5 3 0,-4-1-7 16,2-2 4-16,2-6-1 0,3-3 1 15,-3-1-6-15,-1-6 1 32,1 2 1-32,-2 1-2 15,8-3 3 1,-9 0 1-1,8-1 0 1,-11 7-6-16,7-2 7 16,-5 2-4-16,3 6 1 0,-3 1 3 15,-4 2-1-15,4-2-2 0,-2 5 0 16,2 2-1-16,-4 3-6 16,-4 0-8-1,8 0-3 1,-8 12-3-16,3-10-5 0,1 2-7 15,-4 8-11-15,0 0-10 0,0 0-69 0,0 0 41 0</inkml:trace>
  <inkml:trace contextRef="#ctx0" brushRef="#br0" timeOffset="16147.07">15264 6090 290 0,'0'0'-21'0,"0"0"4"0,0 0 7 0,0 0 7 0,0 11 6 0,0-11-4 0,0 0 2 0,0 0-1 15,0 0 1-15,0 0-2 0,0 0 4 16,0 15-5-16,0-15 5 0,-4 10-1 16,4-10 3-16,-1 14-2 0,1-4 1 15,-4 4 1-15,0-2-1 0,4 0 2 94,0 2-2-94,-10 1 2 0,6 1 1 0,0-1-3 0,-6 2 6 0,6-1-7 0,-6 0 3 0,1-4-2 0,1 1 0 0,0-1-1 0,1 2-1 0,3-4 3 0,0 0-3 0,-4 0-1 0,4-3 3 16,4-7 0-16,-10 16 7 0,10-16 0 0,0 8 0 0,0-8-4 15,-8 7 0-15,8-7 1 0,0 0-1 0,0 0-6 0,0 0 3 16,0 0 1-16,0 0-3 0,22-27-1 0,-14 16 1 16,-4 1 0-16,4 0-1 0,3 0 0 15,-3 0 0-15,-4 0-3 0,3 3 2 16,5-5-2-16,-8 5-1 15,6 2 3-15,-2-2-1 32,-8 7 0-32,14-9 3 0,-5 5-6 0,-9 4 4 15,9-4-3-15,-9 4 4 16,0 0-2-16,23 4 1 0,-23-4 0 0,4 8 1 16,0-1-2-16,0 2 1 15,-4-9-2 1,11 16 1-16,-11-7 4 0,4-1 0 0,-4 3-3 31,4 0 2-31,0-2-1 0,0 4-3 16,-2-6 2-16,2 5 0 15,0-4-1-15,0 3 3 0,4-5-6 0,-1 2-3 16,1 0-5-16,0-1-12 16,-1-2-9-16,5 3-16 0,-8-4-49 15,6-1 33-15</inkml:trace>
  <inkml:trace contextRef="#ctx0" brushRef="#br0" timeOffset="16706.66">16315 5760 239 0,'0'0'-23'0,"18"-2"2"0,-6 0 6 16,-12 2 10-16,15-3 7 0,-15 3 6 0,0 0 2 16,19 0 0-16,-19 0-7 0,8-3 5 15,-8 3 0-15,0 0-2 0,0 0 1 16,0 0-3-16,0 0 1 0,0 0-1 15,0 0 4-15,-27 20 2 0,8-14-1 0,5-1-2 16,-6 2 4-16,-3 1-3 0,-4-2-2 16,3 1 2-16,-2 5 0 31,3-5 2-31,0 3-1 0,1 0-2 0,-5-2-1 0,4 1 0 0,2 2-3 16,2-3 1-16,-3 1 0 0,8-1-2 15,-3 0 3-15,2 0-2 0,3 1-2 0,2-1 2 0,-2 4 0 16,4-2 1-16,5-1-2 0,-1 3 2 15,0 1 1-15,8 2-5 0,0-2 8 0,3 3-1 16,1 3-4-16,6 0 3 0,-2-3-3 0,7 1 1 16,0 4-2-16,2-2 0 0,2 0-3 15,-5 1-2-15,9-3-7 0,-8-2-3 16,1-1-4-16,-6 1-7 0,9-2-6 0,-6-3-8 16,-7 3-66-16,4-5 35 0</inkml:trace>
  <inkml:trace contextRef="#ctx0" brushRef="#br0" timeOffset="17574.47">16849 5996 252 0,'10'-6'-26'0,"-10"6"6"0,9-6 3 15,-9 6 10-15,9-8 7 0,-9 8 6 16,8-6 8-16,-8 6-1 0,0 0 2 16,8-8-3-16,-8 8-1 0,0 0-3 0,0 0-2 15,3-9 2-15,-3 9-3 0,0 0 1 16,0 0 0-16,0 0-1 0,0 0 0 16,0 0-1-16,0 0 0 0,0 0-1 15,-47 20-2-15,42-12 1 16,-7 1 1-16,3 5 0 0,-1 0-1 15,-3 1 0-15,4 0 1 16,-9 2 0-16,10 3-3 16,-2-1 2-1,2-1-1-15,1 0-1 32,3 2 3-32,-4-3-2 0,0 4 1 15,8-6 3-15,0 0-1 16,0 1 1-16,0-2 1 0,0 1 1 0,8-3-1 15,0 1-1-15,3-3 2 16,-3 3 0 0,6-4 0-1,2 1 0-15,-1-2-1 32,8 0-4-32,-2-3 0 15,-2-1 5-15,-1-1-3 16,5-1 3-1,0-4-2-15,-1-1 1 16,1 0 0-16,4-1 2 0,-2-4 1 16,-2-2 1-1,-1-2-1-15,1 0 1 16,-4-3-4-16,-1-2-2 0,2-3 4 16,-5-4-5-16,0 0 1 15,-7 0-1-15,4-3 1 16,-6 2-2-16,-6-2 0 0,4-1-1 15,-4 1 3 1,-4 2-4-16,-2 0 1 16,-2 1-4-16,0-4 4 0,-7 5-4 0,3-2-8 0,-3 2 1 15,-3 0-4-15,2 6-5 0,-7 0-8 0,4 3-13 16,1 1-12-16,-4 0-72 16,0 6 43-16</inkml:trace>
  <inkml:trace contextRef="#ctx0" brushRef="#br0" timeOffset="21440.89">26412 12965 97 0,'0'0'25'0,"0"0"4"0,0 0 2 16,0-12 4-16,0 12 0 0,0 0 3 16,0-12-2-16,0 12 0 0,0 0 3 15,4-13 4-15,-4 13 5 0,0 0-3 0,0 0-1 16,0-12 0-16,0 12-5 0,0 0-3 16,0 0 1-16,0 0-10 0,0 0-3 15,0 0-4-15,0 0-3 0,0 0 2 16,0 0-4-16,0 0-4 0,0 0-5 15,0 0 6-15,-16-4-1 0,16 4-3 0,0 0-1 16,-20 14 2 93,9-7-3-109,1 1 2 0,2-1-3 0,-3 3 1 0,0 1-2 0,-3-4-1 0,6 5 1 0,-7-2 0 16,3 4 2-16,1-2-5 0,2-3 5 0,-4 4-1 0,5-1-3 0,-3-1 6 0,3-4-10 0,0 3 2 16,1-2-4-16,6-1 4 0,-7 0 1 0,8-7-2 0,-7 12 4 0,7-12-3 15,-2 10-5-15,2-10 4 0,0 0 0 0,6 11 0 0,5-7 0 0,-11-4-4 0,19 4 3 0,-5-1 0 32,2-3-3-17,0 0 2-15,3 0-7 16,2 0 0-16,-1 0-1 15,2 1-5-15,-4-1-2 32,2 0-1-32,-2 3-3 15,2-3-1 1,-3 0-8-16,-1 0-1 16,0 0-2-16,-3 2-16 31,-13-2-5-31,20-2-9 0,-20 2-129 31,22 0 65-31</inkml:trace>
  <inkml:trace contextRef="#ctx0" brushRef="#br0" timeOffset="21494.55">26504 13056 469 0,'0'0'-32'0,"-5"-10"12"0,5 10 2 0,0 0 8 0,-4-9 4 0,4 9 3 0,0 0 4 0,0 0 2 0,-2-11-2 0,2 11-2 0,0 0 7 0,0 0-6 0,0 0 3 0,0 0-1 0,0 0 0 0,0 0 3 0,0 0 1 0,-22 26 1 0,14-17-5 0,5 0 1 0,-4 5 0 0,-1-2 0 0,7 4-1 0,-8-4 2 0,3 2-4 0,4 1-6 0,-6 4-1 0,5-5-13 16,-1 2-11-16,-1 2-9 0,1-5-72 0,1 6 38 15</inkml:trace>
  <inkml:trace contextRef="#ctx0" brushRef="#br0" timeOffset="22209.8">26848 13046 286 0,'0'0'-12'0,"15"-8"3"0,-9 3-2 0,-6 5 5 0,11-5 5 0,-11 5 4 15,5-8 4-15,-5 8-1 0,0 0 0 16,0 0-2-16,7-7 2 0,-7 7 1 16,0 0-5-16,0 0 3 0,0 0 3 15,0 0-3-15,0 0 2 0,-39 15 1 16,29-10-3-16,-1 6-1 0,3-3 2 16,-3 1 2 234,3 3-3-235,0 1 1-15,-2-1-2 0,3 3 2 0,3-2-3 0,-1 2 1 0,-1 0 1 0,2-2 0 16,4 2-4-16,-1-5 2 0,2 4-1 0,-1-2 0 0,10-2 1 0,-9 4 2 0,7-5 2 0,1-1-3 15,1 3 2-15,0-5-2 0,5 0-2 0,-3-1 2 0,0-4-3 0,5 3 4 16,2-4-4-16,-3-4 4 0,1 3 1 0,-1-4-4 16,0-3 3-16,-2-2-3 0,2-3 3 0,-2 1-1 0,-3-1 0 0,-3-3-5 0,3 0 2 15,-6-2 0-15,4 1-2 0,-9 0 0 0,0 1 0 0,0 0-3 0,-5 0 0 0,0 1-2 16,1-1-2-16,-7 3-5 0,3-1-1 0,-3 2-13 0,1 2-11 0,-5 0-15 0,7 0-48 0,-7 2 34 16</inkml:trace>
  <inkml:trace contextRef="#ctx0" brushRef="#br0" timeOffset="27222.91">12720 12861 240 0,'-7'8'-21'0,"7"-8"4"0,0 0 8 0,0 0 9 0,0 0 3 16,0 0 2-16,0 0-1 0,0 0 2 15,0 0-2-15,0 0 2 0,0 0 0 0,0 0 2 16,0 0 0-16,0 0 2 0,0 0-1 16,-5 7 2-16,5-7 0 0,0 0 1 15,0 0 0-15,0 0 3 0,0 0-7 16,0 0 5-16,0 0-1 0,0 0-1 0,0 0-1 16,0 0-1-16,0 0 0 0,0 0-3 15,0 0 2-15,0 0 3 0,0 0-2 16,0 0-3-16,0 0 4 0,0 0 0 0,0 0-10 15,0 0 6-15,0 0 0 0,0 0 0 16,0 0 1-16,0 0-3 0,23 0 4 16,-23 0-7-16,26 0 2 0,-15 2 1 15,5-2-2-15,0 0-2 0,1 0 2 16,-1 0 0-16,2 3 0 16,2-3-2-16,-4 0 6 15,8 0-4-15,-11 3-3 16,4-3 3-16,-5 2-1 0,3-2 0 15,-3 0-3 1,3 0 2 15,-7 2 3-31,-8-2-6 0,25 2 3 0,-18 2 4 16,-7-4-6-16,13 7 2 16,-13-7 0-16,7 8 0 0,-7-8-2 15,0 11 4-15,0-11-3 0,0 0 2 0,-15 17 1 16,4-13-2-1,11-4 3 1,-12 11-3-16,8-7-1 16,-8 1-1-16,12-5 5 0,-10 8-2 0,10-8 2 15,-12 7-3-15,12-7-2 16,-7 5 3-16,7-5 4 0,0 0 0 0,-8 7-10 16,8-7 1-16,0 0 4 0,-12 6 1 0,12-6-2 31,0 0 3-31,-5 8 0 15,5-8-2-15,0 0 2 0,5 18 2 0,-5-18-4 16,1 12 1-16,-1-12 0 0,11 12 2 0,-11-4-3 16,0-8 3-16,0 12-1 0,0-12-4 15,-4 17 5-15,-3-10 0 0,7-7-3 32,-8 18 1-32,0-11-3 15,-5 4 1 1,4-5-3-16,-6 1 8 15,2 0-7-15,1-2-3 16,-7-1-2-16,0-1-1 0,3 2-4 16,-5-5-2 15,5 3 0-31,-5-3-4 31,5 0-6-31,0-3-4 0,-2 0-5 0,2 3 0 0,4-5 2 0,-5 4 1 0,6-6-64 0,-2 3 33 0</inkml:trace>
  <inkml:trace contextRef="#ctx0" brushRef="#br0" timeOffset="28027.1">13296 12945 237 0,'0'0'-16'0,"0"0"2"16,0 0 4-16,0 0 4 0,0 0 1 0,15-1-2 16,-15 1 4-16,0 0 2 0,0 0 0 15,0 0 0-15,0 0-2 0,0 0 3 16,0 0 1-16,-34 12 1 0,34-12 3 16,-13 5 3-16,4-1 0 0,1 0 1 15,-7 0-2-15,3 4 2 0,1-3 4 0,3-1-6 16,0 4 3-16,-4 0-5 0,6-1 3 109,-2 0-3-109,-6 1 3 0,5 1-2 0,2-2 3 0,1 1-1 0,-4-2-1 0,6 1 3 0,-6 1-4 16,6 0 2-16,-4 1 1 0,2-1-2 0,6-8 0 0,-5 15-4 0,5-4 4 0,0-11 1 0,0 17-1 15,5-6-3-15,-5-11 1 0,0 13-1 0,6-2-2 0,-2-3 1 0,1-2-1 0,-2 2 5 0,7 0-3 16,-6-2 0-16,6 2-1 0,3-4 0 16,-5 0-2-1,7 1 1-15,-7 0 0 16,4 1-3-16,2-5 2 0,-2 2 2 16,7-3-3-16,-4 0 3 15,-15 0-5 1,22-3 3-16,-7-1 1 0,-3 1-2 15,3-2 0-15,-2-2 0 0,-1 1-3 16,-4-6 0 0,3 2 0-16,-3-2 1 15,0-2-5-15,-2 0 5 0,-2 0-2 16,0-2 2-16,-4 0 1 0,3 0 2 31,-3-2-4-31,0 1 5 16,0 2-4-1,0-3 0-15,-3 3 1 0,3 3 4 16,-4-3-3-16,4 2-3 0,0 1 4 16,-4-1-3-16,-2 2-1 0,6 0 2 15,-6 1 0-15,4 0-3 0,-6 0-3 16,4 2-4 0,4 8-5-16,-15-15-5 0,15 15-4 15,-12-12-11-15,1 7-57 16,11 5 32-16</inkml:trace>
  <inkml:trace contextRef="#ctx0" brushRef="#br0" timeOffset="29065.6">20633 9438 224 0,'16'0'-18'0,"-16"0"1"0,0 0 1 0,0 0 1 16,0 0 1-16,0 0 0 0</inkml:trace>
  <inkml:trace contextRef="#ctx0" brushRef="#br0" timeOffset="29500.48">20649 9438 107 0,'4'12'-4'0,"-4"-12"0"0,0 0 2 15,-10 23 0-15,4-12 6 0,2-2-3 16,-2 2 3-16,-1 1-2 0,-1 2 3 0,-3 0-1 15,6-2 0-15,-2 0-1 0,1 0-3 16,0-2 2-16,-2 1 2 0,2 1-3 0,3-4 3 16,-5 1-5-16,8-9 3 0,-7 16-4 15,7-16 7-15,-4 12-3 0,0-4 1 16,4-8 0-16,0 0 0 0,8 18 0 16,-1-14-1-16,1 1-2 15,1 3 3-15,1-4-2 16,4 4-1-1,-2 0-1-15,3 0 1 32,-2-4 1-32,-1 7 1 0,3-5-2 15,-3 2 0 1,-1 2 3-16,3 2-3 0,-6-4 0 31,3 2 0-31,-2 0 2 0,-2 0-4 31,1 1 2-31,-5-4 1 16,1 3-1-16,-3 0 4 16,-2 2-5-16,1-12 2 0,-11 20-1 0,4-10 1 15,-2-3-1-15,-2 4 5 16,-1-3-8 0,2-3 2-16,-5-1-6 15,3 1-7 1,-3 1-3-16,3-4-28 15,-1 0 15-15</inkml:trace>
  <inkml:trace contextRef="#ctx0" brushRef="#br0" timeOffset="29766.77">20611 9562 110 0,'0'0'-6'0,"0"0"4"0,9-4 6 0,-9 4 5 0,0 0 3 0,0 0 0 0,0 0-1 0,0 0 2 15,0 0-4-15,0 0 0 0,0 0-2 16,0 0 2-16,0 0-2 0,17-2 3 0,-17 2-3 15,0 0 3-15,12 0 1 0,-12 0-5 16,15-2 1-16,-15 2 0 0,23-4-5 16,-11 4 3-16,-12 0-4 0,30-2 2 15,-12 2 1-15,-2 0-4 0,5-2 4 63,-2 2 0-63,1 0-1 0,1 0-1 0,-2 0-2 0,1 0 0 0,-3 0 2 0,-1 0-3 0,0 0-5 15,1 0 0-15,-2 0-7 0,-15 0-3 0,23 0-8 0,-23 0-7 0,22 2-36 16,-16-2 23-16</inkml:trace>
  <inkml:trace contextRef="#ctx0" brushRef="#br0" timeOffset="30059.81">21020 9690 158 0</inkml:trace>
  <inkml:trace contextRef="#ctx0" brushRef="#br0" timeOffset="30074.81">21007 9708 130 0,'-4'8'-13'0</inkml:trace>
  <inkml:trace contextRef="#ctx0" brushRef="#br0" timeOffset="30497.92">20992 9736 98 0,'-1'10'-8'0,"-3"0"3"0,4-10-1 0,0 20 2 15,-4-10 3-15,4-10-1 0,4 22 5 16,-4-12-3-16,4 2 4 0,-4-1 1 15,1-2 2-15,3 2 3 0,3 0-3 0,-1-3 2 16,-2 2-2-16,7 1 3 0,-6 0-6 16,6-7 2-16,-4 5 3 0,2-4-3 15,4 3-1-15,-3-2-1 0,4-2 1 16,-4-2 0-16,-1 4-2 0,6-4 2 0,-3 1-3 16,-12-3 3-16,22 0-1 0,-22 0 1 0,26-3-5 15,-16 1 4-15,2-4-2 0,-1 2 0 16,0-1 1-16,1 1 4 0,-2-4-4 15,2-3 0-15,-4 5 0 0,0-2 1 16,2 1-6-16,-5-4 1 0,2 1 4 0,-1 2-3 16,-2-2 3-16,-4 10-2 15,6-17-3-15,-6 6 3 0,0 11-2 0,0-18 3 16,0 7-2-16,0 11 3 0,-2-15-1 0,2 15-3 16,-8-18 2-16,2 11-1 0,6 7 0 15,-12-13 1-15,2 6 0 0,2-1-1 16,0 0-2-1,0 1 5-15,-2 1-4 16,-5-1-1-16,4 0 2 16,3 2 0-1,-2 0 0-15,0 1-4 16,0 0 0-16,10 4-4 0,-16-8-2 16,16 8-10-16,-18-6-6 0,18 6-32 15,-14-4 19-15</inkml:trace>
  <inkml:trace contextRef="#ctx0" brushRef="#br0" timeOffset="36756.98">13599 6930 75 0,'12'8'16'0,"-12"-8"4"0,4 12 1 0,0-1 2 0,-4 0 1 16,2 1-2-16,-2 2 1 0,2 2-2 0,-2 0 4 15,0 7 2-15,-2 0 0 0,2 2 3 16,-2 3-5-16,-2 4 5 0,-4 4-2 16,1-3 2-16,3 7 4 0,-8 6-5 0,1-2 3 15,3 4-6-15,0 2 0 0,-6 0 3 16,2 3-8-16,-2-4 5 0,5 5-4 15,-8 3 0-15,2 2-2 0,0-6 3 0,7-1-1 16,-4 3-4-16,-2 6-4 0,-1-1 0 16,3-7 0-16,4 1 1 0,-7 7-1 15,5-6 5-15,2-1-3 0,0 1-5 0,-3 0 0 16,3 1 2-16,0-2 8 0,1 1-7 16,1-2 1-16,0 2-2 0,-3-3-1 15,9 4 0-15,-5-5-7 0,-2 2 4 0,7 0 2 16,0-3-5-16,-1 2 5 0,-5-4 3 15,6-4-3-15,-4-3-2 0,4-1-4 16,-4 3 4-16,4-6-4 0,-5 2-1 16,2-3 4-16,-3-2-3 15,-2 2 0-15,2-4-2 16,0 0-2 0,-1 2 9-1,3-10-5 1,0 1-3-16,-7 0 7 15,7-3-7-15,0 2-1 16,-4-3 0-16,8-2-1 16,-6-1-3 15,4 0-8-31,-2 0-10 16,4-3-6-16,-2 1-13 0,2-1-9 15,2 2-12-15,-2-5-15 16,0 3-18-16,4 1-183 15,-2-2 204-15</inkml:trace>
  <inkml:trace contextRef="#ctx0" brushRef="#br0" timeOffset="37783.11">12565 9576 667 0,'0'0'-57'0,"16"0"10"0,-16 0 3 0,19 0 9 15,-4 0 0-15,-15 0 9 0,22-3 6 16,-6 3 0-16,-16 0 5 0,27 0 11 16,-4-1 1-16,-6 1 3 0,8 0-1 0,-2 0 7 15,8 0-1-15,3-4 1 0,2 4 2 16,-1 0-3-16,6 0 2 0,1 0 4 16,6 0-7-16,-2 0 3 15,4 0-2 1,0 0 2-1,4 0-1-15,-5 0-3 16,7 0 1-16,-3 0-2 16,2 0 2-1,0 4 0 1,3-4-1-16,2 1-1 31,-4-1 0-31,8 3-1 16,-2-3 2-16,2 4 2 15,2-4-5-15,-12 4 3 16,14-2-1 0,1 0 1-16,-4 0 0 15,-1 1-1-15,3 1-2 0,-3-3-1 32,3 2 0-32,1 0 0 15,0-2 1-15,2 2 10 31,-6 2-7-15,6-5 1 0,-1 3-10-16,-1-1 7 15,-3 1-2 1,9 0 9-16,-10-2-9 16,5-1 0-16,4 4 1 15,-7-4-2 1,2 0 1-16,5 1 0 15,-5-1 3-15,1 0-7 0,5 3 5 0,-2-3-2 0,-2 0 0 16,2 0 2-16,-4 3-1 0,4-3 4 0,-1 2-5 0,-7-4 2 0,8 4 0 0,-13-2-4 16,-2-2 3-16,6 4-1 0,-7-2 2 0,-3 0-1 0,0 0 1 0,2 3 1 0,-2-3-2 0,5 0 0 15,-9 0 3-15,6 0 3 0,-2 0-6 0,3 0 0 0,-3 3-1 0,-3-3 1 0,2 0 1 0,0 2 0 16,-4-2-3-16,1 2 0 0,0-2 3 0,-3 2 2 0,3-2-2 0,-8 4 2 0,7-4-2 0,-6 2 0 16,7 0 2-16,-13-2-6 0,7 3 3 0,-2-2-1 0,-5-1 0 0,0 4 3 0,4-4 0 0,-3 2-3 0,5-2 0 0,-4 4 3 0,0-4-2 0,-2 1-1 0,-6-1 2 0,9 0 0 0,-2 3-2 15,-3-3 2-15,0 4 0 0,2-4-5 0,2 0 7 0,-4 4-2 0,4-4-2 0,0 0 1 0,0 2 0 0,2-2 1 0,1 0 2 0,-2 0-5 0,2 0 3 0,-1 0-1 0,-1 0-2 0,2-2 2 0,-2 2-1 0,-2 0 1 0,10-4-1 0,-6 4 2 16,-6 0 2-16,6 0-2 0,-4 0 1 0,-3-4-1 0,4 4-1 0,-4 0 8 15,3 0-7-15,0 0-3 0,-5 0 1 16,6 0 3-16,-9 0-2 0,4 0 1 0,-2 0 0 16,2-3 5-16,-10 3-6 0,8 3 1 15,-9-3-1-15,0 0-1 0,0-3-1 16,5 3 2-16,-8 3-2 0,6-3 3 0,-6 0 1 16,1 0 0-16,1 0-2 0,-4 0 2 15,5 4-3-15,-2-4 1 0,-3 0-1 16,6 0 5-16,-7 4-2 0,-2-2-2 15,5-2 4-15,-2 0-5 0,-3 2-3 16,-1-2-3-16,2 2-12 0,-15-2-11 0,18 0-15 16,-10 3-68-16,-8-3 38 0</inkml:trace>
  <inkml:trace contextRef="#ctx0" brushRef="#br0" timeOffset="39105.08">13371 8962 287 0,'0'0'-11'0,"-4"10"8"0,4-10 8 0,0 0 4 0,0 0 7 0,0 0 2 16,-4 8 2-16,4-8 0 0,0 0 5 0,0 0-4 15,0 0 4-15,0 0 0 0,0 0-1 16,0 0-4-16,0 0 4 0,0 0-2 16,0 0-1-16,0 0-2 0,0 0-2 15,0 0-4-15,0 0 0 0,0 0 0 0,0 0-1 16,0 0-1-16,25 0-3 0,-25 0-1 15,20-4-2-15,-1 4 1 0,-5-3 1 16,6 3-5-16,-1-1 4 16,4-3-6-16,5 2 3 15,-2 2 1-15,5-4-3 16,0 0-1 0,-2 2 6-16,0 0-4 31,5 2 0-31,-8-4 1 0,-6 2-5 15,3 2 2-15,0 0-3 0,-5-2-8 16,1 2-9-16,-2 0-11 16,-7-2-13-1,-10 2-14-15,26 0-15 16,-12 2-93 0,-14-2 57-16</inkml:trace>
  <inkml:trace contextRef="#ctx0" brushRef="#br0" timeOffset="40102.98">12115 8718 408 0,'0'0'-24'0,"12"0"4"0,-12 0 3 0,0 0 5 0,0 0 3 15,0 0 2-15,16 0 2 0,-16 0 1 16,0 0 7-16,0 0-1 0,0 0 4 0,0 0-1 15,0 0-1-15,17 3 2 0,-17-3 0 16,0 0-2-16,0 0 0 0,11 3-1 16,-11-3-1-16,9 1-1 0,-9-1 4 0,11 8-5 15,-11-8 2-15,12 8-1 16,-6-3 0-16,-2-1 2 0,-4-4-3 0,8 12 5 16,-1-6-3-16,-6 2 0 0,-1-8 0 15,11 12 0-15,-11-2-3 0,0-10 1 0,-4 18 7 16,-4-10-8-16,1 1 4 0,-1 2-2 0,-10-1 0 15,2-2 1-15,-3 3 7 0,-4-4-7 16,-3 3-3-16,2-2-1 0,-3-1-3 16,4 0-2-16,3-1 6 15,-1 0-6-15,5-5 1 0,-1 3 3 0,7 0-2 0,-7-1 1 16,8-1 2-16,-5 1-2 0,14-3 1 16,0 0-1-16,0 0 1 0,-9 3 0 15,9-3 0-15,0 0 0 0,0 0 3 0,0 0-3 16,0 0 7-16,36 0-6 0,-19 0 2 15,-17 0 0-15,23 2 0 0,-12 0 1 16,5 0 0-16,-6 2-1 16,6-2 2-1,-5 3-3-15,5-4 1 0,-5 5 1 0,1-1-1 16,-3 2-1-16,-1 1 2 16,3-3 1-16,-3 3-1 0,-3-1 0 15,-5-7 1-15,9 13 0 0,-5-9-2 16,-4-4 3-16,0 16 0 0,0-16-3 15,-10 13 2-15,10-13-3 16,-16 8-1-16,10-2-4 16,-6-1-5-16,12-5-2 0,-18 7-6 0,7-7-7 15,3 6-4-15,-8-4-55 0,16-2 29 16</inkml:trace>
  <inkml:trace contextRef="#ctx0" brushRef="#br0" timeOffset="40796.94">12359 8846 210 0,'0'0'-13'0,"0"0"1"0,0 0 0 0,0 0 2 0,12-2-2 0,-12 2 3 16,0 0 2-16,0 0 2 0,0 0 1 16,0 0 2-16,0 0 2 0,0 0 0 0,0 0 1 15,0 0 3-15,-4 22 0 0,4-22 2 16,0 0 2-16,-18 14 2 0,17-6-1 15,-3 1 1-15,4-9 0 0,-13 16 1 16,9-8 0-16,-2 1-1 0,2 2 3 16,-6-4-5-16,3 3 6 15,2 0-5-15,-1 2-1 0,1-4 2 0,2 2 3 16,-1 0-5 0,4-10 4-16,-4 17 6 0,4-6-5 15,0-11 0-15,0 18 3 0,4-11-8 16,3 0 6-16,-2 1-1 15,1 0-2-15,3-2-1 0,-1 2 4 16,1-2-7-16,3-2 1 16,3 1-1-16,-3 0-1 0,3-2 7 15,3 0-7 1,-3-3 1 0,-3 0 2-16,3 0 0 15,-3 0-1-15,5-6 3 16,-17 6 4-16,24-6-2 0,-16-1 0 15,7 0-1-15,-2-3 0 0,-9-2-4 16,5-2 2-16,-6 2 0 16,8-5-2-16,-11 2-4 15,0 1 1 1,0-4-4-16,0 4 2 16,-4-4-1-16,-6 2 0 0,5-1-3 15,-3 1-3-15,-5 4-5 16,-2-1-8-16,3 1-10 15,-3 2-12-15,-1-2-9 0,6 4-16 32,-5 0-87-32,3 3 51 15</inkml:trace>
  <inkml:trace contextRef="#ctx0" brushRef="#br0" timeOffset="42208.78">12244 7378 371 0,'0'0'-22'0,"0"0"10"16,-15-4 5-16,15 4 5 0,0 0 5 0,0 0 5 15,0 0-2-15,0 0 3 0,0 0 1 16,-16 0-1-16,16 0-5 0,0 0 3 16,0 0 0-16,0 0-4 0,0 0 3 0,0 0-2 15,0 0-1-15,0 0-2 16,0 0-1-16,0 0 2 0,0 0 0 0,0 0-2 15,0 0-8-15,0 0-4 0,42 10-8 16,-26-10-6-16,-3 1-10 16,3 2-70-1,5-1 36-15</inkml:trace>
  <inkml:trace contextRef="#ctx0" brushRef="#br0" timeOffset="42455.06">12780 7484 267 0,'0'0'-8'0,"0"0"4"15,0 0 2-15,0 0-1 0,11 6 1 0,-11-6 2 16,0 0-2-16,8 7 4 0,-8-7 0 15,8 1 3-15,-8-1-4 0,21 6 2 16,-12-2-4-16,5-2 5 0,-1 1-5 0,6 0-7 16,-5 2-5-16,4-4-9 0,4 5-10 15,-6-4-32-15,10 4 22 0</inkml:trace>
  <inkml:trace contextRef="#ctx0" brushRef="#br0" timeOffset="42723.16">13476 7584 164 0,'0'0'0'0,"19"0"4"0,-19 0-2 0,0 0 3 16,21 0-3-16,-21 0-2 0,15 0 1 0,-3 1-3 15,-12-1 6-15,22 4-4 0,-10-3 0 16,7 1-3-16,-8 3-4 0,9-2-6 16,-2 1-3-16,1-3-32 0,4 2 16 15</inkml:trace>
  <inkml:trace contextRef="#ctx0" brushRef="#br0" timeOffset="43761.41">12469 7697 121 0,'4'-8'-2'0,"-4"8"6"0,0 0 1 0,0 0 4 0,0 0 0 15,11-5 0-15,-11 5 2 0,0 0-1 0,0 0 0 16,0 0 0-16,0 0-2 0,0 0-1 16,0 0 1-16,0 0-1 0,0 0-4 15,0 0 1-15,0 0 2 0,0 0-2 16,0 0-3-16,0 0 1 0,0 0-1 16,0 0 2-16,-27 17-3 31,27-17 2-31,0 0 2 0,-6 9-2 0,6-9-1 15,-4 7 0-15,4-7-1 0,0 0 2 0,0 13-2 16,0-13-2-16,-4 10 4 0,4-10-3 0,0 0 1 16,4 16 1-16,0-11-1 0,-4-5 0 0,6 12 0 0,1-5 1 15,-2 2-2 1,5-1 1 0,-5-1 0-16,2-1-1 15,-2 2 1-15,6-1 3 16,-5 1-4-16,5 0 1 0,-3-3 0 15,-3-1 1-15,5 4-2 16,-10-8-1-16,4 10 0 0,0-5 2 16,-4-5 1-16,1 11 1 0,-1-11 0 15,0 0-1 1,-5 13-2-16,5-13 2 0,-19 7-1 0,19-7-2 16,-12 4-2-16,-1-2-4 0,13-2-7 0,-16 6-4 15,5-4-8-15,11-2-38 16,-16 0 22-16</inkml:trace>
  <inkml:trace contextRef="#ctx0" brushRef="#br0" timeOffset="44580.83">12768 7672 161 0,'0'0'-11'0,"0"0"3"0,0 0 1 0,0 0 6 16,0 0 1-16,0 0 2 0,0 0 3 0,0 0-1 15,0 0 0-15,-51 0 3 0,51 0-4 16,-14 1 1-16,14-1-1 0,-12 7 2 16,6 2 3-16,6-9-3 0,-9 12 4 15,1-8 0-15,8-4-3 0,-8 16 3 0,8-7-1 16,-3 1 5-16,3-10 2 0,3 16-2 109,1-8 2-93,0 0 1-16,4-2-7 0,-4 1 6 0,7 1-1 0,1 0 5 0,-3-4-9 0,-1 1 1 0,3 1 2 0,-2-4-4 0,8 1 1 15,-11-2 3-15,11-1 0 0,-17 0 4 0,19 0-4 0,-19 0-4 0,18-4 1 0,-18 4 0 0,16-8-3 16,-8 2 4-16,-1-1-3 0,-4-5-5 0,6 0-2 0,-9 0-9 0,0 12-2 0,-9-28-4 0,6 11-3 0,-8-1-4 31,2 0-5-31,-4 4-7 0,-3-4-6 16,-3 3-82 0,-4 3 41-16</inkml:trace>
  <inkml:trace contextRef="#ctx0" brushRef="#br0" timeOffset="46895.21">13148 8876 304 0,'0'0'-15'0,"0"0"8"0,0 0 4 0,0 0 2 15,0 0 3-15,0 0 3 0,0 0-2 16,0 0-1-16,0 0 1 0,0 0 0 16,0 0 2-16,0 0-2 0,0 0 1 15,0 0 3-15,-17-3-1 0,17 3 4 16,0 0 3-16,0 0 0 0,0 0-2 0,0 0 2 16,0 0 0-16,0 0 1 0,0 0-2 15,0 0-4-15,0 0 3 0,50 0 0 16,-50 0 0-16,20 0 0 0,-20 0-3 15,19-1 4-15,-19 1-2 32,15-4 0-32,-3 2-1 15,-12 2-2-15,22-4 1 0,-8 3 0 0,-14 1-2 16,18-5 1-16,-8 3 0 0,3-4-3 16,-1 2-2-16,-12 4 1 15,15-8-1 1,-1 2 0-16,-6 5 2 0,4-4 1 15,-4-1-1 1,3 1 0-16,0 0 1 16,1 1 3-16,-4-2-5 0,1 1-1 0,0-2 0 15,5 1 3-15,-6-1-4 0,-3 2 2 32,6-2 2-32,1 0-3 0,-3 1 0 0,-1 2-1 31,3-4 0-31,-11 8 4 0,16-15-4 15,-6 7 3-15,-6 0-7 0,7 1 3 16,-6-1 1-16,2 2-2 0,1-2 4 0,-1 0 0 16,1 1-4-1,-4 0-1-15,4-1 10 16,-8 8-12-16,8-13 4 16,-2 4 0-1,2 1 0-15,-1 0-1 0,0 1 0 16,-2-1-1-16,-1-1-1 0,5 1 5 15,-5 0-4-15,2 1 2 16,7 0 0-16,-9-3-2 16,-4 10 2-16,15-14 0 0,-7 6 0 15,-8 8 4-15,8-12-6 0,-2 6 3 16,2 0 1-16,-1-2-6 16,-7 8 4-16,12-10-2 0,-8 3-1 15,4 2 5-15,-8 5-1 0,8-12 1 0,-1 6-3 16,-7 6 3-1,14-12-3-15,-6 7 0 0,-8 5-1 16,12-11 1-16,-8 7 0 0,-4 4-1 0,15-10-1 16,-15 10 1-16,13-7 1 0,-9 3 0 0,-4 4-1 31,15-12 1-31,-10 7 0 0,-5 5 1 16,12-8-1-16,-2 2 3 0,-10 6 1 15,14-10-2 1,-14 4-2-16,0 6-2 0,16-9 3 0,-12 4 0 15,-4 5 0-15,11-11 1 0,-3 7 0 0,-8 4-3 0,8-11 2 0,-1 6-4 16,-7 5 4-16,12-8 0 0,-8 1 3 0,-4 7-4 16,10-6 1-16,-10 6 2 15,12-11-3-15,-12 11 0 16,11-9 1-16,-11 9 0 16,4-8 1-16,4 2 0 0,-8 6-2 15,9-6 0-15,-9 6-2 0,10-8 2 0,-10 8 0 16,13-6-1-16,-13 6 3 15,9-8-1-15,-9 8 0 0,10-6-3 0,-10 6 5 16,8-8-6-16,-8 8 4 0,10-7 1 0,-10 7-3 16,12-8 2-16,-1 4-3 15,-11 4 5-15,8-5-3 0,-8 5-1 16,8-4 2-16,-8 4 3 0,11-7-3 0,-11 7 1 16,0 0 1-16,16-7-3 0,-16 7-1 15,6-5 0-15,-6 5 5 0,12-5-4 0,-12 5 1 0,8-6-2 16,-8 6 3-16,11-4-3 0,-11 4 3 15,12-5-4 1,-12 5 5-16,9-5-4 16,-9 5 2-16,10-6 3 0,-10 6-3 0,8-5-4 0,-8 5 5 15,10-4-1-15,-10 4-1 0,14-3 0 0,-14 3 0 0,8-4 1 16,-8 4-1-16,0 0 0 0,14-6 2 0,-14 6-6 0,8-4 6 16,-8 4 0-16,0 0-1 0,11-6 1 0,-11 6-2 0,0 0 2 0,12-5 1 15,-12 5-4-15,0 0 1 0,0 0 2 0,8-4-3 16,-8 4 0-1,0 0-1-15,11-9 2 0,-11 9 0 16,8 0 0-16,-8 0 5 16,0 0-5-16,14-8 3 0,-14 8-2 15,8-8-1-15,-8 8 0 0,8-6 0 0,-8 6 0 0,7-8-1 16,-7 8 3-16,12-4 0 0,-12 4-1 0,8-5 0 0,-8 5 1 16,11-5-2-16,-11 5-1 15,0 0 0-15,8-7 1 0,-8 7 3 0,0 0-4 0,10-8 0 16,-10 8 2-16,0 0 0 0,12-7-1 15,-12 7 2-15,0 0-2 0,10-6 2 16,-10 6 1-16,0 0-2 0,9-7 0 0,-9 7-2 16,0 0 4-16,0 0-1 0,13-4 0 0,-13 4-1 0,0 0-2 0,0 0 2 15,6-8-3-15,-6 8 1 0,0 0 3 0,13-5-5 0,-13 5 4 16,0 0 1-16,0 0 0 0,0 0-3 0,12-4-1 0,-12 4 1 16,0 0 0-16,0 0 2 0,15-4-2 0,-15 4 0 15,0 0-6 1,0 0 4-16,12-3 4 0,-12 3-2 0,0 0-1 0,0 0 3 0,0 0 0 15,0 0-2-15,0 0-1 0,18 0 3 0,-18 0-3 0,0 0 2 16,0 0-4-16,0 0 4 0,0 0-5 0,0 0 6 0,0 0-1 0,15 0-3 0,-15 0 2 16,0 0 0-16,0 0 0 0,0 0 2 0,0 0 0 0,0 0 2 0,0 0-4 15,0 0 2-15,0 0 0 0,0 0-2 0,0 0 5 0,0 0-3 0,0 0-3 16,0 0 1-16,0 0 3 0,0 0-1 0,0 0 0 0,0 0-1 0,0 0 0 16,16 0-2-16,-16 0 5 0,0 0-1 0,0 0-1 0,0 0 5 0,0 0-5 15,0 0-1-15,0 0-1 0,0 0 4 0,0 0-1 0,0 0-4 0,0 0 3 0,0 0 3 16,0 0-3-16,0 0 0 0,0 0-2 0,0 0 6 0,0 0-3 0,0 0-2 15,0 0 0-15,15-1 3 0,-15 1-3 0,0 0 0 0,0 0 2 16,0 0-1-16,0 0-1 0,0 0 2 0,0 0-2 0,0 0 1 16,0 0-1-16,0 0 1 0,0 0-3 0,0 0 5 15,0 0-5-15,0 0 3 0,0 0 3 0,0 0-1 16,0 0-1-16,0 0-1 0,0 0-4 16,12-4 2-16,-12 4 3 15,0 0-3-15,0 0-4 0,0 0-3 0,0 0-2 0,0 0-3 16,0 0-8-16,0 0-7 0,0 0-9 15,0 0-5-15,0 0-72 0,0 0 39 16</inkml:trace>
  <inkml:trace contextRef="#ctx0" brushRef="#br0" timeOffset="48942.99">14419 8048 275 0,'0'0'-22'0,"0"0"1"0,0 0 8 16,0 0 1-16,0 0 1 0,0 0 1 15,26-8 3-15,-26 8 3 0,0 0 2 16,10-10 2-16,-10 10 0 0,0 0 4 15,13-5-2-15,-13 5 1 0,9-4 2 16,-9 4 1-16,10-7-2 0,-10 7-1 0,13-6 2 16,-13 6 2-16,8-4-1 0,-8 4 1 15,11-6-2-15,-11 6 2 0,8-5-3 16,-8 5 6-16,10-4-4 0,-10 4-1 0,12-5 3 16,-12 5-1-16,4-4 0 15,-4 4 4-15,0 0 1 0,11-8-2 16,-11 8 1-1,0 0-1-15,16-8 1 0,-16 8 1 16,4-6-4-16,-4 6 3 16,0 0-2-16,15-8-5 0,-15 8 2 0,8-4-2 0,-8 4 3 15,0 0-4-15,6-6 2 0,-6 6 1 0,12-7-6 0,-12 7 2 16,10-4 1-16,-10 4 1 0,13-7-5 0,-13 7 5 16,9-4-3-16,-9 4 2 0,10-4 1 15,-10 4 0-15,13-6 1 0,-13 6-2 16,8-7 2-16,-8 7-2 15,11-4 2-15,-11 4-1 0,8-4 1 0,-8 4 2 0,10-4-5 0,-10 4-2 16,0 0 1-16,16-5 1 0,-16 5-3 16,0 0-1-16,11-4 3 0,-11 4-1 15,0 0 0-15,16-2 1 0,-16 2-4 0,0 0 7 0,11-2-2 16,-11 2 1-16,0 0-5 16,0 0 4-16,0 0-2 0,16 0-1 15,-16 0 2-15,0 0-1 0,0 0 1 0,0 0-1 16,14-3 5-16,-14 3-2 0,0 0-6 15,0 0 3-15,0 0 1 0,0 0-4 0,12-3-1 16,-12 3 5-16,0 0-1 0,0 0-2 16,0 0 3-16,19 3-4 0,-19-3 5 15,0 0-2-15,13 0-2 0,-13 0 3 16,0 0 1-16,0 0 1 0,0 0 4 0,15 0-7 16,-15 0-1-16,0 0 3 0,0 0 0 15,0 0-5-15,13 0 4 0,-13 0-2 16,0 0 0-16,0 0 1 0,0 0 2 0,14 3-2 15,-14-3 0-15,0 0 3 0,0 0-4 16,0 0 1-16,0 0-2 0,9 0 4 0,-9 0 0 16,0 0-4-16,0 0 1 0,0 0 5 15,13 2-1-15,-13-2 4 16,0 0-9-16,0 0 2 0,0 0 1 0,0 0-2 16,12 2 3-16,-12-2-1 0,0 0 6 0,0 0-6 15,19 0-5-15,-19 0 1 0,0 0 7 16,11 0-3-16,-11 0-1 0,0 0-3 15,0 0-1-15,12 4 2 0,-12-4-2 16,0 0 5-16,0 0-2 0,0 0-2 0,14 0 3 16,-14 0-2-16,0 0 0 0,0 0-1 0,0 0 3 15,16 1-1-15,-16-1 4 0,0 0-1 16,0 0-3-16,0 0 0 0,11 0 0 16,-11 0 3-16,0 0-3 0,0 0 8 0,0 0-5 15,0 0-5-15,0 0 2 0,12 0-5 16,-12 0 4-16,0 0 2 0,0 0 2 15,0 0-2-15,0 0-2 0,15 0 4 0,-15 0-4 16,0 0 2-16,0 0 10 0,0 0-10 16,12 0-4-16,-12 0 4 0,0 0 0 15,0 0-3-15,0 0 1 0,0 0 1 16,0 0 2-16,0 0-2 0,14 0 3 16,-14 0 0-16,0 0-6 0,0 0 4 0,0 0 1 15,0 0 1-15,0 0-2 0,0 0 3 16,14 0-3-16,-14 0 0 0,0 0 0 15,0 0 1-15,0 0 3 0,0 0-2 0,0 0-3 16,0 0 0-16,13-5 1 0,-13 5-2 16,0 0 5-16,0 0 0 0,0 0 2 15,13-2-3-15,-13 2-2 0,0 0-1 0,0 0 0 16,0 0 3-16,0 0-2 0,0 0 0 16,15-2 0-16,-15 2 2 0,0 0-2 0,0 0 2 15,0 0-2-15,0 0 1 16,0 0 1-16,12-3-3 0,-12 3 2 0,0 0-5 15,0 0 5-15,0 0-2 0,0 0 3 0,19 0-1 16,-19 0-1-16,0 0 0 0,0 0 4 16,14 0-5-16,-14 0-1 0,0 0 1 15,0 0 1-15,0 0 0 0,16 0-1 0,-16 0-1 16,0 0 1-16,0 0 1 0,0 0 2 16,0 0-3-16,23 0 0 0,-23 0 3 31,0 0-4-31,0 0 6 0,0 0-3 0,13-3-2 0,-13 3 1 15,0 0-2-15,0 0 1 0,0 0-2 0,0 0 4 16,0 0-3-16,0 0 1 0,0 0 2 0,0 0-3 0,14 0 0 16,-14 0-8-1,0 0-3-15,0 0-6 0,0 0-10 0,0 0-5 0,0 0-14 16,0 0-78-16,10 8 43 0</inkml:trace>
  <inkml:trace contextRef="#ctx0" brushRef="#br0" timeOffset="64976.1">14625 8044 305 0,'0'0'-24'0,"0"0"10"16,0 0 1-16,0 0 5 0,0 0 5 0,0 0 8 16,0 0 1-16,0 0 3 0,0 0 2 15,0 0 1-15,0 0 1 0,0 0 3 16,0 0-5-16,0 0 5 0,0 0 1 15,0 0-6-15,0 0 2 0,0 0-1 0,0 0-1 16,0 0-2-16,0 0 2 0,0 0-2 16,0 0-2-16,0 0 3 0,0 0-6 15,-12-34 2-15,12 34 0 0,0 0-1 16,0 0 1-16,0 0 2 0,16-6-7 0,-16 6-1 31,11-6 0-31,-11 6 1 0,12-8-2 0,-12 8 4 0,15-5-3 16,-15 5-3-16,13-5 3 0,-13 5 0 15,9-7 1-15,-9 7 1 0,18-7 0 0,-18 7 0 16,14-5-4-16,-6 0 1 0,0 3-1 16,-8 2 4-1,19-8-3-15,-11 6 3 32,3-2-2-32,-11 4 3 15,16-7-4-15,-6 4-2 0,-2-2 3 16,-8 5 2-16,19-4-2 0,-19 4 3 15,17-7-4-15,-7 3 0 0,-10 4-4 32,13-2 3-32,-4-2 4 15,-9 4-4-15,14-3-2 0,-14 3 4 16,18-4 1-16,-18 4 1 0,12-7-2 16,-12 7 2-16,19-1 3 0,-19 1-4 15,15-4 1-15,-15 4 0 0,16-1-4 0,-6-3 0 16,-10 4 2-1,16 0-4-15,-16 0 5 32,19-2-3-32,-19 2 2 0,19-2-2 0,-11-1 1 15,-8 3 1-15,24 0 0 0,-24 0 3 16,22 0-3-16,-14-3-2 0,-8 3 0 16,23-2 4-16,-23 2-4 0,23 0 1 0,-23 0 0 15,18-2-1 1,-18 2 1-16,20 0 0 0,-5-4 2 15,-15 4-1 17,15 0 7-32,-15 0-8 15,16 0-1-15,-16 0 1 0,14-1-1 16,-14 1 6 0,18 0-9-16,-18 0 4 15,0 0-3-15,18 0 1 0,-18 0-1 16,15 0 1-16,-15 0 1 15,0 0 0-15,20 0 3 0,-20 0-5 16,0 0 3-16,15 0-3 0,-15 0 3 0,0 0-1 16,0 0 1-16,18 0 1 0,-18 0-1 15,0 0 0-15,0 0 1 16,12 0-2-16,-12 0 2 0,0 0 0 0,0 0 2 0,0 0 0 0,15 1-2 16,-15-1 1-1,0 0-2-15,0 0-1 0,0 0-1 0,0 0 2 0,12 0 0 0,-12 0-2 16,0 0 2-16,0 0 1 0,0 0-2 0,11 4 4 0,-11-4-1 15,0 0-3-15,0 0 1 0,12 2 3 0,-12-2-3 32,0 0 1-32,0 0-3 0,10 5 5 0,-10-5-1 15,0 0 2-15,12 3-5 0,-12-3 0 0,0 0 4 0,4 4-4 0,-4-4 1 32,0 0 1-32,0 0-4 0,0 0 2 15,0 0 0-15,0 0 2 0,0 0 0 0,0 0 0 0,15 4 1 0,-15-4-1 16,0 0-2-16,0 0 3 0,0 0 1 0,0 0-2 15,9 5 0-15,-9-5-1 0,0 0 2 16,0 0-1-16,0 0 0 0,0 0-1 0,10 4 1 0,-10-4 1 16,0 0-1-16,13 5 0 0,-13-5 0 0,0 0 0 0,4 6 0 0,-4-6 0 31,0 0-1-31,0 0 1 0,19 4-1 0,-19-4 1 16,0 0 2-16,8 6-2 0,-8-6 0 31,0 0 2-31,0 0-2 0,0 0 0 0,10 4 1 0,-10-4-2 15,0 0 1-15,0 0 5 0,0 0-6 0,0 0-1 16,8 4 3-16,-8-4 0 0,0 0-4 0,0 0 2 16,0 0 0-16,0 0 1 0,0 0-2 0,0 0 5 0,0 0-4 15,0 0-2-15,0 0 1 0,8 7 6 0,-8-7-4 0,0 0-1 16,0 0-3-16,0 0 3 0,0 0-1 0,0 0 1 0,0 0 1 0,0 0 0 16,0 0 0-16,0 0 2 0,8 7-4 0,-8-7 1 0,0 0-2 0,0 0 3 0,0 0 0 15,0 0 1-15,3 8 4 0,-3-8-3 0,0 0-3 0,0 0 0 0,0 0 1 16,0 0-1-16,0 0-1 0,0 0 4 0,0 0-1 0,0 0-2 0,4 10 1 0,-4-10-1 15,0 0 1-15,0 0 0 0,0 0 0 0,0 0-1 0,0 0-2 0,0 10 4 16,0-10-2-16,0 0 1 0,0 0 0 16,0 0-2-16,0 12 1 0,0-12-1 15,4 8 7-15,-4-8-7 0,0 0 5 0,4 14-2 0,-4-14 1 16,0 10 0-16,0-10-5 0,0 10 4 0,0-10-1 0,4 11 2 16,-4-11-3-16,4 7 2 0,-4-7 1 0,0 0-3 15,4 12 2-15,-4-12 0 0,3 10 3 0,-3-10 1 16,4 10-3-16,-4-10 0 15,4 8-6-15,-4-8 4 0,4 9-1 0,-4-9 1 16,0 13 3-16,0-13-3 16,8 12 2-16,-6-4-3 15,-2-8 0-15,8 12 1 0,-4-2 0 0,0-2 2 16,-4-8-2-16,0 16 1 0,4-7-3 0,2-2 3 16,-5 3 1-16,-1-10 1 0,4 18 3 0,-4-8-4 15,4 1-1-15,-4-11 1 16,4 15 0-16,-4-5-1 31,0-10-1-31,0 18 1 0,0-10 6 16,0 0-7-16,5 1 0 0,-1-1-1 15,-4-8 2-15,4 17 2 0,-4-9-3 16,0-8-3-16,2 18 5 0,-2-10 0 0,4-2-2 0,-4-6 0 16,4 18 3-16,-4-10-1 15,5 2-3-15,-5-10 4 16,0 15-4-16,0-7 1 0,4 0 3 15,-4-8 2-15,4 15-5 0,0-5 6 16,-3-3-5 0,5 4 0-16,-6-11 1 15,4 16 3-15,0-6 0 0,-4 0-1 0,4 0-2 16,0 2 2-16,0 2-3 16,-2-4 2-16,2 2 1 0,0 2 0 15,-4-6-5 1,4 8 4-16,-4-4-3 0,4 1-4 0,0-1 5 15,3 1 4-15,-7-1-2 16,4 2 0-16,0-4 0 0,0 4 2 16,0-2-3-16,0-3 2 15,-1 4-3 1,1-5 3 0,0 2-3-16,0 0 1 0,-4-3-1 0,4 0 1 15,0 1 1-15,0 1 3 0,-2-2-4 0,-2-7-2 0,4 9 3 16,-4-9 3-16,8 11 4 0,-8-11 0 15,0 9-7-15,0-9-4 0,0 0 12 0,4 11-13 0,-4-11 2 16,0 0-2-16,0 0 1 16,4 10 1-16,-4-10 3 0,0 0-3 0,0 0 3 0,0 0 1 0,0 0-6 0,0 0 4 15,0 0 2-15,6 8-2 0,-6-8-3 0,0 0 4 16,0 0-1-16,0 0-4 0,0 0 2 0,0 0 12 0,0 0-7 0,0 0 1 0,0 0-2 16,0 0 1-16,0 0 2 0,0 0 0 0,0 0 3 0,0 0-3 0,0 0-2 15,0 0 4-15,0 0-2 0,0 0-4 0,0 11 1 0,0-11-3 16,0 0-1-16,0 0 9 0,0 0-7 0,0 0 2 0,0 0-4 0,0 0 2 15,0 0-1-15,0 0 1 0,0 0 0 0,0 0 1 0,0 0-2 16,0 0-3-16,0 0 2 0,0 0 2 0,0 0-2 0,0 0 6 0,0 0-7 16,0 0 3-16,0 0-4 0,0 0-2 0,0 0 7 0,0 0-2 0,0 0 0 0,0 0-2 15,0 0 1-15,0 0 5 0,0 0-6 0,0 0 4 0,0 0-6 0,0 0 1 0,0 0 3 0,0 0 1 16,0 0-7-16,0 0 1 0,0 0-5 0,0 0 1 0,0 0-16 0,0 0-15 16,0 0-18-16,0 0-19 15,0 0-106-15,0 0 62 0</inkml:trace>
  <inkml:trace contextRef="#ctx0" brushRef="#br0" timeOffset="66218.78">15345 7885 6 0,'0'0'-3'0</inkml:trace>
  <inkml:trace contextRef="#ctx0" brushRef="#br0" timeOffset="66242.77">15353 7880 1 0</inkml:trace>
  <inkml:trace contextRef="#ctx0" brushRef="#br0" timeOffset="66287.73">15376 7884 1 0</inkml:trace>
  <inkml:trace contextRef="#ctx0" brushRef="#br0" timeOffset="66327.95">15376 7884 1 0</inkml:trace>
  <inkml:trace contextRef="#ctx0" brushRef="#br0" timeOffset="66360.19">15391 7884 1 0</inkml:trace>
  <inkml:trace contextRef="#ctx0" brushRef="#br0" timeOffset="66391.64">15429 7885 4 0,'10'0'0'0,"-10"0"0"0</inkml:trace>
  <inkml:trace contextRef="#ctx0" brushRef="#br0" timeOffset="66410.11">15465 7890 6 0,'0'0'0'0,"15"3"1"16,-15-3-2-16,12 5 0 0</inkml:trace>
  <inkml:trace contextRef="#ctx0" brushRef="#br0" timeOffset="66447.14">15503 7901 8 0,'12'4'-2'0</inkml:trace>
  <inkml:trace contextRef="#ctx0" brushRef="#br0" timeOffset="66581.02">15525 7908 5 0</inkml:trace>
  <inkml:trace contextRef="#ctx0" brushRef="#br0" timeOffset="66726.27">15537 7914 6 0,'11'4'2'16,"-11"-4"-4"-16</inkml:trace>
  <inkml:trace contextRef="#ctx0" brushRef="#br0" timeOffset="66922.72">15568 7929 8 0,'0'0'1'0,"11"7"1"0,-11-7 0 0,8 5-2 16,-8-5 2-16,8 5-3 0,-8-5 0 0,10 8 0 16,-10-8 3-16,8 4-1 0,-8-4-1 15,10 6 0-15,-10-6 0 0,5 8 2 16,-5-8 2-16,8 4-3 0,-8-4 5 16,9 8-5-16,-9-8-2 0,6 5 2 15,-6-5 2-15,8 8-2 0,-8-8 2 0,9 7-1 63,-9-7-1-63,9 10 2 0,-9-10-1 0,10 7-2 0,-10-7 3 15,8 8-2-15,-4-4 4 0,-4-4-3 0,0 0 1 0,14 11-2 0,-14-11 0 0,4 6 2 0,-4-6 0 0,8 8-1 0,-5-2 0 0,-3-6-1 16,8 8-1-16,-8-8 2 16,4 8 1-16,-4-8-2 0,8 5 0 0,-8-5-1 15,0 0 4-15,11 12-4 0,-11-12 0 0,8 4 1 16,-8-4 2-1,4 7-2-15,-4-7-2 0,4 8 2 0,-4-8 1 16,10 5 2-16,-10-5-1 0,8 8 0 0,-8-8-3 16,4 7 1-16,-4-7-1 15,10 5 3-15,-10-5-2 0,5 7-1 0,-5-7 2 0,4 6-1 16,-4-6-1-16,9 7 1 0,-9-7 2 0,8 5-2 16,-8-5 0-16,6 6 1 0,-6-6 0 15,0 0-2-15,4 8-1 0,-4-8 0 0,5 5 3 16,-5-5-2-16,0 0-2 0,8 8 2 15,-8-8-1-15,0 0 0 0,5 11-1 16,-5-11 2-16,10 4 2 0,-10-4 0 16,0 0 1-16,4 10-1 0,-4-10-1 0,0 0-2 15,8 7 4-15,-8-7-4 0,6 5-1 16,-6-5 4-16,0 0-2 0,0 0 2 0,8 8-2 16,-8-8 2-16,0 0-2 15,0 0 2-15,4 8 0 0,-4-8-4 0,0 0 5 16,0 0-5-16,0 0 2 0,0 0-1 15,8 8 1-15,-8-8 3 0,0 0-1 0,0 0 0 16,0 0-2-16,0 0 0 0,0 0-2 16,0 0-4-16,0 0-6 0,11 7-11 0,-11-7-9 15,0 0 11-15</inkml:trace>
  <inkml:trace contextRef="#ctx0" brushRef="#br0" timeOffset="67938.08">15977 8350 76 0,'0'0'0'0,"0"0"-3"0,0 11 5 16,0-11 0-16,0 0 3 0,0 0-2 16,0 0 3-16,0 0 0 0,0 0-5 15,0 0 4-15,0 0-1 0,0 0 2 0,0 0 0 16,0 0-5-16,8 7 5 0,-8-7-5 16,0 0 4-16,7 12-1 0,-7-12 2 15,0 0 0-15,8 8 0 0,-8-8-2 16,0 9 4-16,0-9-3 0,8 7-1 0,-8-7 1 15,11 12 0-15,-7-7-2 0,-4-5 4 16,4 9-5-16,5-3-2 0,-9-6-9 16,5 10-7-16,-5-10-10 0,8 10-24 0,-2-5 17 15</inkml:trace>
  <inkml:trace contextRef="#ctx0" brushRef="#br0" timeOffset="68346.92">16211 8548 137 0,'0'0'3'0,"0"0"1"0,0 0-1 16,0 0 1-16,0 10 1 0,0-10-2 0,0 0-3 16,0 0 5-16,0 0-2 0,0 0 0 15,0 0-2-15,9 4 0 0,-9-4 0 16,0 0 3-16,1 10-4 0,-1-10 2 15,8 8-1-15,-4-4 1 0,-4-4-4 0,14 9-6 16,-9-1-7-16,0-4-7 0,3 4-24 16,0-3 15-1</inkml:trace>
  <inkml:trace contextRef="#ctx0" brushRef="#br0" timeOffset="68592.73">16449 8713 116 0,'0'0'1'0,"0"0"8"0,0 0 0 0,0 0 4 16,0 0 1-16,0 0-6 0,6 5 4 0,-6-5-4 15,0 0-1-15,0 0-2 0,0 0-2 16,0 0 0-16,0 0-1 0,0 0-4 16,0 0-2-16,9 6-10 0,-9-6-6 15,0 0-38-15,12 5 19 0</inkml:trace>
  <inkml:trace contextRef="#ctx0" brushRef="#br0" timeOffset="68991.84">17020 8854 146 0,'9'0'0'0,"-9"0"9"0,18 2 4 0,-18-2 3 0,14 0-2 16,-14 0-2-16,0 0 0 0,19 0-1 16,-19 0-2-16,0 0-3 0,16 0-1 0,-16 0-6 15,15 0-12-15,-15 0-6 0,16 2-11 16,-16-2-35-16,10 3 22 0</inkml:trace>
  <inkml:trace contextRef="#ctx0" brushRef="#br0" timeOffset="69193.92">17516 8880 164 0,'8'4'-2'0,"-8"-4"8"0,0 0 0 16,0 0 2-16,19 0 0 0,-19 0-3 16,0 0-3-16,0 0-4 0,0 0-9 0,12 0-9 15,-12 0-36-15,0 0 19 0</inkml:trace>
  <inkml:trace contextRef="#ctx0" brushRef="#br0" timeOffset="70556.98">17756 8954 145 0,'0'0'-2'0,"0"0"7"0,0 0 6 0,0 0 3 16,0 0 6-16,0 0 0 0,0 0-1 16,0 0 3-16,0 0-1 0,0 0 3 0,0 0-2 15,0 0 0-15,0 0 1 0,0 0-7 16,0 0 5-16,0 0-3 0,0 0-4 16,0 0-2-16,9-13-1 0,-9 13 1 15,0 0-3-15,18-3 1 0,-18 3-2 0,14 0-2 16,-14 0-8-16,18-2-5 15,-4 2-8-15,0 2-7 47,-1-2-14-47,-13 0-17 0,28-2-73 0,-16 2 43 0</inkml:trace>
  <inkml:trace contextRef="#ctx0" brushRef="#br0" timeOffset="70766.03">18373 8905 311 0,'16'-1'-8'0,"2"-2"5"0,-2 3 1 0,-3-3 1 0,-13 3 0 16,27-1 0-16,-13-3-4 0,-14 4 6 0,16 0-4 15,-16 0-4-15,23 0-4 0,-23 0-4 16,16 4-10-16,-9-3-7 0,-7-1-36 15,17 6 23-15</inkml:trace>
  <inkml:trace contextRef="#ctx0" brushRef="#br0" timeOffset="71021.17">19033 8980 170 0,'0'0'-2'0,"0"0"11"0,16 0 4 15,-16 0 4-15,11 0 2 0,-11 0-4 0,12 0 0 16,-12 0-1-16,0 0-7 0,0 0-9 16,15 0-12-16,-15 0-18 0,0 0-46 0,0 0 26 15</inkml:trace>
  <inkml:trace contextRef="#ctx0" brushRef="#br0" timeOffset="96221.71">16176 8629 59 0,'0'0'15'0,"-4"12"-4"0,4-12-5 16,0 0-2-16,0 0-1 0,0 0 1 0,0 0-2 15,0 0 5-15,-7 13-3 0,7-13 2 16,0 0-1-16,0 0 0 0,0 0-1 16,-4 8 0-16,4-8 0 0,0 0 1 15,0 0 0-15,0 0-3 0,0 0 1 16,0 18 1-16,0-18-12 0,8 6-7 0,-8-6-9 16,7 11-16-16,-3-7 14 15</inkml:trace>
  <inkml:trace contextRef="#ctx0" brushRef="#br0" timeOffset="96560.9">16552 8886 98 0,'0'0'-3'0,"11"4"1"0,-11-4 0 0,4 8 2 0,-4-8-1 15,12 6 2-15,-12-6-6 0,6 8 5 16,-6-8-2-16,8 6 2 0,-8-6 2 15,8 7-4-15,-8-7-2 0,11 5-4 0,-11-5-5 16,12 8-8-16,-7-2 8 0</inkml:trace>
  <inkml:trace contextRef="#ctx0" brushRef="#br0" timeOffset="96986.95">17728 9168 56 0,'0'0'7'0,"25"-2"-2"0,-13-2 0 0,-12 4-1 0,18 0 1 16,-18 0-3-16,20 0 0 0,-20 0-1 15,17 4-5-15,-5-4-5 0,-1 2-17 0,-11-2 9 16</inkml:trace>
  <inkml:trace contextRef="#ctx0" brushRef="#br0" timeOffset="97230.59">18245 9158 66 0,'26'-2'-5'0,"-26"2"3"15,16 2-1-15,-16-2 2 0,22-2 4 16,-7 2 3-16,-15 0 2 0,24 0-1 0,-9 0-3 16,2 0-1-16,-8 0-1 0,15 0 1 15,-8 2 0-15,4-2-3 0,3 3 0 0,-2-2-10 16,-2-1-19-16,1 4 10 0</inkml:trace>
  <inkml:trace contextRef="#ctx0" brushRef="#br0" timeOffset="102670.21">23256 11412 73 0,'16'0'-2'0,"1"0"3"0,3 1 1 0,2-1 2 0,-4 3 4 16,6-3 6-16,2 2-6 0,4-2 6 16,0 0 0-16,0 0 0 0,4 0 0 15,-4-2 3-15,6-1 2 0,0 2-4 16,8-3 1-16,0 0 1 0,-1-2 3 15,5 1-5 17,1 2-2-32,1-1 4 31,-1-1-6-31,2 0 0 16,2-1 0-16,-4-2 0 15,5 4 2-15,-4 0-2 16,0-2-2-16,2 2 1 15,-10-2-1 1,2 1 1 15,-1 1 2-31,-3-1-6 16,-3-1 3-16,-5 4-2 0,-2-2-1 16,-4-2 3-1,2 4 2 1,-8-1-4 15,-1 0 2-31,-3 1-3 16,3 2 3-16,-6-3 2 0,-1 0-4 15,-12 3-8-15,25-4 4 16,-19 2 0 0,-6 2-3-16,12-4 4 0,-12 4-5 15,0 0 1-15,0 0 1 0,-6-19-2 0,6 19-2 16,-12-11 2-16,2 5-4 15,-5 0 2-15,3-2 5 0,-5 2-1 16,1-5-4 0,-6 4 0-16,4-3 2 15,-6 0 1 1,5 0 1 0,-6 3-2-1,6-4 4-15,-5 3-7 16,7 2 4-16,1-1-2 15,-2-1 0-15,9 4 1 32,-4-3-4-32,3 5 2 15,10 2 0-15,-21-8 2 0,14 4-4 32,7 4 5-32,-9-6-1 15,9 6-3-15,0 0 4 0,0 0-2 0,0 0 0 16,0 0 2-16,0 0-1 0,0 0 4 0,0 0-5 0,47 6 2 0,-34-2 1 31,3 0-4-15,-1 0 3-16,1 0-2 15,1 5-1 1,-5-5 2 0,4 1-2-16,1 2 1 0,-2-2 0 15,1 3 4 1,-4-1-4-16,3-2 1 15,-2 6 3-15,0-4-7 16,-2 3 5-16,-3 0-3 16,1 0 2-1,-3 1-3-15,0-2 2 16,-2 3 1 0,-4 0-1-16,0 2-3 15,0-4 0-15,-4 2 2 0,2 2-6 0,-6-6-1 16,-3 5 1-16,3-2-5 0,-7 1-4 15,3-3-10-15,-8 2-4 0,3-3-10 16,-6-2-54 0,3 2 33-16</inkml:trace>
  <inkml:trace contextRef="#ctx0" brushRef="#br0" timeOffset="103842.22">23235 11190 232 0,'-8'14'-19'0,"0"-6"4"0,8-8 3 15,-8 13 4-15,0-5-1 0,-3 0 2 16,4-1-1-16,2 3 5 0,-6-3-1 16,1 8 4-16,-1-7-3 15,6 2 2-15,-6 0 0 0,3 0 0 0,-3 1 2 0,5-2 1 16,-2 1-2-16,-3 3 1 0,6-5 1 16,2 3-1-16,-5-3 2 0,1 0 1 0,6 2-3 15,1-10 5-15,-8 18-2 0,8-12 3 16,0-6-3-16,0 18 1 0,4-10-1 15,0 1 1-15,-3-1-1 0,10 3 4 0,-4-5-7 16,7 5 1-16,-2 0-3 0,4-3 5 16,6 2 1-16,-2 1-3 0,-2 2-1 15,4-6 3-15,-2 2-2 0,-2 2-2 16,4-4-1-16,0 3 2 0,-2-2-8 16,-2-2-2-16,-6 2-8 0,2-3-16 0,-2 0-21 15,-1 2 18-15</inkml:trace>
  <inkml:trace contextRef="#ctx0" brushRef="#br0" timeOffset="111261.71">21993 8956 15 0,'0'0'7'0,"0"0"10"0,0 0-9 0,0 0-1 16,0 0-4-16,0 0 3 0,0 0-2 15,0 0 2-15,0 0-2 0,0 0 3 16,0 0-3-16,0 0 4 0,0 0-1 0,0 0-3 15,0 0 1-15,0 0-1 0,0 0 4 16,0 0 2-16,0 0-2 0,0 0 2 16,0 0 0-16,0 0 1 0,0 0 1 15,0 0-2-15,0 0 1 0,0 0 3 16,0 0-2-16,0 0 2 0,0 0-3 0,0 0 0 16,0 0-6-16,0 0 3 0,16-2-4 15,-16 2 2-15,0 0 0 0,0 0-2 16,0 0-1-16,22-4 0 0,-22 4-2 0,16 0 0 15,-16 0-2-15,18 0 6 16,-18 0-5-16,20 0 3 0,-5 0-2 16,-15 0-2-16,29 4-3 0,-17-4 7 31,7 2-5-15,-2-2 4-1,2 0-3-15,-3 2 3 16,0-2-2-16,1 3 1 15,2-3 3-15,-3 0-4 16,-3 0-1-16,-1 0 1 0,3 0-2 16,-3 0 3-1,-1 1-1 1,-11-1 0-16,20 0-7 0,-20 0-4 16,17 0-3-16,-17 0-4 15,12 4-9-15,-12-4-56 0,0 0 28 0</inkml:trace>
  <inkml:trace contextRef="#ctx0" brushRef="#br0" timeOffset="111944.4">22673 8888 199 0,'0'0'-14'0,"0"0"2"16,0 0-1-16,0 0 2 0,0 0 2 15,0 0-1-15,0 0 2 0,0 0 2 0,0 0 1 16,0 0 0-16,0 0-1 0,0 0 2 15,-6 17 3-15,6-6-1 0,0-11-2 16,-4 20 2-16,4-8 0 0,0 1 1 16,0 2-1-16,0 2 4 0,0 2-2 15,0-2 4-15,0 4-1 0,4 2-1 16,-4 1 2 0,0 0 1-1,2-1-3 1,2-1 3-1,-2 0-1-15,2 2-1 16,1-3 1-16,-4 0 1 16,3-3 1-16,0-2 0 0,-1 1-1 31,1-4 3-31,-3 2 0 16,-1-4 0-1,6 1 6-15,-2-2 3 0,-3 0 5 0,3-2 5 16,-4-8-9-16,7 13 2 0,-1-12-4 0,-6-1-3 15,14 3 0-15,-14-3 0 0,0 0-2 0,28-13-2 0,-16 5-2 0,2-4-1 16,-2-2-1 0,0-4-1-16,3 0 0 15,2-2-3 1,-1-2 1-16,-4 0 5 0,7-2-7 16,-2 2 4-16,-5 2-4 15,-1 0 2-15,1 2-1 0,-1 4 1 16,-1-1-3-16,0-1 2 0,-4 4-3 15,5 3-5 1,-7-2-3-16,1 0-11 16,2 5-6-1,-7 6-6-15,11-12-12 0,-10 4-44 0,-1 8 31 16</inkml:trace>
  <inkml:trace contextRef="#ctx0" brushRef="#br0" timeOffset="112957.61">23083 9305 213 0,'0'0'-17'0,"0"0"2"0,10 7 3 16,-10-7 1-16,0 0 3 0,16 1 6 16,-16-1 1-16,11 0-1 0,-11 0 3 0,16-1 0 15,-16 1 2-15,16-7 2 0,-5 3 6 16,-1 0-5-16,1-3 1 0,-3 3 0 16,3-2 1-16,-11 6 3 0,14-12-3 15,-4 5-2-15,-8 2 0 0,4-3 1 0,3 1 4 16,-9 7-10-16,8-12 5 0,-8 12-4 15,0-16-1-15,0 16 1 0,0-12-1 16,0 12-1-16,-8-13 3 0,-1 5-3 16,9 8 1-16,-16-12-1 0,9 6 2 0,-2 2-3 15,-5 0 2 1,14 4 1-16,-22-8-1 0,12 8-2 31,-4-2 0-31,0-1-1 0,14 3 0 16,-26 3 0-16,16-1 1 0,-3 2 0 0,-2 2-3 15,6-1 3-15,-2 2-2 16,3 1 0-16,-2 2 4 0,3 1-2 0,-4-3 2 16,6 5-3-1,-6-1 0-15,3 2 3 32,2 0 1-32,0 0-6 0,1 0 6 15,0-2-3-15,2 3 2 16,-1-3-1-16,0 4 3 0,3-3-2 15,1-1 0-15,0 2 0 0,0-1 1 16,0-1 1 0,0-1-3-1,1 2 0-15,3-4 4 0,0 1-3 16,3 0 0-16,-1 0 1 0,0 2-1 0,0-6-1 16,5 5 2-16,-3-4 0 0,0 2-2 0,3-1 2 15,3 0 1-15,-6-1-2 16,7-2 4-16,1 0-4 0,-4-1 1 31,3 2-3-31,2-4 6 0,-5 1-8 16,4-2 4-16,3 3-2 15,-2-4 1-15,-1 0-1 0,-4 0-4 16,5 0-3-16,-17 0-7 0,27-8-3 0,-12 6-6 16,-3-4-48-16,-2 4 25 0</inkml:trace>
  <inkml:trace contextRef="#ctx0" brushRef="#br0" timeOffset="121444.19">19604 8362 2 0,'0'0'11'0,"0"0"-1"0,0 0-7 0,-9-6-4 16,9 6 3-16,0 0 4 0,0 0-4 16,0 0 2-16,0 0 5 0,0 0-4 0,0 0 0 15,0 0 3-15,0 0 3 0,36 6-7 16,-24-2 1-16,-12-4 0 0,22 2-1 16,-7 3 0-16,1-5 0 0,1 3 1 15,-1 1 0-15,-4-4-1 0,3 0 1 16,-2 4-3-16,-13-4-1 0,24 1 0 0,-17 2-4 15,-7-3-7 1,16 0-6-16,-16 0-17 16,17 2 11-16</inkml:trace>
  <inkml:trace contextRef="#ctx0" brushRef="#br0" timeOffset="122427">20447 8497 93 0,'0'0'6'0,"-27"-29"-2"0,15 27 4 0,12 2 3 0,-19-8 2 16,6 4-2-16,0-2 0 0,-1 2 0 16,-2 1-2-16,-1-2 0 0,-3 2 1 0,1 0-2 15,1 2 1-15,-1-3-3 0,-1 4 0 16,1-3 0-16,1 6 0 0,-1-3-3 15,2 4 3-15,1-3-1 0,-3 5-1 16,3-1 0-16,3 0 1 0,1 3-2 16,1-1-1-16,3 0 4 15,0 1-4-15,0 1 1 0,1-1 0 16,5 3-1-16,-2-2 1 16,4-9-3-1,0 17 3-15,4-3 5 16,-2-4-6-16,2-3 2 0,3 0-2 15,2 5 1 1,-2-7-4-16,5 3 3 16,3 0 2-16,-2-4-2 15,0 3 0 1,5-1-2 15,-2-3 3-31,1 1-2 16,3 0 1-16,-4-4 0 15,3 1-1-15,-2-2 5 16,3-3-3-16,1 3 2 16,-1-2 1 15,-1-2 1-31,-2 1-4 16,-1-3 4-16,2 3-1 0,-2 0-1 15,-2 0 3-15,-2-1-2 0,3 1 0 16,-4 0 1-16,-3-3-4 15,2 2 2-15,-10 5-1 0,14-7 2 0,-8 2-6 32,-6 5 5-32,11-8-5 0,-11 8 4 15,11-4-2-15,-11 4-3 0,0 0 3 0,0 0-2 16,5-11-1-16,-5 11 0 16,0 0 0-16,0 0 4 0,0 0-6 0,0 0 3 0,0 0-2 0,0 0 5 0,0 0-3 15,0 0 0-15,0 0-1 0,0 0 0 0,0 25 0 0,0-25-1 16,0 0-2-16,-4 15-1 0,4-15-4 15,0 12-2-15,0-12 0 16,-1 13-6-16,1-13-4 16,0 0-5-16,-4 18-6 0,4-18-5 15,0 9-50-15,0-9 30 16</inkml:trace>
  <inkml:trace contextRef="#ctx0" brushRef="#br0" timeOffset="122872.93">20773 8501 209 0,'0'0'-16'0,"-20"0"1"0,20 0 2 0,-21 0 3 16,21 0 0-16,-23 3 2 0,11-2 1 0,-2 2 3 16,2-1 4-16,-3 4-6 0,2-1 3 15,-3-1-1-15,1 1 1 0,3 1 1 16,-3 2 0-16,7 2 4 0,-6-3-1 0,3 4 0 16,0-3 0-16,3 0 3 0,0 2 0 46,2 0-1-46,0 0-1 0,2 1 0 0,4-11 0 0,-2 21 5 0,2-10-3 16,2 0 0-16,-2 1 0 0,4-3-2 0,2 2 2 0,-2-3-1 16,2 1 0-1,1-1-1 1,2 1-4-16,2-1-5 16,0 0-3-16,-1 0-6 15,-2 2-27-15,3-6 14 0</inkml:trace>
  <inkml:trace contextRef="#ctx0" brushRef="#br0" timeOffset="123188.63">20789 8612 104 0,'-5'9'-7'0,"-3"0"-2"0,1 5 0 0</inkml:trace>
  <inkml:trace contextRef="#ctx0" brushRef="#br0" timeOffset="123266.89">20763 8673 71 0,'-4'11'-3'0,"2"2"3"0,2-5 2 0,2 5 0 15,2-1 2-15,2 2-1 0,1-4-3 16,2-2 4-16,6 6-1 0,-3-4-1 0,5-3-5 15,-1 4-5-15,2-2-3 0,2-1-12 16,1-4 8-16</inkml:trace>
  <inkml:trace contextRef="#ctx0" brushRef="#br0" timeOffset="125420.08">22245 8884 60 0,'0'0'2'0,"0"0"0"0,0 0 3 16,0 0 0-16,0 0 3 0,0 0-1 15,0 0-1-15,0 0-2 0,0 0 1 0,0 0-1 16,0 0 1-16,0 0 4 0,0 9 0 15,0-9 2-15,0 11 0 0,0-11 3 16,-6 17 3-16,6-5-4 0,-2 1-1 16,2-1 0-16,-4 3 1 0,-1 0-3 78,4 1-1-63,-3 1 2-15,1 0-3 0,-1-1 1 0,0 2-2 0,3-4 2 0,-5 1-5 0,5 0 1 16,-3-1-10-16,0 2-10 0,1-4-16 0,-1 3-56 16,-2-2 29-16</inkml:trace>
  <inkml:trace contextRef="#ctx0" brushRef="#br0" timeOffset="135474.64">16639 15824 225 0,'4'-8'19'0,"-4"8"-12"0,13-12-1 0,-8 6 5 15,-5 6 4-15,10-12 1 0,-10 12 5 16,4-13 4-16,0 9-1 0,-4 4-3 0,0 0 1 15,0-13 5-15,0 13-9 0,0 0 0 16,-8-12-3-16,8 12 0 0,-15-6-1 16,15 6 4-16,-23-1-3 0,10-2 1 0,13 3 4 15,-27 4-5-15,9 2 2 16,-1-1 0 0,-4 6 1-16,3-5-6 15,-2 6 6 1,-1 2-2-16,4 0 2 0,-7 4-3 15,8-4 0-15,0 4 0 16,3-1 0-16,-1 2-8 31,5-2 5-31,-1 3-1 16,8 0 0 0,2 0-4-16,2-3 2 15,2 3 3-15,2 0-6 16,4 0 0-16,7-2 2 31,-3-1-14-31,3 0-13 16,2-1-7-1,-4-1-12-15,10-3-12 16,-4 1-18-16,2-1-18 0,2-5-110 16,3-2 67-16</inkml:trace>
  <inkml:trace contextRef="#ctx0" brushRef="#br0" timeOffset="135786.99">17092 15966 519 0,'0'0'-14'0,"-4"-12"6"0,4 12 8 0,0-13 13 0,0 13 1 0,-4-12 3 0,4 12-1 0,-9-11 2 0,9 11 4 0,-18-9-2 0,8 6-5 0,-8 1 6 0,18 2-6 0,-26-3 5 0,7 3-7 16,0 5-4-16,3-2 6 0,-2 2-2 0,3 2-1 16,-1 1 2-16,-7 1 1 0,5 5-5 15,4-2 8-15,1 1-8 0,0-1 5 16,2 3-8-16,3-1 2 0,8 2-3 15,-4-4 5-15,4 3-8 0,0-3 3 16,4 4 7-16,0-4-2 0,5 1-10 0,1-1-1 16,11 0-3-16,-10-1-2 0,7-4-2 15,5 1 0-15,-3-3 0 0,-5-2 0 16,7-2 3-16,-3-1-4 0,1-1 5 0,-5-2-4 16,7-5-2-16,-8 1 0 0,0-3 3 15,2-2-8-15,-5-2 4 0,-3 2-4 0,-4-2-3 16,0 0 1-16,-4 2 2 0,0-2-9 15,-4 0 1-15,0 5 3 0,0-4-10 16,4 13-5-16,-8-18-9 0,3 12-7 16,-1-2-11-16,6 8-93 0,0 0 53 0</inkml:trace>
  <inkml:trace contextRef="#ctx0" brushRef="#br0" timeOffset="136792.49">17520 15944 392 0,'0'0'-15'0,"12"-6"2"0,-12 6 10 0,0 0 3 16,11-4 7-16,-11 4 5 0,0 0-2 15,0 0-1-15,0 0-2 0,0 0 2 0,0 0 1 16,0 0 6-16,0 0-5 0,0 0 2 16,-3 20 3-16,3-20 0 0,-16 19-2 15,12-8 3-15,-7 1-3 0,-1 4-2 16,2-4 2-16,-2 5 1 0,-2-2-1 15,5-2-3-15,0 2 0 16,-5-1-2-16,5-3 0 16,0-2 0-1,-1 2-5-15,2-3 7 16,0 1-6-16,2-1 1 16,-2-1-3-16,8-7 2 15,-4 8 0-15,4-8-1 0,-11 3-1 0,11-3 2 16,0 0 2-16,0 0-2 0,0 0-8 0,-12-23-3 0,12 23 4 15,12-20-6-15,-5 7 5 0,-3 1 5 0,8-3-6 32,2-1 0-17,0 3 4-15,-5-1-9 16,8 0 5-16,-2 0-1 16,2 2 2-16,1 2 0 0,-4-2-2 0,5 1 8 15,-7 4-5 1,3 1-4-16,-7-2 1 0,6 0 5 15,-6 5-4 1,4 0 3 0,-12 3-3-16,0 0 2 0,28 6 3 0,-22-1-1 15,0 2-1-15,1 1 0 0,1 1 0 0,-4 4 2 16,-3-1 4-16,-1 2-5 0,0 0 7 16,0 1-13-16,0 0 4 0,-1 1-3 15,1-4-3 1,-4 0 0-16,4 1 6 31,-4-4-3-31,4-9 2 16,-4 20 2-16,-1-12-2 0,5-8-1 15,0 0 1-15,-4 10-1 0,4-10-1 0,0 0 3 0,0 0 0 0,0 0 0 0,0 0-7 16,0 0 4-16,13-42-2 0,-5 29 8 0,-3-2-9 16,5-2 2-1,-1 2-1 1,2-2 12-16,-5 1-9 15,9 1-1-15,-7 3-1 0,7-1 2 16,1 1-2-16,-6 3 0 0,2 1 8 16,3 2-4-16,-7 4-3 15,-8 2 3 1,23 0-1-16,-10 5 2 0,-4-2-1 16,1 5 4-1,2-2-4-15,-7 5 0 0,0-2-3 16,3 3-4-16,-4 2-5 15,3-2-5-15,-3 1-7 0,-4 2-6 0,1-3-13 16,2 2-73-16,-3 0 40 16</inkml:trace>
  <inkml:trace contextRef="#ctx0" brushRef="#br0" timeOffset="137559.56">18189 16026 307 0,'8'-5'-6'0,"-8"5"4"0,0 0-4 0,0 0 6 0,0 0-3 0,0 0 3 0,0 0 6 0,0 0 3 0,0 0 3 0,0 0 0 0,0 0 2 0,0 0-1 0,-24 23-1 16,14-15 2-16,-1 1 1 0,0 2-3 0,-1-2 5 0,2 2-1 16,-2-2 10-16,0 2-13 0,4-2 0 15,-3 2-1-15,0-5-3 0,5 5-2 16,-4-4 2-16,4 1 3 0,-1-3 0 16,2 3 6-16,5-8-5 0,-14 7 4 0,14-7-5 15,0 0-1-15,0 0 0 0,0 0-4 16,0 0-1-16,0 0 2 0,0 0 3 0,0 0-9 15,14-38 1-15,-9 26 0 0,4 2-3 16,5-5-3-16,-5 2 3 0,4 1 0 16,1-3 3-16,4 2-1 0,-6 1 0 15,3 2-3-15,1 0 2 16,-3 2-3-16,1 1 0 31,-1-1 0-31,2 3-3 0,-3 1 1 0,2 1 2 16,-2 0 3-16,-12 3-4 0,23 3 2 0,-12 0 1 31,-1-1 4-31,-2 2-6 0,0 2-2 16,-1 2 6-16,1-2-10 0,-4 2 18 15,-4 3-12 1,4-2 1-16,-4 5 2 16,0-14-5-16,-4 18 6 0,1-7 0 15,2-4-4-15,1-7 1 16,-4 18 1-16,4-18-1 15,-7 12 2-15,7-12 2 0,-4 8 0 16,4-8-5-16,-4 7 4 0,4-7-2 16,0 0 2-16,0 0-1 15,0 0-5-15,0 0 2 0,0 0-1 0,0 0-3 0,23-23 3 0,-11 19 0 16,-4-4 1-16,7 0 1 0,-2 4-1 16,0-4-3-16,5 3-1 0,-2 1 1 0,1-1 3 31,-1 2 0-31,0-2-2 15,1 2 4 1,-2 3-5-16,-15 0 2 16,28 3 1-16,-13-1 1 0,-6 1 1 15,4 1-5-15,-2 4 4 16,-3 0-1-16,1-1-1 0,-3 3-5 0,0 0-2 16,-2 0-1-1,-4 1-6 1,2-2-4-16,-2-9-5 15,-2 23-6-15,2-14-8 16,0 2-12-16,0-11-77 0,0 17 44 0</inkml:trace>
  <inkml:trace contextRef="#ctx0" brushRef="#br0" timeOffset="137799.59">18989 16073 331 0,'0'0'-4'0,"12"-4"6"0,-12 4-6 0,10-3 3 0,-10 3 0 0,0 0 2 0,0 0 3 0,0 0 1 0,0 0 6 0,0 0-9 0,0 0 2 0,0 0 2 0,-32 20 1 15,20-10-4-15,-3 3 0 0,3 2 1 16,-3-2 1-16,7 2 0 0,-2 2 2 16,-1 0-1-16,2 1-3 0,2-1 6 15,3 0-7-15,1 1 3 0,3-2-2 0,3 1 1 16,1-2 1-16,3-1 0 0,-2 0-5 16,10-2 5-16,-3 0-1 0,2-4-1 15,4 0 0-15,-2-3 0 0,0-1-1 0,2-4-1 16,1-3-2-16,-2-2 1 0,2-2 3 15,-3-5-3-15,-1-1 0 0,1-2-2 16,-6-2-5-16,1 0-2 0,-10-6-2 0,5 3-8 16,-6 0-7-16,-6 0-6 0,1 0-11 15,-2 3-62-15,-3 1 36 0</inkml:trace>
  <inkml:trace contextRef="#ctx0" brushRef="#br0" timeOffset="138435.7">19511 16092 268 0,'8'-3'-4'0,"0"-2"4"0,9 2-2 0,-8 0 9 16,-9 3-9-16,19-5 8 0,-8 4-3 0,-11 1 4 15,0 0 0-15,21 1 2 0,-21-1 1 16,5 8-1-16,-5 3-1 0,0-11 5 16,0 20-6-16,-5-11 0 0,0 4 2 15,-1 2-1-15,0 2 0 0,-5-2 0 0,6 2 1 16,-6 1-5-16,-4-2 0 15,5-2 1-15,2 1 8 16,-3-4-8-16,6-2-1 0,-6 2 4 0,4-2 4 16,-1-1 6-16,8-8-2 0,-5 9-4 15,5-9 0 1,-7 6 2-16,7-6-4 0,0 0 0 0,0 0-2 0,0 0-1 0,0 0-1 16,27-28 7-16,-11 16-9 0,1 0-3 15,-1 0-2-15,2-2 3 16,2 0-1-16,-3 0-5 15,6 2 2-15,-3 0 3 16,2 2-2-16,1-1-1 0,2 2 4 0,-2 1-4 0,-3 4 3 16,-1-2 0-16,2 4-1 0,-10 2 2 0,7 2-2 0,-4 4 0 0,-8 2 4 0,1 1 1 15,1 0-5-15,-8 5 4 0,0 0 8 0,0 1-7 16,-4 2-2-16,0-1 4 0,4 2-1 16,-7-1-7-16,7 0 4 0,-4-2-2 0,4 2 5 15,4-1-6-15,3 2 4 0,1-6-1 16,0 0-1-16,7 4 1 15,1-7 3-15,1 2-6 0,3-2-2 0,3-4 1 16,-2 3 0-16,-2-8-8 0,5 2 0 0,-7-4-6 16,6 0-5-16,-3-4-5 0,-3 1-11 15,-1-2-10-15,1-6-14 0,-7 6-86 16,-8-6 50-16</inkml:trace>
  <inkml:trace contextRef="#ctx0" brushRef="#br0" timeOffset="146479.79">20545 3118 55 0,'0'8'8'0,"0"-8"-2"0,0 0-1 0,0 0 3 16,0 0-2-16,0 12 3 0,0-12 5 15,0 0-2-15,0 0 2 0,-8 10 4 16,8-10-2-16,0 0 1 0,-4 8 2 0,4-8 4 15,-8 6 0-15,8-6 1 0,0 0-2 16,-12 7 3-16,12-7-2 0,-10 8 0 16,10-8 4-16,-12 4-1 0,12-4 8 15,-15 4-3 1,15-4 2-16,-17 0-4 0,17 0 2 0,-27-8-2 16,15 4-4-1,-4-1-2-15,-9-5-4 16,6 0-2-16,-8-2 6 15,5-4-10-15,-12-2 2 16,8-2-3 0,-5 0-3-1,2-2-2 1,-2 0 2-16,2-2-5 16,-5 3 2-1,8 0-3-15,-1-1 3 16,2 2-15-16,-2 0 5 0,8 3-3 31,-1 2-5-31,-1 1-1 31,9 0-9-31,-5 2-4 16,2 2-19-16,7 2-8 0,-1 1-8 16,-2 2-1-16,11 5-104 0,-15-7 56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25T01:02:17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21139 4985 13 0,'1'8'28'0,"-1"-8"-12"0,0 0-5 0,0 0-4 16,0 0-1-16,0 0 0 0,0 0 0 15,0 0 3-15,0 0 5 0,0 0 1 0,0 0 2 16,0 0 3-16,0 0-4 0,0 0-1 15,0 0 4-15,-12 14 3 0,12-14 2 16,0 0 0-16,-14 2 2 0,14-2-7 16,-16 0 5-16,16 0-2 0,-23 0 0 15,6 0-1-15,1 0 0 0,-7-2-3 0,-4-2-2 172,-1 2-1-172,-4 0 4 0,-1-1-9 0,-7 0 6 0,9 1-2 0,-6 0 4 0,0-2-6 0,3 3-1 16,-2-2 2-16,3-1-6 0,0 4 2 0,6 0-2 0,-2 0 0 0,3 0-3 0,4 0 5 0,2 0-1 15,2-4-3-15,2 4 6 0,0 0-2 0,16 0 5 0,-26 0 2 0,16-1 3 0,10 1 3 16,-20 0-3-16,20 0-1 0,-22-4 3 0,22 4-6 0,-11 4 1 16,11-4 2-16,0 0-7 0,0 0 8 0,-25-4-9 0,25 4-6 15,0 0-13-15,0 0-13 0,-14 4-18 0,14-4-21 0,0 0-18 0,-9 5-157 16,9-5 80-16</inkml:trace>
  <inkml:trace contextRef="#ctx0" brushRef="#br0" timeOffset="1195.91">22774 7348 566 0,'0'0'-49'0,"0"0"3"0,0 0 9 16,0 0 5-16,0 0 5 0,0 0 4 16,0 0 4-16,0 0-3 0,0 0 6 15,0 0 1-15,0 0 1 0,0 0 3 0,0 0 6 16,0 0 5-16,0 0 4 0,0 0 1 16,0 0 0-16,0 0 1 0,-8 33 5 15,8-17 5-15,0-1-3 0,0 2 2 63,0 3-4-63,0-1 4 0,0 8 1 15,0-5-4-15,0 1 3 0,0-2-6 0,0 2 0 0,0-3 1 0,0-3 0 0,0-2-3 16,0 4-2-16,0-5-2 0,0-2-4 0,0 2-4 0,-4-2-11 16,4-12-24-1,-7 16-35-15,3-12-31 0,4-4 36 0</inkml:trace>
  <inkml:trace contextRef="#ctx0" brushRef="#br0" timeOffset="13909.33">18532 8113 16 0,'0'0'19'0,"0"0"-1"0,0-12 6 0,0 12 7 16,0 0 1-16,0-14 2 0,0 14 2 0,0 0-3 15,0 0-1-15,-4-14-4 0,4 14-2 16,0 0 1-16,0 0-5 0,0 0-1 15,-5-9-4-15,5 9 0 0,0 0-2 16,0 0-2-16,0 0 0 0,0 0-4 16,0 0 0-16,0 0 3 0,0 0-4 0,0 0-1 15,-5 31 0 1,5-31 3-16,0 17-3 0,0-6 2 16,0-11-2 15,-3 18-3-31,3-7 2 0,0-2-5 15,-4 2 7-15,4 1-6 16,-7-1 1 0,7-11 4-16,0 18-5 0,0-7-11 15,-4 0 0 1,4-11-7-16,-4 17-6 0,3-10-9 0,1-7-8 16,0 17-15-16,0-17-87 0,-4 13 48 0</inkml:trace>
  <inkml:trace contextRef="#ctx0" brushRef="#br0" timeOffset="14362.89">19040 8155 341 0,'0'0'-25'0,"0"0"6"0,0 0 4 0,0 0-2 15,0 0 2-15,0 0 6 0,0 0-1 0,0 0 5 16,0 0 1-16,0 0 4 0,0 0-3 15,0 0 6-15,-18 25 2 0,14-18 1 16,4-7-1-16,-11 14 3 0,10-2-2 16,-3-1-2-16,-3 0 2 0,3 2-3 93,1 0 2-93,-1-1-1 0,0 2 1 16,-2 0 2-16,4-2-3 0,-2 2-1 0,0-2-1 0,-2 1-4 0,2-1-7 16,1-1-7-16,-2 1-4 0,1-4-5 0,-2 2-9 0,1-3-31 15,5-7 22-15</inkml:trace>
  <inkml:trace contextRef="#ctx0" brushRef="#br0" timeOffset="14721.68">18910 8235 157 0,'0'0'-15'16,"0"0"6"-16,0 0 6 0,0 0 0 0,0 0 0 0,-28-12 4 0,28 12 4 0,-23 0 0 15,8 0 2-15,15 0-3 0,-29 0-2 16,14 0 3-16,-1 0 0 0,16 0 1 15,-32 1-2-15,19-1 1 0,-4 0-1 0,2 3 4 16,15-3-4-16,-31 0-2 0,23 4 2 16,8-4-2-16,-22 0 1 15,22 0 2-15,-19 0 0 0,19 0 0 0,-19 0-7 16,19 0-1-16,0 0-8 0,-14 0-14 16,14 0-35-16,0 0 21 0</inkml:trace>
  <inkml:trace contextRef="#ctx0" brushRef="#br0" timeOffset="15966.68">28539 8301 155 0,'0'0'-2'0,"0"0"8"0,0 0 5 0,0 0 1 16,0 0-1-16,0 0 7 0,0 0-5 15,0 0-2-15,0 0 0 0,0 0 5 16,0 0-2-16,0 0 3 0,0 0 0 16,0 0-4-16,0 0 0 0,-27-17 0 0,27 17-1 15,0 0-1-15,0 0-4 0,0 0 0 16,0 0-3-16,0 0 1 0,0 0-1 16,0 0 3-16,0 0-2 0,0 0-1 15,0 0-2-15,0 0 0 0,0 0 0 16,0 23-2-1,0-23 3-15,-4 17 3 0,4-6-4 0,-5-2 0 0,5-9 1 32,-1 20 0-32,1-9 1 0,-4 1 0 0,4-2 0 15,-3 2-1-15,-1 2-1 0,0-6-2 32,1 5 3-32,-1-1-2 0,3-1 0 15,1-11-2-15,-4 20 0 16,4-12-5-1,0-8-4-15,-4 14 1 0,1-6-11 16,3-8-5-16,-4 14-7 0,4-14-6 16,-4 8-71-16,4-8 37 0</inkml:trace>
  <inkml:trace contextRef="#ctx0" brushRef="#br0" timeOffset="16438.84">28284 8287 262 0,'0'0'-18'0,"0"0"2"0,0 0 5 0,0 0 0 16,0 0 6-16,0 0-1 0,0 0 1 16,0 0 3-16,0 0-4 0,-6-7 3 0,6 7 2 15,0 0-2-15,0 0 2 0,0 0 0 16,0 0-1-16,0 0 3 0,0 0 2 16,0 0 0-16,0 0 1 0,0 0 0 15,0 0 3-15,0 0-1 0,0 0-1 0,40 9-1 16,-40-9 5-16,20 0-4 62,-10 3 2-46,2-3-1-16,3 0-1 0,-2 3-1 0,-1-3 4 0,4 0-5 0,3 0 0 0,-2 2 1 0,-1-2-2 0,0 0 2 0,2 2-3 16,0 0 0-16,1 2 2 0,-7-2-5 0,5 0-1 0,-1 2-10 0,-1 0-16 15,-3 2-48-15,-1-2 26 0</inkml:trace>
  <inkml:trace contextRef="#ctx0" brushRef="#br0" timeOffset="21195.2">21331 3767 59 0,'-11'-8'43'0,"11"8"-6"0,0 0 1 0,-8-6-9 16,8 6-5-16,0 0-4 0,-10-8 1 15,10 8-6-15,-11-4 0 0,11 4 3 16,-15-5-1-16,15 5 0 0,-12-4 2 15,12 4-1-15,-16-4-2 0,16 4-4 16,-17-1 2-16,17 1-3 0,-16 5-2 16,16-5 1-16,-16 4-1 0,5 1 0 0,1-1-2 15,10-4 1 1,-12 11 0-16,4-3 1 0,-2-1-3 16,2-1-2-16,2 2 3 15,6-8-4-15,-12 14 0 0,4-10 4 16,8-4 0-1,-12 10 5-15,5-4 4 16,7-6 0 0,-15 2 1-16,15-2 1 0,-26-2 0 0,14-4-7 15,-10 0 1-15,4-5-1 16,-2-1-3-16,-3-3 0 16,-2-2-5-1,2-2 4 1,0-1-3-16,-2 3-5 31,2-2 1-31,1-2-5 0,-1 4-2 16,7 2-3-16,-3 0-7 31,2 1 0-31,4 0-3 16,2 2-7-16,0 2-6 0,-3 3-8 31,4-4-12-31,1 6-110 0,1-3 55 15</inkml:trace>
  <inkml:trace contextRef="#ctx0" brushRef="#br0" timeOffset="21631.07">21244 3960 388 0,'-13'-1'-132'0,"13"1"44"0</inkml:trace>
  <inkml:trace contextRef="#ctx0" brushRef="#br0" timeOffset="21887.41">21200 3967 319 0,'0'0'-31'0,"-12"2"3"0,12-2 7 15,-14 4-1-15,14-4 2 0,-12 4 2 16,12-4 3-16,-14 4 1 0,14-4 1 0,-18 4 1 15,18-4 5-15,-8 6-3 0,8-6 4 16,-15 5-3-16,15-5 6 0,-16 5-1 16,16-5 3-16,-12 6 0 0,3-2 0 0,9-4 3 15,-12 8-2-15,1-6-1 0,11-2 3 16,-12 7-2-16,12-7 1 0,-15 5 3 0,15-5 2 16,-10 6-4-16,10-6 5 0,-8 2 2 15,8-2 1-15,-10 4-1 0,10-4 2 16,0 0-3-16,-21 0 3 0,21 0-2 15,0 0 0-15,-20-6-1 0,11 0-1 0,-1 1-2 16,10 5 1-16,-21-17-4 0,9 9 2 16,1 0-1-16,-5-3-1 0,2-2 1 15,-4 2-4-15,2 0-2 0,0-2 2 0,-1 1-6 16,5-1-5-16,-7 3-8 0,1 0-41 16,2 0 21-16</inkml:trace>
  <inkml:trace contextRef="#ctx0" brushRef="#br0" timeOffset="34291.46">20638 9656 15 0,'13'-1'2'0,"-13"1"12"0,20-3-3 0,-7 0 0 0,-13 3 0 0,27-5-4 16,-12 5 1-16,-3-3-1 0,4-1 1 15,1 4 4-15,3-2-2 0,-3-2 0 16,3 4 1-16,3-4 5 0,0 1-5 16,3 2 2-16,1-3-2 0,1 2 1 0,-1-2-2 15,1 3 1-15,0-2-2 563,2 1 2-563,0 0 1 0,-4-2 0 0,8 2-2 0,-4 0-3 0,-2 0 4 0,4-1-2 15,2 0-2-15,-2 1 1 0,5-1-6 0,0 0 4 0,7 2-3 0,-9-3 2 0,9 3-3 0,-1-2 4 0,5 0-3 0,-3 1-1 16,7-1 2-16,-7 2 4 0,2-3-4 0,4 1-2 0,-2 3 1 0,0-1-2 0,3-2 3 16,-2 0 0-16,-1 2-1 0,0 1 4 0,2-4-5 0,-2 4 4 0,5-3-3 0,-5 1 0 15,6 2 0-15,-6 0 0 0,4 0-1 0,2 0 1 0,-2 0-2 0,-3 0 4 0,3 0-4 0,2 0 2 0,-6 0-2 16,0 0 3-16,1 0-5 0,0 0 6 0,-3-2-2 0,1 4 2 0,-3-4-6 0,3 2 3 16,-5-2-1-16,-3 2 0 0,-1 0 1 0,9-4 3 0,-10 4-3 0,0 0 0 15,10 0 1-15,-14 0-1 0,8-4-2 0,-8 1 0 0,4 3 0 0,-5-1 0 0,4 1 0 16,-3-4 4-16,-1 4-3 0,-2-2 1 0,-2 2-2 0,3-4 4 0,-4 3-2 15,3 1 1-15,-5-3-4 0,1 3 2 0,0-2 7 0,-5 0-10 0,1 2 2 16,1 0 1-16,0-4-4 0,-1 4 2 0,-1 0 1 0,4 0 1 0,-4 0-3 0,1 4 2 16,0-4 0-16,-3 0-1 0,8 0 2 0,-6 0-1 0,-2 0 0 0,3 0-1 15,2 0 0-15,-2 0 1 0,0 0-1 0,-3-4 1 0,4 4 0 0,-2 0 4 0,2 0-7 0,-5 0 7 16,6-2-4-16,-2 2 0 0,-3 0 0 0,3 0-2 0,-1 0 1 0,0-2 3 16,-4 2-3-16,2 0 1 0,2 0 0 0,-2 0 0 0,-2 0 0 0,0 0-1 15,-2 0 0-15,1 0 2 0,-1-2-1 0,0 2-1 0,-1 0 0 0,-15 0 6 0,26 0-5 16,-12 0-2-16,-1 0 1 0,-13 0 1 0,24 0-1 0,-12 0 1 0,-12 0 1 0,24 0-4 15,-7 0 0-15,-5 0 12 0,3 2-11 0,-3-2-2 0,3 0-2 0,2 2 3 0,-5-2 0 0,4 2-1 0,-1-2 1 0,-3 0-3 0,2 4 5 0,0-4-3 0,-2 0 5 0,-2 2-2 0,-10-2-2 0,16 0 2 0,-16 0 2 0,16 2-4 16,-16-2 3-16,15 0 0 0,-15 0-3 0,13 0 2 0,-13 0-2 0,0 0 3 0,14 0 0 0,-14 0 0 16,0 0-3-16,0 0 4 0,0 0 0 0,10 3-2 0,-10-3-1 0,0 0-1 0,0 0 3 15,0 0-2-15,0 0-2 0,0 0 6 0,0 0-5 0,-37-20 1 0,28 15 0 16,-9-1 2-16,2 1-1 0,-1 1 4 16,-3-1-4-16,-1-3 0 15,-2 1 1 1,4 3 0-1,-5-5 0 1,2 5 1-16,0-4-1 16,0 4 1-16,2-2 0 15,1-2-3-15,2 4 3 16,1-2 1-16,-3 2-5 0,7 1 4 16,1-2 1-1,11 5 5-15,-22-7-7 0,11 2 3 16,0 2-1-16,11 3 0 0,-16-8 3 15,10 3-2-15,6 5-1 0,-16-4 1 16,16 4 0-16,-15-7 1 0,15 7-5 16,-8-7 3-16,8 7-1 0,-15-4-1 0,15 4 0 0,-10-6-1 0,10 6 0 15,-11-7 1 1,11 7 4-16,-12-5-4 0,12 5 0 16,-12-7-2-1,12 7 3-15,-11-7-2 0,11 7 0 16,-14-8 0-16,14 8 1 0,-12-5 2 0,12 5-2 15,-15-8-1-15,15 8 0 0,-8-4-2 16,8 4 2-16,-11-5 3 0,11 5 0 16,0 0-1-16,-10-6-3 0,10 6 5 0,0 0-5 15,-10-5 0-15,10 5 3 0,0 0 0 0,0 0 0 0,-13-5 0 0,13 5 0 32,0 0-2-32,-9-4 0 0,9 4 0 0,0 0 1 15,-15-6 2-15,15 6-2 0,0 0 6 0,-11-5-7 0,11 5 3 16,0 0-4-16,0 0 0 0,-8-5 0 0,8 5 3 15,0 0-1 1,0 0 0-16,0 0 2 0,0 0-1 0,-14-2-1 0,14 2 0 16,0 0 0-16,0 0 1 0,0 0-4 0,0 0 4 0,0 0 0 0,0 0-1 0,0 0-2 15,0 0 0-15,0 0 3 0,0 0-1 0,0 0-1 0,0 0 0 0,0 0 4 0,0 0-3 16,0 0 2-16,0 0-2 0,30 22 0 0,-22-17 0 16,3 0 3-16,4 2-1 0,-3 1-3 15,5 3 3-15,3-5-2 16,1 5 3-1,2-4-3 1,-3 5 3-16,3-4-1 16,-1 2-5-1,1 0 1-15,-2 0 1 16,-1 1 0-16,-1-4 3 16,2 3-5-1,-1-2 6-15,-2-1-3 16,-2 0 0-16,-4 1-1 0,-2-4 0 15,1 4 1 1,4 1-1-16,-10-2 1 0,2 1-2 16,3-2 2-16,-8 1 0 0,7 1 2 15,-9-8 1-15,5 15-2 0,-1-5-2 16,-4-2 2-16,0-8 1 0,-4 18 0 0,0-12 1 16,3 5-4-16,-3 0 5 0,-3-5-2 15,1 5-3-15,-5-4 3 0,2 1 1 0,-2-2 0 0,0 2 0 16,-1-4 1-16,-2 6-1 15,2-6-12 1,-6 4 0-16,4-4-6 31,-2 1-7-31,4 3-9 16,-3-5-8-16,3 1-7 0,-1 1-64 16,-6-2 37-16</inkml:trace>
  <inkml:trace contextRef="#ctx0" brushRef="#br0" timeOffset="35838.9">20872 9363 270 0,'0'0'-18'0,"0"0"1"0,10-7 4 16,-10 7 6-16,0 0 2 0,0 0 4 0,9-4 2 15,-9 4 3-15,0 0-1 16,0 0 0-16,0 0 1 0,0 0 0 0,9-4 1 15,-9 4-1-15,0 0 1 0,0 0-3 16,0 0 4-16,0 0-3 0,0 0 1 16,0 0-2-16,0 0 3 0,0 0 4 0,0 0-1 15,0 0 1-15,0 0 4 0,-26 19-1 360,15-14-1-345,-1-1 3-15,0 4-3 0,-9 0 2 0,1 1 0 0,-3 2-2 0,-4 0 3 0,5-3-4 0,-6 2 1 0,5 4-2 0,-4-2 2 0,3-3-6 16,-5 7 3-16,6-7 0 0,-2 3-1 0,6-1 0 0,-5 2-1 0,6-2-3 0,-4-3 0 0,6 0 3 0,2 3-2 0,-1-6 4 0,7 2-4 0,-4-2 2 0,1 2-3 16,1-1 2-16,3-2-3 0,7-4 7 0,-13 8-3 0,6-2 1 0,7-6 2 0,-11 4-2 0,11-4 2 0,-6 8 1 0,6-8-4 0,0 0 11 0,-6 6-10 15,6-6-1-15,0 0-4 0,0 0 0 0,0 0 3 0,0 0-1 0,12 14-3 0,-1-10-3 0,0 1 4 0,-2-2 0 0,8 2 0 0,-5-1 1 16,14 4-3-16,-8-3-3 0,6 3 1 0,-1-4-3 0,4 4 5 0,-3 0-2 0,6-1 5 0,-7 0 0 0,4-3-9 0,-5 2 4 0,1 1-3 0,-2 0 1 15,-5-3-7-15,-1 0-6 0,1 0 1 0,-8-2-7 0,3 4-3 0,-1-5-8 0,1 4-5 0,-11-5-13 0,9 8-85 0,-6-2 47 16</inkml:trace>
  <inkml:trace contextRef="#ctx0" brushRef="#br0" timeOffset="42425.97">20262 11671 46 0,'22'-7'31'0,"-18"6"-4"0,10-5-1 0,-14 6-3 0,12-5 4 16,-2 0 1-16,-10 5 0 0,16-8-3 15,-8 4 2-15,-1 0-5 0,-7 4 3 0,11-10-1 16,-11 10-2-16,16-8 1 0,-16 8 1 15,10-4 1-15,-10 4 1 0,19-8-4 16,-12 6 0-16,-7 2 2 0,16-7-10 16,-2 3 4-16,-3 0 2 0,1 0 3 15,3 0-4-15,-6 3 1 0,8-3 2 16,2 0-7-16,-3 1 3 16,1-2-4 15,7 3 2-31,-1-3-3 15,4 0 1-15,1 3 3 16,0-4-13-16,4 2 4 16,0 1 1-16,1-2 3 15,4-1-1 1,-2 1-4 0,6 1-3-1,-1-3-1-15,3 1 2 16,1-1-4-16,0-1 6 15,-1 0-9-15,5 1 8 16,-3 1-2 0,3-5-7-1,5 0 4 1,-1 1 1 0,2-5 0-16,-1 0-1 0,0 2-1 15,2-4 6-15,-3 3-3 16,1-4-3-1,1 0 7 1,-5 2-3-16,-1-1-2 31,-3-4-2-31,-1 1 5 16,-2-3-9-16,-4 0 8 16,2 2 3-16,-9-2-1 15,-2 3 5 1,-2-1-6 15,0 0 7-15,-5-3-8-1,4 5 2 1,-4-2-2 15,1-3-1-31,-3 1-1 16,1 2 0-16,2-1-2 31,-7 1-5-31,5-3 7 0,-5 3 1 16,3-2-4-16,-3 3 3 31,5-3-1-31,-5 3 4 16,2 0-6-16,-4 3-2 0,2-3 7 15,0 1-6-15,-2 1 1 16,0-1 4-16,2 2-4 15,-4-1 5-15,3 1-3 16,-3 2 7-16,3 1-9 31,-2-5 1-31,-4 6 2 0,5-3 0 16,-1 0-1-16,-2-2 3 0,-3 4-2 16,6 3-2-1,-3-6 2-15,0 3 2 16,-3-2-1-16,6 2-8 15,-2-1 7 1,-1-1 3-16,4 1-9 16,-3 1 3-16,2-1 4 15,2 0-5-15,-2-1 1 16,2 2-1-16,-2-1 0 16,2-1 2-16,-2 3-2 15,2-3 2 1,-2 4 1-16,-2-4-7 15,0 2 6-15,7-2-1 16,-6 2 7-16,-1 2-5 16,4-4 1-16,-1 4-4 0,-3-2 1 15,-1 0 0 1,3-1-3-16,-2-1 4 16,3 4-2-16,-2-3 8 15,-1 3-4-15,3-4-6 16,1 4 4-16,-4-2 0 15,7-1-1-15,-6 2 0 0,3-2-2 16,-4 4-3-16,7-3 6 16,-2 0-3-1,-5 2 0 1,0 0 2 0,3-1 4-16,-3 1-4 0,2 0-1 15,0-1 1-15,-1 1 3 0,-2 2 0 16,-3 0-1-16,2 0 0 0,-3 1 0 15,4-3-4-15,-2 5 0 0,2-6 1 16,1 6-1 15,-3-3 2-31,0 2-1 0,1-4 2 16,3 2 1-16,-2 0-5 16,-5 0 7-16,6 1-5 0,-1-2-1 15,0 1 3-15,-2 0 3 0,2 2-10 0,-5-2 9 16,5 2-2-16,-2-2-5 0,-1 2 6 0,2 0-2 15,-2 0-4-15,0-1 8 32,-2 1-5-32,4 0 0 0,0 0 1 0,-3 4 2 15,4-4-5-15,-6 1 4 0,6 1-3 16,-5-1 1-16,4 0 3 0,-10 7-6 0,17-12 5 0,-10 6 3 16,-2-1-8-16,6 2 7 0,-11 5-5 31,16-12 5-16,-10 6-4 17,-6 6 2-32,15-13 5 0,-10 9-7 15,-5 4 2 1,15-11-4-16,-8 7 6 0,-7 4-3 16,12-10-1-16,-6 6 3 15,-6 4-4-15,11-11 2 16,-3 6-1-16,-8 5 4 15,12-10 4-15,-5 5-8 16,-2-3 1 0,-5 8-1-16,11-8-2 0,-11 8 4 15,14-9 0-15,-7 5-2 0,-7 4 5 16,9-8-6-16,-9 8-2 0,11-6 2 0,-11 6 0 16,8-8 1-16,-8 8 2 0,0 0-3 0,0 0 2 0,11-6-2 0,-11 6 0 15,0 0 1-15,0 0 2 0,0 0-2 0,0 0 2 0,0 0-2 0,0 0-3 0,0 0 7 0,0 0-1 0,0 0 0 0,0 0-3 0,0 0 0 16,0 0-1-16,0 0 1 0,0 0-2 0,0 0 0 0,0 0 4 0,-39 6 0 0,39-6 0 0,-17 8 2 0,7-2-4 0,-3-2 4 15,-2 4 1-15,3-3-1 0,-2 3 0 0,-2-4-4 16,4 4 5-16,-3-3-2 0,-2-1 0 16,5 4-2-16,1-4 1 0,-5 2-2 0,5-1 1 15,-1-2 5-15,2 1-4 16,-1 2 5-16,11-6-6 0,-16 4 3 0,16-4-3 0,-15 7 4 0,15-7 1 0,-12 4-3 16,12-4 5-16,0 0 1 0,-14 4-1 0,14-4-3 0,0 0 5 0,-8 3 5 0,8-3-10 0,0 0 6 15,0 0 0-15,0 0-4 0,0 0-1 0,0 0 1 0,0 0 1 0,0 0-7 0,0 0 2 0,0 0-1 0,0 0 1 0,0 0 4 0,0 0-6 16,0 0 0-16,28-20-3 0,-28 20 4 0,14-4-4 0,-7 0 3 15,-7 4 1-15,16-7 1 0,-9 2 0 0,-7 5-3 0,16-7 0 16,-16 7 2-16,14-5-7 0,-14 5 5 0,14-8 0 0,-14 8 2 16,9-4-3-16,-9 4-1 0,13-3 1 0,-13 3 0 15,10-5-4-15,-10 5 0 0,0 0-1 0,10-6-1 0,-10 6-3 0,0 0 7 0,0 0-6 16,0 0 3-16,11-5-5 0,-11 5 2 0,0 0 1 0,0 0-3 0,0 0 4 0,0 0-3 0,0 0 3 0,11-4 1 0,-11 4-1 16,0 0 3-16,0 0-1 0,0 0 1 0,0 0-3 0,0 0 3 0,0 0 4 0,0 0-4 0,0 0 3 0,0 0 0 0,0 0 3 0,0 0-3 15,0 0 1-15,0 0-1 0,0 0 2 0,0 0 1 0,0 0 2 0,0 0-3 0,0 0-4 0,0 0 0 0,0 0 5 0,0 0-4 16,0 0-13-16,-42 8-10 0,42-8-13 0,-17 4-24 0,17-4-130 0,-11 5 66 0</inkml:trace>
  <inkml:trace contextRef="#ctx0" brushRef="#br0" timeOffset="48383.61">25046 10124 62 0,'-26'-5'16'0,"26"5"-12"0,0 0 9 0,0 0-2 0,0 0 0 0,0 0 2 0,0 0 1 16,-12 2 1-16,12-2 3 0,0 0 3 16,0 0 3-16,0 0 0 0,0 0 3 0,0 0-4 15,0 0 2-15,0 0-5 0,0 0 1 16,0 0 1-16,0 0-4 0,-17 0-2 0,17 0 0 16,0 0-5-16,0 0-1 0,0 0 0 15,-4 10 0-15,4-10-2 16,-1 10 0-16,1-10-2 0,0 18 4 0,0-8-2 15,0 2 1-15,0 2-1 0,-4-2-2 0,4 2 3 16,-4 2-2-16,4-1-2 0,-3 0-2 16,-1-1-2-16,4 1 2 0,-3 1-8 15,3-1-6-15,0-1-11 0,0 0-5 0,0-5-10 16,0 3-12-16,0-12-93 0,-4 20 49 16</inkml:trace>
  <inkml:trace contextRef="#ctx0" brushRef="#br0" timeOffset="48596.64">24888 10081 373 0</inkml:trace>
  <inkml:trace contextRef="#ctx0" brushRef="#br0" timeOffset="48984.08">24878 10075 316 0,'-11'-6'-23'15,"11"6"9"-15,0 0 8 0,-9-5 3 0,9 5 3 0,0 0 2 16,0 0 3-16,-7-8-1 0,7 8 4 16,0 0-1-16,0 0 4 0,0 0-1 15,-11-7 0-15,11 7 2 0,0 0-2 16,0 0 3-16,0 0-2 0,0 0 2 15,0 0 2-15,0 0-1 0,0 0-1 0,0 0 2 16,0 0-3-16,0 0 1 0,0 0 0 16,0 0-4-16,0 0 2 0,0 0-4 15,27-10-1-15,-10 10 9 16,-1 0-12-16,6 0 4 16,0 0-5-16,5 0 0 15,4 0 1-15,2 2 2 16,0-2-5-16,1 3 1 15,-2-3-1 1,0 0 0-16,-4 0 3 31,4 0-3-31,-4 0 4 16,-6-3-4-16,0 3 2 0,-6 0-4 16,5 3-1-1,-5-3-5 1,-4 0-8-16,3 0-7 0,-15 0-10 31,21 3-5-31,-16-1-20 16,-5-2-72-1,11 6 45-15</inkml:trace>
  <inkml:trace contextRef="#ctx0" brushRef="#br0" timeOffset="53343.11">17328 13315 355 0,'0'-11'22'0,"0"11"-9"0,0-15-1 0,0 15 5 16,-4-12-2-16,4 12 14 0,-4-10-7 0,4 10-3 15,0 0 3-15,-1-14-1 0,1 14-3 16,0 0 2-16,-17-1 0 0,17 1 4 16,-23 11-8-16,15-3-1 0,-3 1 3 0,-1 6-2 15,2-1-4-15,-2 6 0 0,4 3 3 16,-3 5 1-16,3 4-1 15,-7 1-5-15,7 1 0 16,-1 3 3 0,-4 6-2-1,3-5-1-15,-4 2-2 16,6-2-2-16,-7-4-8 16,3 2-5-1,4-2-13-15,-3-4-11 16,3 1-13-16,4-8-12 15,-2-2-15 1,-2 2-134-16,4-9 70 16</inkml:trace>
  <inkml:trace contextRef="#ctx0" brushRef="#br0" timeOffset="54072.16">17252 13257 503 0,'0'0'-37'0,"-4"-22"6"0,4 11 7 0,0 2 10 15,0 9 6-15,0-20 3 0,-4 9 5 16,4 11 2-16,-2-20 5 0,-2 11 8 16,4 9-6-16,0-20 0 0,0 20 5 0,-4-18-3 15,8 8 4-15,-4-1-4 0,6 4 2 16,-2-3 3-16,0 2-7 0,8 0 0 0,-1-2 3 15,-3 5-1-15,7-3-3 0,-3 5 3 16,6-2-2-16,0 2 1 0,0 3-7 16,-3 0 6-16,8 0 0 0,-3 6-5 15,-2-4 1-15,5 6-1 0,0-1-2 0,-1 4 3 16,-3 3-2-16,2-2 0 0,-11 3 2 16,7 2-2-16,-6 2 0 0,-3 0-2 15,-4 1 2-15,-8 0 1 0,0 1-1 0,-6-2-5 16,1 1 5-16,-8-2-5 15,-2 1-2 1,-8-3-2 0,5 1-1-16,-5-1-4 15,0-1-2-15,1-4 4 16,-1-2 3-16,-1-1-4 0,5-1-2 16,-3-3 9-16,3 4-4 15,8-6-2-15,-5 4 3 0,2-5 2 16,3 3 2-1,3-3-3 1,-3-1 5-16,15 0 1 16,-18 0 0-16,18 0 1 0,-18 3 4 0,18-3-2 15,0 0 0-15,0 0-1 0,0 0 0 0,0 0-3 0,0 0 3 0,0 0 1 0,0 0-3 16,0 0 5-16,18 23 0 0,-13-17-1 0,4 4-1 16,1-2 1-16,-1 5 4 0,3 0-5 15,-1 2-2 1,1 1 0-16,2 1 1 15,-2 2 0-15,3 5 1 32,4-3 0-32,-3 2-2 15,2-2 0-15,5 5-2 0,0-2-6 16,-2 1-9-16,6-4-5 16,-9 5-12-1,9-5-16 1,0 3-20-16,-5-4-83 15,6-1 51-15</inkml:trace>
  <inkml:trace contextRef="#ctx0" brushRef="#br0" timeOffset="56279.52">18752 13243 386 0,'0'0'-13'0,"10"-16"1"0,-10 9 4 16,0 7 3-16,5-11 5 0,-5 11 3 0,4-13 4 15,-4 13 0-15,0 0 0 0,0 0-2 16,-13-12-1-16,13 12 5 0,-19 4 0 15,19-4 2-15,-36 7 0 0,13-3 2 16,1 4-2-16,-1 0-3 0,-8-2 7 0,1 5-3 16,0 2-1-16,-3-1 1 0,-4 2-5 15,6-4-1 188,0 5 0-203,-1-2 3 0,6 2-3 0,-1-2 3 0,8-1-5 0,-5 2 1 0,3-2-1 0,6-3 0 16,-1 4-4-16,2-3 4 0,3-1 3 0,0 3-4 0,10-3 3 0,-3 1-1 0,4 0-2 0,4 0 0 16,3 0-2-16,1 2 6 0,6-1-6 0,2 1 8 0,0 4-8 15,3-7 0-15,4 3 1 0,-5 3-3 0,4-2 2 16,-2-2-2-16,-3 4 1 0,10-6-5 0,-13 4-9 0,9-3-5 0,-4 2-8 16,-3-2-11-16,1-3-8 0,-4 0-14 0,1 1-79 0,0 1 48 15</inkml:trace>
  <inkml:trace contextRef="#ctx0" brushRef="#br0" timeOffset="56724.57">19427 13265 353 0,'0'0'-13'0,"0"0"-1"16,8-6 3-16,-8 6 2 0,0 0 7 0,0 0 4 16,0 0 2-16,0 0 3 0,11-7 1 15,-11 7 3-15,0 0 1 0,0 0 3 0,0 0-2 16,0 0 0-16,-42 11 3 0,25-7-2 16,1 1 5-16,0 0-5 0,-7-1 4 15,-5 3 3-15,2 0-6 0,-1-3 0 16,-4 4 2-16,2 0 1 15,2 1-9-15,1-1 2 0,-1 1-1 16,0-1-2-16,3 3 4 0,2 0-7 0,2-2 2 0,-3 0-2 16,6-1 0-16,3 2-1 0,1-2 7 15,4 1-6-15,2-1 2 0,3 1 6 0,4-9-4 16,4 22 2-16,-3-14 2 0,10 4-4 16,4 0 2-16,1-2-2 0,1 1-2 0,-1 2-1 15,5-1 1-15,-2 0 0 0,5-1-3 16,-5 2 3-16,2-2-4 0,-1 1 2 15,3 0-11-15,-6-1-10 0,3 1-6 0,-3-2-12 16,-1-2-15-16,0 3-17 0,-5-4-133 16,6 3 68-16</inkml:trace>
  <inkml:trace contextRef="#ctx0" brushRef="#br0" timeOffset="58576">20099 13277 483 0,'0'0'-31'0,"1"-10"7"0,-1 10 4 0,0 0 2 16,0 0 8-16,-1-18 1 0,1 18 3 15,0 0-2-15,0 0 6 0,0 0 8 16,0 0 1-16,0 0 2 0,0 0-1 15,-11 40 4-15,5-25-5 0,2 5 4 0,-2 1 2 16,2 1-5-16,-2 0 2 94,-1 1-1-94,3 0 0 0,-3-1-11 15,3 0-3-15,-1 2-10 0,-2-4-7 0,7-2-13 0,0-2-16 0,-4-2-63 0,0 3 39 16</inkml:trace>
  <inkml:trace contextRef="#ctx0" brushRef="#br0" timeOffset="58845.64">19856 13084 289 0,'0'0'-16'0,"10"-13"3"0,-9 6 1 16,-1 7 1-16,15-7 4 0,-3 3 7 15,2 3 5-15,-14 1 1 0,30 5 4 0,-10 1 1 16,1 2 1-16,2 0 0 0,-1 9 2 16,9 4 3-16,-4 2 1 0,1 4-5 15,0 2 3-15,-7 4-1 0,6-3 2 16,-11 0-7-16,1 2 1 16,-5 0 2-16,-1 3-1 0,-6-7 0 0,-1 3-3 0,-8-3 0 0,-1 4-2 15,-10-2 0-15,-2-4 0 0,-1 0 1 16,-10-3 1-16,-4-3-4 0,0-3-3 15,0-2-7-15,-8 0-6 0,10-2-10 16,-8-2-9-16,4-2-12 0,6-4-13 0,-3 1-66 16,4-4 42-16</inkml:trace>
  <inkml:trace contextRef="#ctx0" brushRef="#br0" timeOffset="59609.63">20427 13629 297 0,'0'0'-11'0,"0"0"-4"0,0 0 6 0,0 0 3 0,0 0 2 16,0 0 1-16,0 0 8 16,0 0 0-16,0 0 2 0,0 0-5 0,0 0 10 15,-35-14-4-15,35 14-3 0,-21 0 3 16,8 0-1-16,13 0 4 0,-24 5 0 16,12-2-1-16,12-3-1 0,-20 5-1 15,5-4 3-15,7 2-2 0,-3 2-4 16,11-5 6-16,-17 8-5 0,12-4 3 0,1 4-2 15,4-8 4-15,-7 14-2 0,7-14 4 16,0 17 3-16,7-9-4 16,-2 3 2-16,6-1 1 0,-7 2 2 0,9-1-3 15,-8-2-4-15,2 5 0 16,1-6 0-16,-1 2-4 31,-2 1 1-31,-1-4 0 16,-4 3-5-16,0-10 3 0,-9 16-8 0,-5-9-10 15,-4-2-17-15,-6 1-21 0,-10-4-38 16,4-2-50-16,-20-2 47 0</inkml:trace>
  <inkml:trace contextRef="#ctx0" brushRef="#br0" timeOffset="84496.51">16992 14183 393 0,'-22'-6'30'0,"12"4"-10"0,10 2-28 15,-18-8-1-15,10 6-1 0,8 2 4 0,-23-5 9 16,12 2 5-16,11 3 2 0,-22-5 5 16,6 2-9-16,5 1 8 0,11 2-5 15,-23-6 2-15,7 4-5 0,16 2 1 0,-26-3 2 16,16 3 2-16,10 0-2 0,-18-1-1 16,18 1 3-16,-23-3-1 0,23 3-4 15,-13-3 2-15,13 3 2 0,0 0-3 16,-18 0 1-16,18 0 4 0,0 0-3 15,0 0 2-15,-14-1-2 0,14 1-1 0,0 0-1 16,0 0 2-16,0 0 0 0,37 7-5 31,-20-6 3-31,-3 2-2 0,8-1 3 16,10 4-1-16,-5-4-5 0,0 2 5 0,7 0-5 0,4-1 0 16,-6 2 2-16,6 1-4 15,-4-5 1-15,0 2-1 0,2 2 0 16,-4-1 2-16,0 0-2 0,3 0 4 0,-4-1-5 0,-5-1 2 0,-3 1 2 0,-4 0 1 15,-1-1-6-15,1 0-1 0,-6 0-4 16,1-2-3-16,3 3-8 0,-2-3-1 0,-7 3-7 16,-8-3-3-16,18 5-4 0,-14-2-9 15,-4-3-5-15,0 0-12 0,0 0-90 0,0 0 51 16</inkml:trace>
  <inkml:trace contextRef="#ctx0" brushRef="#br0" timeOffset="84990.67">16624 14223 368 0,'-18'2'-17'0,"18"-2"2"0,-11 4 0 16,11-4 7-16,-16 3 9 0,16-3 6 0,0 0 6 16,-11 3 6-16,11-3-1 0,0 0 1 15,-17 2 3-15,17-2 3 0,0 0 4 16,0 0-3-16,0 0 5 0,0 0-6 15,40 12 2-15,-21-9-3 0,3-2-2 16,9 6 5-16,0-6-5 0,6 2 2 0,-1 4-8 16,5-3 5-1,-6-2-3 1,10 0-3-16,-10 2 2 16,1 0-4-16,-3-2-4 15,-2 1-10 16,0 2-12-31,-5-2-16 32,1 2-23-32,-8-3-33 0,-1 3-127 15,4-2 72-15</inkml:trace>
  <inkml:trace contextRef="#ctx0" brushRef="#br0" timeOffset="86566.18">19834 14184 468 0,'0'0'64'0,"-2"-12"-44"0,2 12-3 0,0 0-5 15,0-12-5-15,0 12-2 0,0 0 0 16,-14-8 3-16,14 8 2 0,0 0-3 0,0 0 5 16,-34 15-3-16,22-5 6 0,4 1-4 15,-5 4 2-15,-2-1-1 0,3 4-6 16,0 0 1-16,-9 8-1 125,6 0 3-125,3 1-5 0,-2 1 1 0,-2-1 1 0,4 1-9 0,1 2-4 16,-1-3-11-16,1 1-9 0,5-3-8 0,-2 2-11 0,5-2-12 15,-2-3-18-15,5-1-84 0,0-1 55 0</inkml:trace>
  <inkml:trace contextRef="#ctx0" brushRef="#br0" timeOffset="86782.7">20127 14228 459 0,'5'-13'5'0,"1"5"3"0,-2-2-5 16,-4 10 1-16,6-13 2 0,-6 13 2 15,3-9-6-15,-3 9 5 0,0 0 8 0,0 0-1 16,0 0-2-16,0 0 6 0,0 0 2 15,0 0 0-15,-28 30-11 0,23-15 7 0,-3 4-1 16,2-1-3-16,1 2 9 0,-6 6-9 16,5-4 4-16,-4 8-5 0,-7-4 1 15,9-2-3-15,0 3-2 0,-3 1 3 0,1-7-14 16,4 2-9-16,-4 1-9 0,3-3-12 16,-1 1-17-16,0-5-15 0,4 2-125 15,0-6 65-15</inkml:trace>
  <inkml:trace contextRef="#ctx0" brushRef="#br0" timeOffset="87090.57">19778 14497 505 0,'-10'-5'-13'0,"10"5"3"0,-14-11 3 0,14 11 2 0,-8-9 7 15,8 9 14-15,-10-9-7 0,10 9 2 0,-5-8-2 16,5 8 0-16,0 0-2 0,0 0-3 16,0 0 1-16,27-12 1 0,-17 9-4 15,-10 3-1-15,27 0-3 0,-7 0-3 16,-1 0-3-16,2 0-8 0,-1 0-11 0,3 3-5 16,-1-3-10-16,1 0-19 15,2-3-61 16,5 3 41-31</inkml:trace>
  <inkml:trace contextRef="#ctx0" brushRef="#br0" timeOffset="87681.16">20475 14423 337 0,'-7'6'11'15,"7"-6"-1"-15,-8 11-2 0,8-11 5 16,-6 8 5-16,6-8 9 0,-10 9 7 0,10-9-1 16,-10 8 4-16,3-2-2 0,7-6-2 15,-8 9-1-15,8-9-6 0,-8 8 0 16,8-8-5-16,-7 7 0 0,7-7 2 16,-4 8-2-16,4-8 2 0,0 0-4 0,0 0-4 15,15 12 0-15,-11-10-2 0,-4-2 2 16,23 3-5-16,-11-3 13 0,-12 0-17 0,22-3 5 62,-4 1-4-62,-8-2 2 0,4 0 0 0,-1-3-3 0,-2 2-1 0,-2-1 0 0,2-2 4 0,-5 2-6 0,-6 6-4 16,6-15 3-16,-6 7-2 0,0 8 2 0,0 0-2 0,-12-17 2 0,1 11-2 0,2 2 5 16,9 4 0-16,-28-2-1 0,9 2-11 31,0 2 6-31,3 2 0 15,0 2-2 1,-2 4 6-16,0 0-2 0,0 2 4 16,2 2-2-16,4 0-1 15,-2 2-2-15,5 1 2 0,0 0-4 16,7 3 6-16,2-2-1 16,0-2-6-1,2 5 11 1,7-1-1-16,0 0 1 15,1 0-16-15,3-3-1 0,0-2-7 16,3 1-14-16,-1-1-6 16,1-6-13-16,5 2-15 15,-2-3-17 1,1-4-166-16,1 1 234 16</inkml:trace>
  <inkml:trace contextRef="#ctx0" brushRef="#br0" timeOffset="88029.68">21148 14609 619 0,'7'-4'-29'0,"-7"4"9"0,12-10 2 0,-8 4 7 0,3 0 3 0,-7 6 11 0,4-12 2 0,-4 12 1 0,-4-16-3 0,4 16 5 0,-11-15-1 0,2 10 3 15,-1-2-4-15,1 2 2 0,9 5 5 16,-32-8 0-16,16 4-2 0,-5 2 2 0,2 2 0 16,-1 0 1-16,4 0-4 0,-5 6 1 15,2-4 1-15,3 6 2 0,-1-4-5 16,2 4-1-16,3 3-1 0,-3-2 4 15,6 1 1-15,2 0-2 0,-3-3-6 0,8 4 3 16,2-11 2-16,-5 16 0 0,5-16-3 16,5 14 2-16,1-10 0 0,4 2-8 15,1-1 2-15,1-2-11 0,4-3 8 16,-1 2-10-16,3-4 3 0,0-1-3 0,2-2 3 16,2-1-2-16,4 2 1 0,-4-4 2 15,-2 0-1-15,3 2 4 0,-6 0 6 0,-5 1-1 16,6 2-6-16,-5-2 3 0,0 1-1 15,-3-1-1-15,-10 5 1 0,21 0 5 16,-10 5 3-16,-11-5-3 0,12 9 0 0,-6 1 3 16,2-2-1-16,-6 5 0 0,3-4 0 15,-4 5 2-15,7 0-4 0,-1 1-1 16,-6 1-9-16,9-1-9 0,-5-2-10 16,2 0-15-16,-1 1-18 0,4-5-26 0,0 2-91 15,2-3 60-15</inkml:trace>
  <inkml:trace contextRef="#ctx0" brushRef="#br0" timeOffset="88707.54">22124 14035 478 0,'7'-14'-2'0,"-2"2"-2"0,5 2 2 0,-9 0-2 16,7 1 2-16,-8 9-3 0,7-9 9 16,-7 9 8-16,0 0 5 0,0 0 6 0,0 0 1 15,-22 32-4-15,10-15 2 0,2 6-6 16,-6 5 0-16,0 1-6 0,-2 0 9 16,2 3-5-16,-2 10-2 0,0-6 1 15,6 0-3 1,2-4 3-16,0 2-4 15,0 0-1-15,7-4-1 16,-2-6-2-16,-3-1 1 0,1-3 0 16,4 0 4-16,3-5-5 15,-4 1 11-15,4-4-9 0,0-12-2 16,4 14-1-16,-4-14 6 16,3 6-2-16,-3-6-5 0,0 0-2 0,0 0 2 0,0 0-5 15,-3-35 1-15,-5 24 2 0,2-3 0 16,0 3-4-1,-8-2 3-15,2-1-2 0,-6 5-2 16,2-2 1-16,-5 3 1 0,-2 2 3 16,3 3-5-16,2 3 5 15,-8 0-2-15,4 5 1 16,-1 2 3-16,-1 4 7 16,5 1-8-1,2 4-4-15,2-3 2 16,3 3 3-16,2 1 3 15,4 1-8-15,2-4 6 16,-1 4 1-16,10-1-5 0,-5-2-1 16,6 6 6-16,4-5-5 0,1 3-4 47,-2-3-4-47,5-4-11 0,0 2-7 15,5-4-10-15,-3-2-20 0,4-2-22 16,-3 1-128-16,6-6 70 0</inkml:trace>
  <inkml:trace contextRef="#ctx0" brushRef="#br0" timeOffset="89253.83">22304 14495 546 0,'0'0'-4'0,"11"-11"3"0,-11 11-1 0,9-7 6 0,-9 7 1 0,7-6 10 0,-7 6-3 0,7-6 5 0,-7 6 1 0,0 0 0 0,0 0-7 0,0 0 0 0,0 0 2 0,0 0-10 0,0 0 5 0,0 0 4 16,0 0-2-16,-27 24-2 0,20-13-1 0,1 0 5 15,0 3-6-15,2 1 2 0,-2 0-1 16,6-3-3-16,-4 5 2 0,1-4 3 15,-1 1-4-15,4 3-5 0,0-5 0 16,0 3 4-16,0-3 12 0,4-2-12 16,-1 1-1-16,2-4 0 0,4-2-3 0,-9-5 2 15,16 7-1-15,-5-7 0 0,-11 0-2 16,23-4 3-16,-11-2-5 0,-2-2 0 16,5 2 0-16,1-5 3 0,1-1 3 0,-5 0-1 15,4-1-3-15,-5 3 2 0,5-4-1 16,-5 6 2-16,-1 0 9 0,1-3-3 15,-6 4-5-15,6 2-6 0,-11 5 4 0,11-9-4 16,-11 9 2-16,0 0 5 0,0 0 0 16,0 0-1-16,0 0-4 0,16 14 4 15,-16-14-6-15,0 15 3 0,0-4 0 16,0 1 2-16,0-2 1 0,0 1-3 16,2 2 0-1,-2 1-1-15,0-2 4 0,6 1-3 31,-1-4 9-31,0 1-8 16,2-1 0-16,4 3 0 0,-2-5-2 16,6-2 7-16,-2 0 0 15,-1-2-2 1,3-3-6-16,-15 0 6 16,26-3-7-16,-10-2-1 15,-2-3-1-15,-1 0-1 16,0-4-2-16,-3-3-9 15,0 2-4-15,-3-4-6 0,-2 2-6 16,1-1-7-16,-6 1-7 16,4 3-8-1,-8-2-17-15,4 2-107 0,0 0 61 16</inkml:trace>
  <inkml:trace contextRef="#ctx0" brushRef="#br0" timeOffset="89817.03">23300 14615 476 0,'15'-6'-9'0,"-15"6"3"0,12-6 4 0,-12 6 6 0,7-8 8 0,-7 8 1 16,4-12 4-16,-4 12-2 0,-4-12 2 0,4 12 1 15,-8-14-1-15,8 14 6 0,-19-12-2 16,11 7-4-16,-7 2-1 0,3-2 7 16,-2 2 0-16,14 3 3 0,-30-1-2 0,14 2-8 15,-1 2 5-15,1 5 0 0,1 0 2 16,-1-1-12-1,3 5 10-15,-3 1-7 0,5-1-5 16,-3 5 7-16,8-1-2 16,-4-1-4-1,7 2 4-15,-1-2-4 0,0 1-2 16,4-4-1-16,4 3-2 31,-4-2 2-31,4-5-3 0,3 4 10 16,3-5-9-16,-4 1-1 15,7-4 0-15,-4 0-5 0,6-4-2 16,-15 0-2 0,29-8-1-16,-14 0-3 0,1-2 2 15,-4-3-3 1,5 1 0-16,-2-3 1 16,-3-1 2-1,-1 2-1-15,1-1-1 0,-2 3 4 0,1 0 1 16,-6 4 2-16,2-3-8 0,4 3 1 15,-11 8 3-15,8-12 0 16,-8 12 6-16,5-2-3 0,-5 2 0 0,0 0 0 16,0 0 1-16,3 20 1 0,-3-20 1 15,4 17-4-15,-4-4 1 0,0 2-3 0,0 0-9 16,4-2-2-16,-2-1-7 16,2 3-12-16,-2-1-9 0,7 0-14 15,-4-2-14-15,2 0-126 16,0-4 68-1</inkml:trace>
  <inkml:trace contextRef="#ctx0" brushRef="#br0" timeOffset="90247.56">23660 14549 533 0,'0'0'-4'0,"4"-14"7"0,-4 14 1 0,4-12-3 15,-4 12 3-15,0 0-2 0,3-14 6 0,-3 14-2 0,0 0 8 0,0 0 7 0,0 0-2 0,-19 0 0 0,19 0-5 0,0 0 5 0,-14 23-5 0,7-12 6 0,3-2-7 0,3 4 3 0,-3-1-1 0,4 0-2 0,-6 2 3 0,6 0-3 0,0-2 0 0,6 4-3 0,-2-4 1 0,-3 3-2 16,10-4 2-16,-5 1 11 0,4-2-14 15,4-3 2-15,0 1 1 0,-1-4-4 16,0 0-2-16,3-3 0 0,0-2 1 16,-16 1-5-16,32-8 3 0,-16 0-1 0,2 1 6 15,-6-1-8-15,2-5 1 0,-6 1 2 16,3 0-3-16,2 0-4 0,-6-1 2 0,4 3 3 16,-5 0 1-16,-2 0-1 0,2 0-2 15,0 3-5-15,-6 7 1 0,7-16 1 16,-7 16 0-16,0 0 6 0,0 0-2 15,0 0 4-15,-17-7 2 0,17 7 3 0,0 0 1 16,-23 24 9-16,12-10-9 0,2 3 3 16,-2 3 1-16,5 3 7 0,-5 3 0 15,6 1-3-15,-6 5-5 0,10 0 7 16,-6 0-1-16,-1 1-3 0,5-3-3 0,-5 2 6 16,6-4-5-16,-4-3 1 0,2-1 0 15,-2-1 3-15,-5-2 2 0,6-4-2 0,-10-2-3 16,2-3-2-16,-3-1-2 0,-10-6 2 15,4-4-4-15,-1 2-9 0,0-6-8 16,-3 2-9-16,-1-3-5 0,0 0-9 16,1 1-7-16,3-2-6 0,2 4-14 0,1-7-13 15,1 5-18-15,4-5-25 0,-2 1-187 16,8 2 183-16</inkml:trace>
  <inkml:trace contextRef="#ctx0" brushRef="#br0" timeOffset="92716.48">24704 14529 732 0,'0'0'-45'0,"0"0"12"16,0 0 9-16,-16 0 11 0,16 0 8 16,0 0 8-16,0 0 5 0,0 0 9 0,0 0 2 15,-13-4-2-15,13 4 1 0,0 0 1 16,0 0 1-16,0 0 4 0,0 0-2 16,0 0 0-16,0 0 10 0,0 0-18 15,0 0 4-15,0 0-4 0,0 0-4 0,49 0-1 16,-30 0-2-16,6 0 5 0,5 4-6 15,0-1 1-15,8 0 0 16,-4-1 0 0,14 4 1-1,-2-4 1-15,7 1-2 32,2 1-4-32,5-1 3 15,4 2-1-15,1 2-4 0,-1-2 1 16,-1 0-1-1,1 1 2 1,-8 0-2 0,-3 0-1-1,0-4 2 1,-7 6 0-16,2-4-4 16,0 4 2-16,-10-4 0 15,6 3 0 1,-10-3-5-1,-4 0 4-15,-6 0-8 16,4-1-7 0,-8-1 1-16,2 1 1 15,-6-2-1-15,0 2 1 16,1 0 2 0,-5-1 2-1,3 1 0-15,-5 0 3 16,-10-3-3-16,19-3 1 15,-19 3 3 1,20 0-2-16,-20 0 4 16,11-5-2-16,-11 5 2 0,6-7 4 0,-6 7-2 31,0 0-1-31,-5-16 0 0,5 16 2 0,-12-12 0 16,7 3-5-16,-6 3 5 0,0-4-5 15,1 3 6 1,4-1 0-16,-7-1-3 15,4 1 2-15,-2 0-2 16,0 1 2-16,1-1 1 16,0 0 4-1,1 4 0 1,0-4 1-16,9 8 1 0,-15-9 0 0,15 9-3 16,-13-8 6-16,7 2-4 15,6 6-3 1,0 0 0-16,-14-9 3 0,14 9-5 31,-7-7-1-31,7 7 3 0,0 0-3 0,0 0 2 0,-9-6 0 0,9 6-1 16,0 0 4-16,0 0-2 0,-14-8-1 0,14 8-2 15,0 0 2-15,0 0-1 0,0 0 0 0,0 0 0 0,-10-7 1 16,10 7-2-16,0 0 2 0,0 0 2 0,0 0-4 16,0 0-4-16,0 0 6 0,0 0-1 0,0 0 3 15,0 0-4-15,0 0 8 0,0 0-8 0,0 0 3 0,0 0 1 16,0 0 4-16,28 24-4 0,-19-19 1 15,0 3-4-15,1 2 11 0,4 0-13 16,-6-2 2-16,11 4 3 0,-2-1-4 16,-1 1 1-16,2 0 0 15,-6 0 1 1,2 1 1 0,2-1 0-1,2 0 1-15,-6 2-6 0,2-1 5 0,-2-1-4 16,-1-1 6-16,-6 1-4 15,6 0 7-15,-7 0-11 16,-1 1 7-16,-3-1-2 16,0 1 5-16,-7-3-5 15,0 0-2 1,-2 0 1 0,-8-2-4-16,2-2-4 15,-2 2-7-15,-9 0-7 0,4-4-8 16,-1 2-12-16,0-4-9 15,-2 4-24-15,2-5-149 0,1 3 76 16</inkml:trace>
  <inkml:trace contextRef="#ctx0" brushRef="#br0" timeOffset="93341.01">25010 14883 561 0,'0'0'-19'0,"0"0"10"0,0 0-1 0,0 0 0 0,0 0 3 0,0 0-2 0,-8-11 1 0,8 11 7 15,0 0 8-15,0 0-1 0,0 0 3 16,-20 17 3-16,13-9-2 0,0 0 1 0,-1 2 7 15,3 3-4-15,-6-4-5 0,1 6 4 16,2 4 1-16,0-6-4 78,-3 6-1-78,3-5 0 0,-3 4 1 0,5-1-1 0,-5 2-8 16,2-6-7-16,2 3-6 0,-1-1-14 0,1-2-12 0,2-1-11 0,-2 0-17 15,1-1-92-15,2-2 54 0</inkml:trace>
  <inkml:trace contextRef="#ctx0" brushRef="#br0" timeOffset="93741.49">24835 14871 393 0,'0'0'-18'0,"0"0"6"0,0-14 11 0,0 14 0 16,0 0 2-16,0 0 7 0,0 0 1 15,-7-12 6-15,7 12-3 0,0 0 1 16,0 0 0-16,0 0-3 0,0 0 1 0,0 0 4 15,7-13 1-15,-7 13-6 0,12-3-2 16,-12 3 2-16,20-1 1 0,-5-3-6 0,2 4 4 16,-5-1-3-16,8 1 1 15,-3 0 4-15,3-3-2 0,-1 3-2 16,2 0-4-16,-1 0 2 0,-1 0-9 16,-2 0-2-16,3 3-7 15,-2-2-12-15,-2-1-9 0,0 5-12 16,-2-5-13-16,0 3-77 15,-2 0 46 1</inkml:trace>
  <inkml:trace contextRef="#ctx0" brushRef="#br0" timeOffset="93938.5">24918 15023 344 0,'0'0'-11'0,"-19"0"8"0,8 2 1 0,11-2 7 16,0 0 3-16,-21 0 1 0,21 0-2 0,0 0 4 15,0 0-8-15,0 0 2 0,0 0 0 16,0 0-2-16,0 0-1 0,0 0 1 16,40 10-2-16,-29-8 2 0,-11-2 3 15,26 3-10-15,-11 0-5 0,4-1-6 0,-3-2-10 16,4 4-5-16,1-1-12 15,-5 0-52-15,3-1 32 0</inkml:trace>
  <inkml:trace contextRef="#ctx0" brushRef="#br0" timeOffset="94787.6">25494 15100 232 0,'0'0'-15'0,"0"0"6"0,0 0 3 0,0 0 8 15,0 0 6-15,0 0 2 0,0 0 8 16,0 0-5-16,-23 23-2 0,19-17 4 16,4-6 4-16,-7 20-6 0,2-9 5 15,1 4-3-15,-3-2 7 0,3 2-7 110,-2 2 2-110,0 0 0 0,1-2-3 0,0 4 2 0,2-6-3 15,-5 3 6-15,5-1-5 0,-1-1 1 0,-1 0-2 0,1-2-2 0,1-2 2 0,-1 0 4 16,-2 0 2-16,6-10 2 0,-4 15 1 0,2-8 2 0,2-7 1 0,-9 10-3 0,9-10-3 0,0 0-5 0,0 0 0 16,0 0 3-16,0 0-3 0,0 0-6 0,0 0 1 0,0 0-3 0,-24-25 3 0,16 18 2 0,-3-3-4 0,3 2-2 15,-2 1 0 1,3-4-6-16,-8 5 0 15,6-2 2 1,-4 1 3-16,-1-1-5 0,1 3 0 16,-3-3 1-16,1 4-7 0,-1 1 6 0,3 0 3 15,-2 1 1-15,-1 2-7 0,16 0 9 16,-26 2-7-16,14-2 5 0,-2 3-3 31,5 2 0-31,-2 1 1 0,1-2-1 16,-1 1 2-16,6 3 1 15,5-8-1 1,-11 12-4-16,8-5-2 0,3-7 5 16,0 13 4-16,0-13-6 0,7 12 6 0,0-4-1 0,-2-3-3 31,6-1-5-31,1 2 5 0,2-1 2 16,4 0-6-16,-2 1 6 15,0-5-2 1,1 4 4-16,3-2-7 0,-3 0-7 15,3-2 3-15,-1-1-6 16,-2 4-3-16,-1-3-3 0,0-2-4 16,-1 2-3-1,2-1-10-15,-17 0-3 0,27-1-11 0,-16 1-8 16,1-4-16-16,-12 4-95 16,16-7 57-16</inkml:trace>
  <inkml:trace contextRef="#ctx0" brushRef="#br0" timeOffset="96257.5">26684 14409 415 0,'0'0'-25'0,"0"0"8"0,0 0 3 0,4-9 4 15,-4 9 1-15,0 0-1 0,0 0 4 16,0 0 10-16,0 0-4 0,0 0 8 0,0 0-3 15,-34-5 3-15,34 5 4 0,-19 0-3 16,19 0-1-16,-25 0 0 0,25 0 2 16,-23 5 2-16,11-5-5 0,-4 3 3 15,1 1-2-15,5 1 2 0,-6 3-3 16,2-3 4-16,0 5-3 0,2-2-2 16,0 1 3-1,-7-1-3 1,7 4 0-1,-1-4 1-15,2 1-4 16,-2 5 2-16,-1-2 1 0,5 1 1 16,2-4-3-16,1 3-2 15,-4 2 4-15,5-2-1 0,1 2-1 16,3 2 1-16,-3-4 2 16,1 3-3-1,3 1 3 1,3-4-4-16,-3 3-3 0,4-2 8 15,-3 2-5-15,8-3 1 16,-7 1-1-16,6-1 1 0,0 0 3 16,1-1-4-16,-4-2 0 31,6-1-3-31,0 1-2 0,-3 2 6 16,2-4-3-1,5 1 1-15,-3 0 1 0,3-2-2 16,-7 2-2-16,6 0 2 0,-2-4 1 15,3 0-2-15,-3 3 3 16,3-2-1-16,-3-3-2 16,2 2 2-1,0-3 0 1,-2 4 0-16,2-5-1 0,-2 3-1 16,3 0 1-16,-15-3-2 0,27-3 2 15,-11 3-4-15,-3-3 4 0,2 1 0 16,-15 2 2-16,28-3-4 0,-14-2-1 15,0 3 3 1,-1-2-1-16,0 3 5 16,-3-6 1-1,3 6-4 1,-4-4 3-16,2 1-3 16,0-2 0-16,-1 1 0 0,-2 1 5 15,3-4-3-15,-6 3-2 16,6-3 2-16,-11 8 1 15,15-12-2-15,-5 5 2 16,-4-1-5 0,-4 0 4-16,6 1-1 0,-1-1 0 15,-7 8-2-15,9-12 1 0,-2 3-2 16,-3 2 3-16,3-1-1 0,-6-1-3 16,-1 9 1-16,9-15-3 0,-7 6 4 15,2-2 1-15,-2 5-3 0,-2-8-3 31,4 2-2-31,-4 12 8 0,-4-24-7 16,2 12 2-16,2 0 1 16,-4-1 0-16,-2 1-2 15,6 0-1 1,-5 0 0-16,0 1 0 16,2-1-1-16,-5-2 0 0,5 6-2 31,-2-3-6-31,-3 3 0 15,1-1-7-15,-3 1-9 16,4 1-4 0,-4-1-4-16,-2 4-22 15,-3-1-87-15,2-3 50 0</inkml:trace>
  <inkml:trace contextRef="#ctx0" brushRef="#br0" timeOffset="96706.8">27023 12489 387 0</inkml:trace>
  <inkml:trace contextRef="#ctx0" brushRef="#br0" timeOffset="97793.65">27023 12489 328 0,'0'0'-20'0,"0"0"6"0,-1 14 1 0,1-14 1 0,0 0 3 0,0 0 3 15,0 0-1-15,0 0 6 0,0 12-1 16,0-12 3-16,0 12 5 0,0-12 0 0,0 18 2 16,0-10 0-16,-4 10 0 0,1-8 10 15,3 5-7-15,0 4 3 0,-4 1-3 16,0-2 7-16,1 6-1 0,-1-5-1 0,4 6-1 15,-1 3 1-15,-3-2 0 0,-3 8 2 16,3-2-1-16,0 2-1 0,2 3 4 16,-2 0-3-16,2 2 3 0,-2-2-2 0,-1 1-2 15,4-2-1-15,-3 5-1 0,1-6-1 16,-5 5-4-16,5-6 1 0,-1 5 0 16,3-6 0-16,-7 3-5 0,5-1 4 0,-1 1 0 15,0-1-1-15,2 2 1 0,-2-2-3 16,2 1 2-16,2-4-4 0,-4 2 0 15,-1-7 0-15,5 4 1 0,-1-6-2 0,-3 0-1 16,1 1 3-16,3-5-3 0,-4 2 0 16,4-3-1-16,-4 0 4 0,3-3-2 15,1-1-1-15,0 0 0 0,-6-4-2 16,2 4 0-16,3-3-2 0,1-3 2 0,-4 2 0 16,4-12-6-16,0 17 3 0,0-17 0 15,-3 15-2-15,3-15 4 0,-4 16 0 16,4-16 2-16,-4 6-3 0,4-6 2 0,0 0-4 15,0 0 1-15,-12 3-1 0,12-3-3 16,0 0 2-16,-17-15 0 0,17 15 2 16,-15-14-2-16,10 2-3 0,-6 1 3 31,3-4 2-31,-2 1-2 0,-5-4 2 16,4 0-4-1,-1 0 1-15,0 0-1 16,2-4-1-16,-5 2 3 15,3 0 0-15,1 0-1 0,1 2 1 16,0-1 0-16,0 2 4 31,2-1-1-31,-2 1-1 16,9 5 6 0,-10-1-1-16,7 1-5 0,-2-2 6 0,2 6 1 15,2-1 1-15,-2 0 3 0,4 9-1 0,-6-16 0 0,6 16 0 16,-4-12 0-16,4 12-1 0,-3-11 1 0,3 11-3 0,0 0-1 15,-4-13 0-15,4 13-4 0,0 0 3 16,0 0-4-16,0 0 3 0,0 0 3 0,0 0-3 0,0 0-2 0,0 0 4 16,0 0-3-16,0 0 1 0,27 21 0 0,-22-13 4 15,0 1-3-15,2 5-1 0,-3-2-1 16,3 0 1-16,-2 5 0 16,2-2 1-16,1 2-2 15,-2 2 2-15,-2 1-1 31,-2 0 2-31,4-4-1 16,2 2 0 0,-5 2-1-16,1-4 0 15,3-1-1-15,-3-3 1 16,-3 1 1-16,3-3 0 16,-1-1 1-1,1 2 3-15,2-2-6 0,-2-4 2 0,2 2-2 16,0-2 1-16,-6-5 1 0,15 8-5 0,-15-8 3 15,16 0-4-15,-3 0 1 16,-13 0-2-16,24-4-1 0,-12-5 1 16,10 2-4-16,-6-3 0 15,1-1-1 1,3-5 1-16,-1 1-5 16,2-7 4-16,-1-2-6 15,-1 2-2 1,-2-4 0-1,3 0-3-15,-3-2 0 16,-3 3 1-16,3 0-2 16,-5 6-4-1,-1-1-10-15,1 3-6 16,-2 2-15-16,1-2-64 16,-6 5 42-16</inkml:trace>
  <inkml:trace contextRef="#ctx0" brushRef="#br0" timeOffset="98937.47">26526 13004 293 0,'-18'13'-20'0,"18"-13"6"0,0 0 4 0,0 0 3 15,0 0 5-15,0 0 2 0,0 0 4 0,0 0 0 16,0 0 2-16,0 0 4 0,0 0 3 16,0 0-6-16,0 0 3 0,0 0-1 15,0 0 5-15,0 0-10 0,34 6 4 0,-34-6-1 16,22 2-1-16,-11-2-2 0,5 0-1 15,-3 0 3-15,2 0-5 0,1 0 2 16,-4 2-1-16,3 0-3 31,-3-2 0-31,-2 3-2 0,-10-3-5 32,23 3-7-32,-12-3-8 0,-11 0-10 31,16 0-62-31,-16 0 33 15</inkml:trace>
  <inkml:trace contextRef="#ctx0" brushRef="#br0" timeOffset="99124.08">26631 12935 234 0,'0'0'-12'0,"0"0"3"0,-11-8 4 16,11 8-1-16,0 0 6 0,0 0 6 0,0 0 1 15,0 0 1-15,0 0 2 0,-18 20-3 16,14-14 1-16,0 5-1 0,-3 2-1 0,7 2 2 16,-5 2-3-16,1 3-8 31,1 0-12-31,-1 2-17 0,1-1-45 0,-5 2 27 0</inkml:trace>
  <inkml:trace contextRef="#ctx0" brushRef="#br0" timeOffset="99882.48">27464 13121 206 0,'0'0'2'0,"0"0"4"0,-2-9 2 0,2 9 4 16,0 0-1-16,-8-8 3 0,8 8 0 16,0 0-3-16,0 0-2 0,0 0-1 15,0 0 6-15,0 0 2 0,0 0-2 16,0 0 0-16,-12 31 2 0,6-18-3 0,5 2-1 16,-3 1 0-16,4 0-2 0,-3 4-2 15,-1 2 2 48,0-2 2-63,4 0-6 15,-1-1 0-15,-6 1-4 0,7-4-4 0,-4 1-7 0,0-1-10 0,4-1-5 0,0-3-10 16,-2-1-8-16,2 1-73 0,0-12 39 0</inkml:trace>
  <inkml:trace contextRef="#ctx0" brushRef="#br0" timeOffset="100511.6">27364 13067 275 0,'0'0'-19'0,"4"-15"7"0,-4 15 3 0,0 0 8 16,0 0 3-16,0 0 1 0,7-7 6 16,-7 7-4-16,0 0 4 0,0 0-3 15,11-13 3-15,-11 13 4 0,8-5 0 16,-8 5-5-16,14-7 2 0,-3 4 3 0,-2 1-5 16,5-4 5-16,2 4-3 0,0-1-2 15,5 3-3-15,-2-1-1 0,1-3 5 16,2 1-5-16,0 3 0 0,-2-1 0 15,-2 1-1-15,1-3-1 0,-2 3-5 16,-1 0-7-16,-4 0-7 16,-12 0-4-16,23 0-6 15,-8 4-9-15,-15-4-64 16,13 7 34-16</inkml:trace>
  <inkml:trace contextRef="#ctx0" brushRef="#br0" timeOffset="100760.51">27468 13224 278 0,'-17'3'2'0,"17"-3"4"0,-15 0 9 0,15 0 3 16,0 0 3-16,-12 2 2 0,12-2 3 15,0 0-4-15,0 0-4 0,0 0-1 16,0 0 0-16,0 0-3 0,0 0-3 15,38 14 0-15,-26-10-1 0,2-2-1 0,4 1 0 16,-6-2 3-16,4 3-12 0,1-4 2 16,-2 2-6-16,1 2-9 0,-4 0-5 0,2-4-12 15,-2 4-2-15,3-4-11 0,-6 1-10 16,-9-1-66-16,16 3 41 16</inkml:trace>
  <inkml:trace contextRef="#ctx0" brushRef="#br0" timeOffset="100960.43">27784 13292 313 0</inkml:trace>
  <inkml:trace contextRef="#ctx0" brushRef="#br0" timeOffset="101435.06">27768 13296 273 0,'-10'7'-8'0,"10"-7"5"0,-7 6 5 0,7-6 4 15,-11 12 2-15,10-1-2 0,-7-2 7 0,5 2-4 16,-1 2 3-16,-2-1-2 0,2 3-1 16,-2 0 2-16,1-1-4 0,0 2 2 15,2-1 1-15,-5 4-4 0,7-6-4 0,-5 3 4 16,5-1 1-16,-3-2-3 0,-3-2-2 15,3 2 4-15,4-2-3 0,-4-3 2 16,4-8 1-16,-6 18-1 0,4-12-1 0,2-6-2 16,-4 10 5-16,4-10-4 15,0 0-1-15,0 0-1 0,0 0 0 16,0 0-3-16,0 0 1 0,0 0-2 0,0 0-1 16,0 0 2-16,-4-41-3 0,4 26 1 15,4-2 0-15,0 0 0 16,-2-6-1-16,2 2-3 0,-2-5 6 15,2-3-1-15,3 2-1 0,1 3 2 16,-1-4-1-16,2 6 2 16,-1-5 0-1,3 6-2 1,-1-1 1-16,1 4 0 16,-2 0 5-16,5 1-4 15,-4 2 2-15,4 2 1 16,3 1-4-16,-5 0 3 15,4 1-2 1,-1 3 1-16,-2 2-2 31,-4 0-1-31,5 0-3 0,0-1-4 16,-4 6-7-16,-2-5-7 0,-8 6-6 16,21-1-4-16,-21 1-54 0,16-4 30 0</inkml:trace>
  <inkml:trace contextRef="#ctx0" brushRef="#br0" timeOffset="101572.9">27755 13337 222 0,'-11'4'-9'0,"6"2"7"0,5-6 4 0,-11 6 3 0,11-6 7 0,-8 10 4 0,8-10 5 0,0 0-3 0,-6 8 1 0,6-8-1 16,0 0 0-16,0 0-1 0,26 9 0 0,-15-6-2 16,0-2-3-16,1 3-1 0,-2-3-1 15,5 2-5-15,-15-3-9 0,19 3-7 16,-10-3-14-16,-9 0-15 0,21 2-78 15,-21-2 40-15</inkml:trace>
  <inkml:trace contextRef="#ctx0" brushRef="#br0" timeOffset="104190.93">27104 14667 155 0,'0'0'13'0,"0"0"-12"15,0 0 7-15,0 0-7 0,0 0 1 0,0 0 6 16,0 0 1-16,0 0 3 0,0 0-4 16,0 0 2-16,0 0 0 0,0 0 3 0,42 10-2 15,-30-4 5-15,0-5-3 16,2 4 6-16,4-2-3 0,-2 2 2 16,5 1-2-16,2 0-2 0,3 1 4 15,4 1-1-15,-4 0 1 0,12 0-7 16,-1 1 3-1,2 2-3-15,-1-4 1 0,6 3 0 16,0 1-1-16,-1-2 0 16,5 1 0-1,-3-2-4-15,7 6 2 16,-9-6-2-16,1 2 0 16,1 0 2-16,-3 0-5 15,-1 0 2-15,0 1 1 16,-2-2-3-16,-2 1-2 0,-7-2 3 31,-4 0-3-31,1-3-3 0,0-1-3 16,1 4 4-16,-12-7 0 0,6 6-4 15,0 0 2-15,-6-6 4 16,0 6-2 0,-2-6 2-16,-2 2-4 0,3 2 4 15,-6-2-6 1,5-1 2-16,-14-2 3 15,17 3-5-15,-12 0 5 0,-5-3-6 0,15 0-2 16,-15 0 4-16,0 0-3 0,0 0 0 0,0 0 0 0,13-8 1 0,-13 8 2 16,0 0-3-16,-6-19 4 0,6 19-1 15,-7-11-2-15,7 11 3 16,-9-17 0-16,3 6 1 16,1 1-1-1,-6-2 2-15,7 0 1 0,-4 1 3 16,4-1-1-16,-6 1 2 0,3 5-1 15,2-5 0-15,-5 2-2 0,5 1 0 0,2-2 1 16,3 10-3 0,-14-16 4-16,8 10-3 15,0-2-1-15,6 8-2 16,-15-12 5-16,10 6-2 16,-6 1-4-16,11 5 5 0,-13-9-4 15,7 2 0-15,6 7 3 16,-10-7 0-16,10 7 1 0,0 0 0 0,-11-9 1 0,11 9 0 15,0 0 1-15,-9-8-6 0,9 8 4 16,0 0-1-16,0 0 0 0,0 0 1 0,0 0-1 16,-11-5 1-16,11 5 3 0,0 0-4 15,0 0-4-15,0 0 3 0,0 0 4 0,0 0-3 0,0 0-3 16,0 0 4-16,31 17-1 0,-21-13 1 0,-4 0-3 0,4 0 0 16,-2 3-2-16,-8-7 5 0,19 9-2 0,-12-6 0 15,-7-3 1-15,10 10-2 0,-10-10 1 16,8 7-1-16,-8-7 0 0,8 5 1 0,-8-5 3 0,7 6-6 0,-7-6 1 15,5 5 1-15,-5-5-1 0,0 0 5 0,0 0-5 0,0 0 3 0,0 0-3 16,0 0 4-16,0 0 1 0,0 0-3 0,0 0-2 0,0 0 1 0,0 0 3 16,0 0-3-16,0 0 0 0,0 0 2 0,0 0 0 0,-32-17 0 0,32 17 1 15,0 0-2-15,0 0-2 0,0 0-1 0,0 0 3 16,0 0-2-16,0 0 2 0,0 0-1 0,0 0 2 0,0 0 0 0,0 0-4 16,0 0-2-16,0 0 7 0,0 0-4 0,16 32 2 0,-5-26-3 15,-6 5 5-15,2-2-1 31,4 1-2-31,-1 3 1 16,-4-4 2-16,4 5-1 0,2-1-3 16,-1-1 5-16,-3 0-1 15,0 1 0-15,1-1 0 0,-1-1-1 0,0 1 1 16,-1 0-4-16,-2-1 3 0,-1-2 2 31,3 2-3-15,-3-2 0-16,-1 2 4 15,1-5-1-15,-4 5-1 0,0-11 2 0,-11 17 0 0,4-9-1 0,-6-1 2 16,0-2 1-16,-7 2-4 0,-3 1 1 16,0 0 3-16,-2-3-5 15,-2-1 3 1,-2 2-6-16,2-1-6 16,-3-2-2-1,4 2-11-15,0-1-13 16,-1-1-7-16,2 2-20 15,2-2-89-15,7-1 51 0</inkml:trace>
  <inkml:trace contextRef="#ctx0" brushRef="#br0" timeOffset="108103.46">18439 15012 418 0,'0'0'26'0,"4"-7"-13"0,-4 7 0 15,12-8-7-15,-12 8-5 0,0 0-1 16,0 0 11-16,0 0-2 0,13 18 2 0,-11-5 5 16,-4 2-1-16,-3 5-2 0,4 5 3 15,-6 2 4 157,-1 6-3-156,0 7 1-16,-3 1 0 0,-3 10 3 0,2-2 0 0,-3 14-1 0,3 0 4 0,4 2-5 15,-1 4 2-15,-1-1-3 0,6 3-3 0,-2 1 6 0,3-3-3 0,-1 2-3 0,0 0 1 16,3-13 5-16,1 5-7 0,0-3-7 0,0-3-9 0,0-1-11 0,0-4-8 0,1-2-16 0,-1-8-13 16,4-2-16-16,-4-1-18 0,0-10-134 0,0-3 74 0</inkml:trace>
  <inkml:trace contextRef="#ctx0" brushRef="#br0" timeOffset="108562.5">17655 16247 535 0,'25'0'-34'0,"-13"2"7"0,7-2 5 0,2 0 5 16,2 3 6-16,0 0 7 0,7-3 3 15,4 2-1-15,0 1 5 0,12 2 3 16,8-1 2-16,12-1 1 0,6 2 0 16,16 1 2-16,10-1-2 0,10-4 2 0,43 5 0 15,1 2 0-15,5-6 2 0,7 4 8 16,-1-2-1-16,1 1 3 0,7-2 1 0,1-2 5 15,-3 3 2-15,-1-4 0 16,-9 0 0-16,-6 1 0 0,-29-2-2 0,-21 1-3 16,-3 0-3-16,-7 1-3 0,-17-2-1 15,-1 2-5-15,-19-1 8 0,-7 0-15 0,3-1-14 16,-17 1-8-16,-1 1-14 0,-4 2-9 16,-9-3-16-16,-5 3-16 0,-5-1-33 15,-11-2-103-15,8 3 71 0</inkml:trace>
  <inkml:trace contextRef="#ctx0" brushRef="#br0" timeOffset="109820.74">18367 15135 504 0,'0'0'-40'16,"0"0"10"-16,0 0 7 0,0 0 10 0,0 0 3 15,0 0 5-15,0 0 2 0,0 0-1 16,0 0 2-16,0 0-2 0,0 0 4 16,0 0 5-16,0 0-5 0,0 0 0 0,8-7 2 15,-8 7 1-15,0 0-2 0,0 0 0 16,12-5 1-16,-12 5-2 0,15 0 0 15,-15 0 0-15,0 0 1 0,14 0 2 0,-14 0-2 16,0 0 3-16,19-3 1 0,-19 3-3 16,16 3 3-16,-16-3-1 0,0 0 1 15,23 0-5-15,-23 0 2 0,17 0 3 16,-8 0 0-16,2 1-7 0,-11-1 5 0,27 0 7 16,-14 0-9-16,0 4-2 0,5-4 1 15,-2 0 1-15,1 0-1 0,3 0-1 0,-5 1 3 16,5-1 0-16,1 3-4 0,-1-3 5 15,4 0-4-15,-1 0-1 0,3 3 1 16,1-1 1-16,4 1 1 0,-2-3 2 16,2 3-4-16,-2-1 1 0,-2 1 3 0,3-3-3 15,-4 1 8-15,0 2-5 0,0-3-3 16,-8 3-5-16,6-1 5 0,-1 1-3 16,0-3 5-16,-2 3-5 0,-5-1 1 0,1 0-4 15,3 2-4-15,-8-4-2 0,3 4-4 16,2-2-7-16,-7 1-1 0,-10-3-7 15,18 3-7-15,-7-2-59 0,0 4 33 16</inkml:trace>
  <inkml:trace contextRef="#ctx0" brushRef="#br0" timeOffset="110943.56">17846 14928 240 0,'0'0'-12'0,"0"0"7"0,0 0 4 0,0 0-1 16,0 0 4-16,0 0 0 0,0 0-1 15,0 0-1-15,0 0 1 0,0 0 3 0,0 0 9 16,0 0-3-16,0 0 2 0,0 0 2 16,0 28-3-16,0-28 3 0,-4 16-7 15,-7-8 4-15,3 1-2 0,0 2-1 0,1-2-1 16,-5 2 1 31,3-2-2-47,0 2-2 0,-5-2 0 0,10 5 1 15,-5-5-1-15,0 2-2 0,1-2 5 0,-3 2-5 0,3-5 1 0,0 2-1 0,5-1-5 16,-5 1 0-16,8-8 4 0,-4 11-2 0,4-11 0 16,0 0-5-16,8 17-2 0,3-12-2 15,-7 1 0-15,9-2-4 16,-13-4-3-16,18 8 3 0,-4-7-3 16,0 3-2-16,4-3-2 0,-6 2-4 0,7 0 0 31,-4-1-43-31,1 1 23 15</inkml:trace>
  <inkml:trace contextRef="#ctx0" brushRef="#br0" timeOffset="111166.82">17926 15088 193 0,'0'0'6'0,"0"0"0"0,0 0-3 0,0 0 3 0,0 0 8 16,0 0 5-16,-8-5 0 0,8 5-1 16,0 0 0-16,0 0-1 0,-19 24-1 0,11-14-1 15,4 2-2-15,-3 2-3 0,-1-2 4 16,6 0-4-16,-4 4-6 16,0-4-4-16,2 2-8 0,0 0-3 0,-3-2-10 0,6 1-7 15,-3-1-12-15,1-1-60 0,3-2 34 16</inkml:trace>
  <inkml:trace contextRef="#ctx0" brushRef="#br0" timeOffset="111736.9">18034 15109 242 0,'0'0'-17'0,"-31"19"2"0,28-12 2 16,3-7 2-16,-10 14 8 0,8-3 1 15,-6 0 0-15,4-2 0 0,2 0 2 16,-1 2 0-16,-1-4 5 0,4-7-1 16,-1 17 3-16,-3-6 2 0,4-11 2 15,0 14 0-15,0-14-2 16,5 11 2-16,2-6-2 16,-1 1-2-16,-6-6 0 15,20 6 1-15,-9-6-2 0,-11 0 1 16,23 0 2-16,-9-2 0 0,-2-1 4 15,3-2-6 17,-3 1 1-32,-1-4-3 15,-3 1 4 1,0-4-4 0,-2-2-5-16,2-2-3 0,-8 1-3 15,0-1-8-15,0 0-1 0,-4-1-3 31,-1 4-4-31,-8-2-7 0,9-2-55 16,-11 6 28 15</inkml:trace>
  <inkml:trace contextRef="#ctx0" brushRef="#br0" timeOffset="114345.48">18195 16024 205 0,'0'0'-15'0,"0"0"-1"0,0 0 6 0,0 0 2 0,0 0 3 16,0 0 0-16,0 0 4 0,0 0 5 15,0 0-3-15,0 0-1 0,-15 4 3 16,15-4-2-16,0 0 5 0,0 0 2 16,0 0 2-16,0 0 0 0,0 0 1 15,0 0 0-15,0 0 1 0,27 9 5 0,-27-9-8 16,17 6 2-16,-5-4 3 0,-12-2-3 16,23 2 2-16,-4 0-3 0,-3-2 1 31,6 3 1-16,0-3-3-15,4 3-4 0,0-1 3 0,4-2-3 0,1 3 2 0,2-3-3 16,-2 3 3-16,0-1-2 31,1 0-1-31,-2-2-1 16,-3 2-2-16,-4 1 0 16,-1-3-13-1,0 3-6-15,-6-3-14 0,1 2-15 16,-1-2-49-16,-5 3 33 0</inkml:trace>
  <inkml:trace contextRef="#ctx0" brushRef="#br0" timeOffset="118879.39">19218 15197 232 0,'0'0'-18'0,"0"0"13"16,0 0 0-16,0 0 1 0,0 0 5 15,0 0-3-15,0 0 6 0,0 0-2 16,0 0 1-16,0 0 0 0,10-5 1 0,-10 5-1 16,0 0 3-16,0 0-3 0,0 0 3 15,0 0 0-15,0 0-3 0,0 0 0 16,0 0 0-16,16 0 4 0,-16 0 2 15,0 0-3-15,0 0 3 0,0 0-3 0,0 0 0 16,18 0 2-16,-18 0-5 0,0 0 3 16,0 0-1-16,0 0 0 0,0 0 0 15,0 0 0-15,12 5 0 16,-12-5 3-16,8 6-1 0,-8-6-5 0,6 4 3 16,-6-4 1-1,0 0 1-15,12 8 0 16,-12-8-1-16,11 8 2 0,-7-3-2 15,-4-5-1-15,7 9 3 0,-2-3-1 0,0 0-1 16,-5-6 5-16,12 14-3 0,-8-6 2 31,3-4-3-31,-7-4-1 16,4 14 1 0,4-6-1-16,-8-8-1 0,8 14-1 0,-1-8 3 15,-7 1 2-15,5 1-4 0,-5-8-3 16,7 13 0-16,-3-6 3 0,-4-7-5 15,6 11 3-15,-2-3 2 0,-4-2-3 0,11 2 3 0,-10-1 2 32,3 1 2-32,-1-1-5 15,1 1 1-15,0 0 1 16,-4-2 1-16,7 5-5 0,-3-4 6 16,-3 3 0-16,4-2-6 0,-5 2 0 15,2 0 4-15,-2-10 2 0,4 18-6 0,0-9 2 16,-4 2 0-16,0-11 3 31,6 17-6-31,-6-8 3 16,0 2-2-16,2-2-2 0,3 2 4 15,-5-2-3-15,4-1 3 0,-4-8-2 16,1 18-2-16,-1-9 2 0,4-1-2 16,-4-8 0-16,0 17 3 0,0-9-2 15,0-8 8-15,7 15-4 0,-7-7-3 16,4 0 2-16,-4-8-1 31,3 15 1-31,1-7-4 16,-4-8 4-1,4 13-2-15,-4-2-1 0,0-11 2 16,1 14 5-16,3-6-4 0,-4-8-3 31,0 15 3-31,0-7 0 16,7 1 1-16,-7-9-4 15,0 18 2-15,0-8-1 0,4 1 1 0,-2-2 1 16,-2 1 1-16,4 0 1 0,-4 0-1 16,0 0 0-16,2 2 0 0,-2-12-3 15,5 18 0-15,-1-8-3 16,-4 1 2-16,5-2 2 16,-1 1 1-16,-1 0 4 15,1-2-2-15,-4-8-3 0,7 18-1 0,-7-12 0 16,4 5-3-16,-4-4 6 0,0-7-7 15,5 17 6-15,-2-9 3 0,-3-8-5 0,4 13-1 0,-4-13 3 16,4 10 5-16,-4-10-3 16,2 10-1-16,-2-10-4 0,4 12 0 15,-4-12-3 1,0 8 3-16,0-8-6 0,0 0 7 0,6 12-2 16,-6-12 2-16,5 8-5 0,-5-8 0 15,0 0 4-15,1 12-3 0,-1-12 7 0,4 7-8 0,-4-7 8 16,0 0 1-16,4 11-3 0,-4-11-2 0,0 0 5 0,7 10-5 0,-7-10 0 15,0 0 3-15,0 7-4 16,0-7 0-16,0 0 0 0,7 8 4 0,-7-8-1 16,0 0-7-16,4 7 6 0,-4-7 4 0,0 0-8 15,0 0 2-15,5 5 1 0,-5-5 2 0,0 0-7 0,0 0 4 0,11 8 2 0,-11-8 2 16,0 0-3-16,6 8 1 0,-6-8-1 0,0 0 0 0,6 7-3 16,-6-7 2-16,0 0 11 0,0 0-11 0,6 8-4 0,-6-8 6 15,0 0-1-15,8 4-1 0,-8-4 0 0,0 0 0 0,0 0-7 0,8 5 6 16,-8-5 0-16,0 0 4 0,0 0-6 0,10 5 4 0,-10-5 3 15,5 6-2-15,-5-6-3 0,7 5 0 0,-7-5 2 16,10 4-5-16,-10-4 14 16,10 5-12-16,0-2 6 0,-10-3-6 15,14 5 2-15,-14-5 2 0,16 7-2 0,-10-4-2 0,2-1 2 16,-8-2 0-16,23 3 4 0,-12 0-6 16,-2-1 5-1,-9-2 0-15,17 2-4 0,-11 0-1 16,4 1 4-16,-10-3-3 0,19 3 0 0,-11-3-1 15,-8 0 0-15,23 2 8 0,-23-2-1 16,22 0-6-16,-7 3 1 0,-2-3 1 16,3 0-2-16,-1 3-1 0,4-3 4 15,1 2-6 1,1-2 4-16,-5 3-2 16,7-3 2-16,-2 0 0 15,-2 1 0-15,5-1-1 16,-7 0-1-1,10 0 0-15,-9 3 3 16,5-3-1-16,-3 3 10 16,3-3-15-1,5 0 1-15,2 2 0 16,4-2-3-16,3 3 3 0,-2-3 1 16,7 5 1-16,10-3 0 15,-6 2-2 1,2-4 0-16,1 1 1 15,0-1-4 1,-1 3-4-16,2-1-2 16,-9-2-5-16,7 3-5 0,-11-3-10 0,-3 3-6 0,-2-2-13 15,0-1-13-15,-4 5-133 0,0-2 68 0</inkml:trace>
  <inkml:trace contextRef="#ctx0" brushRef="#br0" timeOffset="126140.81">19355 15175 13 0,'0'0'14'0,"0"0"-3"0,0 0 1 16,0 0 0-16,0 0-1 0,0 0-2 0,0 0-1 15,0 0 5-15,0 0-6 0,0 0 2 16,0 0-2-16,23 9 3 0,-23-9-8 15,0 0 4-15,9 4-2 0,-9-4 2 0,0 0-5 16,0 0 4-16,15 1-1 0,-15-1-4 16,6 6 2-16,-6-6 0 0,12 2 0 15,-12-2 1-15,11 3-6 0,-11-3-2 0,11 4-9 16,-11-4-9-16,5 5-21 0,-5-5 15 16</inkml:trace>
  <inkml:trace contextRef="#ctx0" brushRef="#br0" timeOffset="127384.59">19555 15312 117 0,'0'0'-3'15,"0"0"4"-15,0 0-1 0,0 0 5 0,0 0 2 16,0 0 3-16,0 0 0 0,7 8 1 15,-7-8 2-15,0 0-4 0,4 9 2 16,-4-9 0-16,5 8-3 0,-5-8 0 16,0 0 0-16,7 10-3 0,-7-10 1 0,4 10-7 15,-4-10-5-15,6 8-8 0,-6-8 0 16,0 10-12-16,0-10-34 0,11 8 20 16</inkml:trace>
  <inkml:trace contextRef="#ctx0" brushRef="#br0" timeOffset="127735.58">19718 15528 157 0,'0'0'-3'0,"6"7"5"0,-6-7 4 0,0 0 3 16,4 10 5-16,-4-10 0 0,7 7-2 16,-7-7 3-16,1 11-2 0,-1-11-1 15,10 9-2-15,-10-9-3 0,5 11 1 16,-5-11-1-16,3 9 1 0,5-1-8 15,-8-8-5-15,2 11-11 0,-2-11-10 0,4 9-14 32,0-5-30-32,-4-4 24 15</inkml:trace>
  <inkml:trace contextRef="#ctx0" brushRef="#br0" timeOffset="127961.03">19908 15789 168 0,'0'0'-15'16,"0"0"4"-16,0 0 6 0,0 0 1 16,7 6 0-16,-7-6 2 0,0 0 1 0,0 0 3 15,1 10 0-15,-1-10 0 0,4 7-1 16,-4-7-1-16,6 8 6 0,-6-8-8 0,0 9-1 15,0-9-7-15,5 11-13 0,-5-11-12 16,4 7 12-16</inkml:trace>
  <inkml:trace contextRef="#ctx0" brushRef="#br0" timeOffset="128240.54">20055 15943 104 0,'0'0'11'15,"0"0"-1"-15,0 0 2 0,0 0 4 0,0 0 0 16,0 0-2-16,0 0 2 0,0 0-6 16,17 0-1-16,-17 0 1 0,0 0 0 0,0 0-4 15,0 0-4-15,2 6-4 0,-2-6-6 16,0 0-4-16,8 8-11 0,-8-8-46 15,9 6 24-15</inkml:trace>
  <inkml:trace contextRef="#ctx0" brushRef="#br0" timeOffset="128415.6">20202 16011 186 0,'8'1'0'0,"-8"-1"2"0,0 0 2 0,0 0-1 0,0 0 4 16,0 0 1-16,14 0-2 0,-14 0-1 0,0 0-2 15,11 5-1-15,-11-5-4 0,0 0-8 16,12 6-7-16,-12-6-7 0,11 1-35 16,-1 3 20-16</inkml:trace>
  <inkml:trace contextRef="#ctx0" brushRef="#br0" timeOffset="128787.79">20651 16140 153 0,'0'0'-5'0,"0"0"3"0,0 0 4 0,0 0-2 0,0 0 7 16,0 0-7-16,9 3 0 0,-9-3-5 16,0 0-1-16,0 0-6 0,0 0-6 15,0 0-21-15,7 4 13 0</inkml:trace>
  <inkml:trace contextRef="#ctx0" brushRef="#br0" timeOffset="129045.03">20818 16203 106 0,'10'2'-1'0,"-10"-2"2"0,0 0 4 0,11 2-4 16,-11-2 3-16,0 0-3 0,0 0 3 0,8 5-2 16,-8-5-1-16,11 3-1 0,-11-3 0 15,0 0-1-15,14 2-4 0,-14-2 0 0,10 6-13 16,-4-1-15-16,-6-5 11 0</inkml:trace>
  <inkml:trace contextRef="#ctx0" brushRef="#br0" timeOffset="129272.57">21111 16285 106 0,'0'0'18'0,"0"0"-3"0,0 0 8 0,17-2-1 15,-17 2 3-15,0 0 3 0,0 0 1 0,12-6-5 16,-12 6-1-16,0 0-1 0,15-2-4 15,-15 2 0-15,0 0-3 0,16-3-2 16,-16 3-4-16,13-3-2 0,-13 3-5 0,0 0-11 16,20 3-11-16,-20-3-17 0,12 0-15 15,-12 0-50-15,18 0 35 0</inkml:trace>
  <inkml:trace contextRef="#ctx0" brushRef="#br0" timeOffset="129500.52">21658 16363 273 0,'14'0'5'0,"-4"2"3"0,-10-2 1 16,18 0 6-16,-18 0 7 0,18 0 7 0,-18 0-5 16,16-2 0-16,-16 2 1 0,0 0-4 15,21-3-2-15,-21 3-1 0,0 0-7 0,12 0-8 16,-12 0-8-16,0 0-12 0,19 0-12 15,-19 0-14-15,0 0-13 0,18 0-66 16,-18 0 42-16</inkml:trace>
  <inkml:trace contextRef="#ctx0" brushRef="#br0" timeOffset="166371.59">11063 15957 355 0,'7'-8'53'0,"-7"8"-24"0,10-4-9 0,-10 4-10 16,0 0 7-16,6-8 3 0,-6 8 4 15,0 0-4-15,0 0 3 0,0 0-1 16,0 0 1-16,0 0 3 0,0 0-1 16,0 0-3-16,0 0 4 0,-16 28 2 0,9-18-5 15,-4 3-3-15,6-1-4 0,-3 3 4 16,-1 2-5-16,-1 3-2 0,0-3-2 78,-1 3 0-78,6 2 5 16,-6-4-5-16,0 2-7 0,5 0-10 0,0-1-13 0,0 0-15 0,2-3-9 15,0-2-16-15,1 4-13 0,-1-6-21 0,4 1-104 0,0-1 67 0</inkml:trace>
  <inkml:trace contextRef="#ctx0" brushRef="#br0" timeOffset="167112.66">11010 15945 485 0,'0'0'-30'0,"0"-17"9"15,0 17 8-15,-4-16 7 0,4 16 7 16,-3-15 4-16,3 15 5 0,0-14 6 15,0 14-3-15,-4-16 8 0,4 16-3 0,0-15 2 16,0 15-2-16,0-15-2 0,0 15 0 16,4-13-2-16,-4 13-1 15,8-12-1-15,1 7-1 0,1 1-2 0,3-2 0 0,-4 4 0 16,5-1 2-16,4 0-5 0,1 2-1 16,1 1-1-16,-3 0 2 0,6 0-6 15,-3 1 6-15,-1 5 0 0,6-4-8 16,-6 6 4-16,1-1-2 0,1 4 11 15,-5-2-8-15,0 2-3 0,-3 1 8 0,2 2-5 16,-7 0-6-16,0 0 5 0,-4 0-2 16,-1-1-6-16,-6 3 1 0,-5 1 1 0,-4-2 4 15,-3 1-8-15,-3-1 5 0,-4-1-2 16,2-2-4-16,-2 2 9 0,-5-2-5 16,4-2-3-16,2 0-1 15,-2-2 3 1,2 1 0-16,1-4 2 15,8 3 0-15,-3-2-1 0,3-2 3 0,2-2-2 16,10-2 2-16,-19 3-1 0,19-3 1 0,0 0-2 0,0 0 0 0,0 0 4 0,0 0-6 0,0 0 2 16,0 0 3-16,0 0 0 0,41 0 2 15,-26 0-7-15,1 3 3 0,5-2 2 16,-5 3-2 0,3 0 4-16,1-1-1 0,1 2-5 15,-1 2 4 1,-1-2-1-16,-2 3 3 0,3 1-1 15,-2 2-6-15,-2-2 2 16,-4 7 1-16,5-4 1 0,-2 0 2 16,-6 4-5-16,-2-4 4 0,1 0 1 15,-6 4 2-15,-2-1-2 16,0-3-1 0,-2 4-2-16,-6-4 0 15,1-3 1-15,-5 5-9 0,-3-5 1 16,1-1-2-16,2 0-5 0,-4-4-8 0,-2 1-7 15,4-2-7-15,-4 0-13 16,4-1-67-16,-4-2 40 16</inkml:trace>
  <inkml:trace contextRef="#ctx0" brushRef="#br0" timeOffset="177340.92">11367 16063 106 0,'0'0'31'0,"7"-8"-7"0,-7 8-10 16,0 0 1-16,0 0-2 0,0 0 5 16,1-10-3-16,-1 10-3 0,0 0 3 0,0 0 0 15,0 0-3-15,0 0 0 0,0 0-1 16,0 0 1-16,4-10 2 0,-4 10-1 15,0 0 1-15,0 0-2 0,0 0 2 16,0 0 2-16,0 0 0 0,0 0 4 16,0 0-1-16,0 0 1 0,0 0-3 15,0 0-2-15,0 0 2 0,0 0 1 0,11-7-5 16,-11 7 1-16,0 0-1 0,0 0-1 0,0 0-1 16,0 0 2-16,17 1-3 0,-17-1 2 15,0 0-3-15,16 6 3 16,-9-1 2-16,2 0-5 78,0-1 1-78,-1 2 5 0,3 4 1 0,-6-3-4 0,6 4 13 0,0 1-14 0,-3 0 2 0,2 1-1 0,-4 2-1 16,2-1-2-16,-2 2-1 0,5 2 3 0,-10-4-4 0,6 0-1 15,-4-1 3-15,-2 6-2 0,-1-5 12 0,0 1-18 31,0 1 4-31,0-4-5 16,-1 0 2-16,-2-1 4 16,-4-2-2-16,7-9 7 0,-1 15-6 0,-6-7 5 31,7-8 1-31,-4 10 0 0,4-10 0 16,0 0-2-16,0 0 6 0,0 0-2 0,0 0-2 15,0 0-3-15,0 0-1 0,0 0 6 0,0-36-5 0,0 36 6 16,11-17-11-16,-10 5 2 0,9 1-1 0,-5-1-3 15,2 0 3-15,1-1 0 16,-2 1-1-16,0 0 1 31,0-1-4-31,2 1-2 0,-4 1-11 32,6-1-7-32,-5 4-2 0,-2-1-10 15,5 1-13-15,-8 8-6 16,10-12-8-16,-8 6-7 0,4-2-19 0,-6 8-154 15,8-9 81-15</inkml:trace>
  <inkml:trace contextRef="#ctx0" brushRef="#br0" timeOffset="177897.66">11950 16189 599 0,'0'0'-31'0,"0"0"6"0,0 0 0 0,0 0 6 0,2-14 7 0,-2 14 1 15,0 0 7-15,0 0 5 0,0 0 3 0,0 0-3 16,-14-18-1-16,14 18 3 0,-15-2 5 16,15 2 0-16,0 0 2 0,-24-3-1 15,24 3 0-15,-19 0 3 0,19 0-2 16,-18 5 3-16,4 1-3 0,2-2 0 0,2 4 1 15,0-3-1-15,-3 3 2 79,2 1 1-79,3-1-7 15,0 2 2-15,-2-2 1 0,4-2 1 0,-3 5-2 0,8-4-4 0,-6 1 0 0,7-8 3 0,-8 12-3 0,7-4-2 16,1-8 2-16,0 0-3 0,-3 13 5 0,3-13 0 0,0 0-1 0,12 4-1 15,-12-4 3-15,17 0-6 0,-17 0 0 0,0 0-3 0,24-7 2 16,-13 2-2 0,5 0-1-1,-7-3 1-15,-1 4 2 0,3-4-1 0,-2 2-3 16,5 2 1-16,-6-4-1 16,-2 3 3-16,-6 5 1 0,12-4-4 15,-12 4 0-15,11-5 0 0,-11 5 0 16,0 0 4-16,0 0-4 0,0 0 1 0,16 6-5 15,-16-6 8 1,4 11-9 0,-4-11-7-16,4 12-2 0,-1-4-6 15,-3 1-3-15,0-9-9 16,4 16-8-16,-3-9-10 0,6 4-97 0,-3-2 52 31</inkml:trace>
  <inkml:trace contextRef="#ctx0" brushRef="#br0" timeOffset="178176.74">12440 15760 404 0,'0'0'-11'0,"6"-13"1"0,-6 13 2 0,2-7-4 0,-2 7 8 15,0 0 9-15,0 0 2 0,0 0 0 0,0 0 0 16,0 0 1-16,-16 25-3 0,11-13 1 16,-3 6 2-16,-3-1 0 0,7 3 0 15,-8 0-5-15,2 0 0 47,0 3-7-47,0-3-3 0,3 2-8 0,-5 1 0 0,5-3-11 16,-1 3 0-16,-2-3-10 0,4 0-68 0,0-3 35 0</inkml:trace>
  <inkml:trace contextRef="#ctx0" brushRef="#br0" timeOffset="178608.31">12539 15872 273 0,'12'-9'-8'0,"-12"9"2"0,11-6 0 16,-11 6 3-16,6-8 1 0,-6 8 1 16,0 0 7-16,0 0 3 0,0 0-3 15,0 0 1-15,0 0-1 0,0 0 1 16,0 0-4-16,-45 14 6 0,30-10-6 0,3 4 0 16,-2-6-3-16,-4 4-2 0,2 0 0 15,0 0-2-15,3-1-5 0,-2 0 1 16,-1 2 0-16,10-2 1 15,-6 1 3-15,1-1-1 0,7-1 5 16,-7 4 2-16,11-8 3 0,-5 9-1 0,5-9 3 16,4 16 3-16,-4-16 2 15,8 15-1-15,-4-7-2 0,3-1 0 0,1 1 0 0,0 0-1 16,0 1-1-16,-2 0 0 16,1 2 0-16,-2-2 0 15,-1 2 0 1,3 1-1-16,-3 1-6 0,4-1 0 15,-3 2-10-15,-5-2-7 16,4 0-9-16,2-2-9 0,-2 2-66 0,-2-2 34 16</inkml:trace>
  <inkml:trace contextRef="#ctx0" brushRef="#br0" timeOffset="179101.17">12566 16165 278 0,'0'0'1'0,"0"0"5"16,0 0-1-16,0 0 0 0,0 0 1 0,0-10 1 15,0 10 3-15,0 0-3 0,0 0-1 16,0 0 0-16,0 0 1 0,0 0-3 16,0 0 3-16,0 0-1 0,0 0 2 15,0 0-2-15,22 2 0 0,-22-2 3 16,0 0-1-16,18 0-1 0,-18 0-2 0,16-2 3 15,-16 2-5-15,21-6 3 0,-12 2-1 16,5-1 0-16,-9-3-5 0,4 0 6 16,-1 1-3-16,0-3-4 15,-1 3 2 1,-3-4-3-16,-4 11 2 0,8-14-2 0,-8 14 3 16,-7-15-2-16,7 15 3 0,-5-11-4 0,5 11 4 15,-15-4-2-15,15 4 1 16,-18 0-2-16,18 0 2 0,-27 10-2 15,12-2 3-15,7 1 0 0,-6 4 7 16,3-1-9 0,4 6 2-1,-2-1 5-15,6-2-3 0,3 3-1 16,0 0 3-16,0-4 3 16,3 4-2-1,6-5 4-15,-9 2 0 0,11-1-5 0,1-2 1 16,-1-1 4-16,1-2-6 15,-3-1-5-15,0 0-11 16,5-2-13 0,-9-2-10-16,6-2-20 0,-1 1-90 0,-10-3 49 15</inkml:trace>
  <inkml:trace contextRef="#ctx0" brushRef="#br0" timeOffset="180673.31">13715 15815 355 0,'0'0'-18'0,"0"0"7"0,0 0 3 0,0 0 7 16,0 0 6-16,19-18 8 0,-19 18 2 0,0 0 1 16,0 0 3-16,4-8-2 0,-4 8 1 15,0 0-5-15,0 0-1 0,0 0-2 16,0 0-1-16,0 0 1 0,0 0-3 16,0 0 3-16,-16-9 0 0,16 9 1 0,0 0-1 15,-27 9 0-15,19-1 0 16,-3 0-1-16,1-1 3 15,-6 5-1-15,-2 1 7 16,4-1-7-16,2 6-4 16,-3-2-5-16,7 1 7 15,-3 0-3 1,7 1 4-16,-8-1-5 16,10 3 1-1,2-3-1-15,0 1 2 16,0 3-3-16,4-4 2 0,1 3-5 15,0-5-9 1,6 5 0-16,1-5-1 16,-4 2-6-1,5-2-6 1,2 1-9-16,-3-4-11 16,3 1-8-16,3-1-17 0,-6-1-79 15,-1-5 50-15</inkml:trace>
  <inkml:trace contextRef="#ctx0" brushRef="#br0" timeOffset="181073.36">14086 16160 359 0,'8'-8'-20'0,"-8"8"0"0,8-15 9 0,-4 10 9 0,-4 5 0 0,2-15 2 0,-2 15 4 0,-2-12-4 0,2 12 3 16,-6-13 2-16,6 13-1 0,-14-9 1 0,2 3-3 16,12 6 1-16,-26-8 3 0,14 8-3 15,12 0 6-15,-28 0 1 0,15 3-2 16,0 2 1-16,-6 1 4 0,4 0-4 15,-1 5-2 48,4-4 2-63,-2 3-1 0,2 2 1 0,1-1-4 0,0-2 0 0,5 2 2 0,0 1-2 0,-2-1 4 0,8-5-4 16,-6 5-3-16,2 0 3 0,4-11 0 0,0 13 0 0,0-13-6 0,10 13 8 0,-10-13-8 0,8 8-2 0,-8-8-5 31,19 2 2-16,-19-2-1-15,0 0-1 0,20-7 0 0,-13 2 1 16,-7 5 2-16,22-7 1 0,-14 2-2 16,0 2-1-16,-8 3 5 0,15-8-2 0,-4 3 0 15,-11 5 0-15,12-4-1 0,-12 4 2 16,13-3-1-16,-13 3 1 0,0 0 0 0,8 11 7 0,-8-11-7 31,5 9-1-31,1-1-3 0,-6-8-8 16,4 17-3-16,0-10-5 15,-3 4-8-15,2-5-6 0,-3 5-50 16,0-11 30-16</inkml:trace>
  <inkml:trace contextRef="#ctx0" brushRef="#br0" timeOffset="181330.31">14259 16192 259 0,'11'-9'9'0,"-7"3"-2"0,-4 6-3 0,0 0 3 16,4-10-1-16,-4 10 3 0,0 0 3 15,0 0 1-15,0 0 3 0,0 0 3 16,0 0-4-16,0 0-4 0,-23 22 3 16,19-14-3-16,-4 6 3 0,4-2-6 15,-7 5 2-15,3 3 0 0,-1 0-3 0,4 0-4 16,-3 3-1-16,-2-3-4 0,1-3-6 15,4 3-11-15,-3-3-6 0,-2 3-17 16,5-5-84-16,1 0 43 0</inkml:trace>
  <inkml:trace contextRef="#ctx0" brushRef="#br0" timeOffset="181860.57">14395 16085 316 0,'0'0'-17'0,"0"0"6"0,0-10 5 16,0 10 4-16,0 0-2 0,4-10 4 0,-4 10 0 15,0 0 4-15,0 0-3 0,0 0 4 16,0 0-1-16,0-13 3 0,0 13 4 0,0 0 5 16,0 0-2-16,0 0-4 0,0 0 2 15,9-9 3-15,-9 9-1 0,0 0-4 16,8-6 1-16,-8 6-7 0,19-2 6 16,-19 2-4-16,19 2-2 0,-7 1 3 0,-2 0-4 62,2 1 2-62,3-2-2 0,-3 4 3 0,-1-1-6 0,1 0 4 0,-2 2-3 0,2 1-1 0,-8-3-6 16,2 5 2-16,-1-2-1 0,-5 1-5 15,0-9 0-15,-11 17 2 0,7-9 0 16,-8 2-3-16,2-2 5 0,2 0-8 0,-7-2-3 16,-1 2-1-1,1-2-1-15,3 0-7 16,-6-3-2-16,3 5 1 31,-1-5-57-15,5-1 28-16</inkml:trace>
  <inkml:trace contextRef="#ctx0" brushRef="#br0" timeOffset="182400.41">14871 16175 210 0,'0'0'-4'0,"15"0"1"0,-15 0 3 0,12 0 5 15,-12 0 8-15,0 0-3 0,0 0 3 16,14-6 4-16,-14 6 1 0,0 0-4 15,8-6-1-15,-8 6 2 0,0 0-6 0,0 0 0 16,-8-18-1-16,8 18-2 0,0 0 0 16,-10-10 3-16,10 10-5 0,-16-6 3 15,5 5-6-15,11 1 10 0,-23 0-8 16,23 0 2-16,-26 0-4 0,14 1 1 47,-3 2 3-47,-2 2-1 15,7 1-3-15,-8-4 3 0,4 5-4 0,-4 1-1 0,10-3-1 0,-7 2 2 0,7-2 0 0,-4 3-5 16,1-4 3-16,7 4-1 0,4-8 3 16,-12 14-1-1,12-14 0-15,-2 9 5 0,2-9-3 16,0 0 0-16,10 12-3 0,-2-7-2 0,-8-5-5 16,11 3 3-16,-11-3 1 0,20 0-5 0,-20 0-4 0,23-5 3 15,-17 2-2-15,-6 3 4 0,20-8 0 0,-9 4 1 0,2-1 2 16,-3 1 2-16,-10 4-3 0,13-8 4 15,-5 5 0 1,-8 3-2-16,11-5 1 0,-11 5 0 0,0 0 0 16,0 0 3-16,0 0-3 0,17 8 3 0,-17-8-1 0,13 9 2 0,-13-1-2 15,0-8-1-15,4 15-9 0,0-5-2 16,0 0-9-16,-1-2-47 16,5 1 24-16</inkml:trace>
  <inkml:trace contextRef="#ctx0" brushRef="#br0" timeOffset="182771.33">15208 16177 181 0,'10'-8'1'0,"-10"8"1"0,17-4 2 15,-17 4-2-15,4-5 3 0,-4 5-1 16,0 0-1-16,0 0 3 0,0 0-1 0,0 0 1 16,0 0 1-16,0 0-3 0,-27-11 8 15,27 11-2-15,-22 3 1 0,22-3 7 16,-22 11-4-16,12-7-1 0,-6 6 3 16,5-2 2-16,3 2-5 0,-3 6-2 15,3-4 7-15,-4 0-10 16,6 2 2-16,2 0-1 15,-4-2 4-15,4 1-7 0,0-1-6 16,1-1 0-16,-1 1-2 16,4-12-4-1,4 20-6-15,3-14-9 16,1 5-5-16,-4-4-16 16,6-2-68-16,2 0 38 0</inkml:trace>
  <inkml:trace contextRef="#ctx0" brushRef="#br0" timeOffset="182993.61">15464 16192 281 0,'0'0'-2'0,"4"-7"6"0,-4 7 0 0,0 0-4 16,0 0 3-16,4-8 4 0,-4 8 4 15,0 0 4-15,0 0-1 0,0 0 8 0,0 0-11 16,0 0-4-16,-8 30 4 0,4-20-2 15,0 2-1-15,0-1-3 0,2 1-7 16,-2-1-8-16,0 3-7 0,4-2-8 16,-4 2-11-16,0-2-10 0,0-3-48 15,4-9 32-15</inkml:trace>
  <inkml:trace contextRef="#ctx0" brushRef="#br0" timeOffset="183625.31">15663 15900 242 0,'0'0'0'0,"12"-3"2"0,-12 3 0 0,0 0 2 15,19-2 6-15,-19 2 5 0,0 0 3 16,18 5-1-16,-14 0 6 0,4 1-1 16,-8-6-2-16,4 17 3 0,-4-5-5 0,0 0 4 15,0 3-3-15,0 3 3 0,-4 2 0 125,-4-1-6-125,4 2 1 0,-2 1-4 16,2 0 0-16,-8 1-1 0,1 0-1 0,7-1-2 0,-8 1 2 0,5-3-8 0,-1 3 6 15,4-3-4-15,-4-3 1 0,6 0-2 0,-2 1 0 0,4-2-6 16,-4-4-4-16,4 0 1 0,4 2-11 0,0-3-8 0,2-2 1 0,2 2-17 0,0-3-9 16,-1-4-7-16,5 1-85 0,-1-2 48 0</inkml:trace>
  <inkml:trace contextRef="#ctx0" brushRef="#br0" timeOffset="184294.24">15886 16280 359 0,'0'0'-5'0,"0"0"12"15,0 0-5-15,0 0 1 0,0 0 4 0,0 0 2 16,8 5 2-16,-8-5-3 0,0 0 0 15,0 0-2-15,0 0 3 0,0 0-2 16,0 0-1-16,-12 12-3 0,12-12 5 16,0 0-3-16,-4 14-3 0,4-14 3 0,-4 9-2 15,4-9-1-15,-4 9-3 0,4-9 5 16,4 14-1-16,-4-14 1 0,8 12 0 0,-8-12 1 16,8 12-3-16,2-7 2 0,-2 3-4 15,0-3 0-15,7-1 5 0,-2 2-3 16,-3-4 0-16,3 4-4 0,6-6 9 15,-6 2-7-15,0-2 4 0,6-5-2 0,-7 2 1 16,3 1 5-16,1-4 0 0,-2 2-2 16,-2-1 2-16,-1-3-3 0,-3 3 1 15,3 3-1-15,-11 2 4 0,17-10-3 0,-9 7-3 16,-8 3 3-16,0 0-3 0,9-5 3 16,-9 5 1-16,0 0-3 0,0 0 5 15,0 0 2-15,-13 36 1 0,9-19 3 0,-5 3 2 16,5 3-1-16,0 3-2 0,-3 0 1 15,-1 7-1-15,8-4-2 0,-8 3 1 16,1-1 0-16,-1-2-5 0,4 2 1 0,-4-6 2 16,2-2 1-16,-2-4-2 0,4 1 1 15,-8-2 0-15,-3-3 3 0,0-4-9 16,-6-2-3-16,8-5-6 0,-15 0-6 16,5-4-8-16,0-4-7 0,-3 4-15 0,3-4-13 15,-4-1-9-15,5-3-17 0,0 1-114 16,0-4 66-16</inkml:trace>
  <inkml:trace contextRef="#ctx0" brushRef="#br0" timeOffset="184735.81">15792 16228 476 0,'0'0'-26'0,"0"0"5"16,0 0 2-16,-5-13 8 0,5 13 7 0,0 0 2 16,0 0 0-16,0 0 3 0,0 0 0 15,0 0 2-15,-8-10-2 0,8 10 3 16,0 0-1-16,0 0 1 0,0 0 5 16,0 0-4-16,0 0 3 0,0 0-6 0,0 0 2 15,0 0 1-15,0 0-4 0,27 0 2 16,-27 0-6-16,18 2 0 0,-18-2-6 15,19 4 0-15,-7-3-2 0,-4 2-4 16,-8-3 3 0,19 0-14-16,-7 2-6 15,-12-2-9-15,14 3-56 0,-14-3 33 0</inkml:trace>
  <inkml:trace contextRef="#ctx0" brushRef="#br0" timeOffset="185028.23">15536 16047 247 0,'-14'-4'0'0,"2"-2"10"0,5-2 0 0,7 8 7 15,-12-6 3-15,12 6 8 0,-12-8-5 0,12 8-4 16,0 0-5-16,-11-4-1 0,11 4-1 15,0 0-6-15,0 0-11 0,0 0-10 0,0 0-15 16,0 0-16-16,0 0-64 0,0 0 37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25T01:05:52.4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29881 5070 11 0,'-7'-11'13'0,"7"11"-10"0,0 0 6 15,0 0-3-15,0 0 0 0,0 0 0 0,0 0-2 16,0 0 4-16,0 0-2 0,0 0 3 15,0 0 0-15,0 0 0 0,0 0-2 16,0 0 5-16,0 0-2 0,0 0 0 0,0 0-1 16,0 0-1-16,0 0 0 0,38 7-2 15,-38-7 2-15,21 6 2 0,-9-4-1 16,-12-2-1-16,23 5-2 0,-6-5 5 16,-1 1-3-1,-1 3 2-15,3-1-4 31,1-3 7-31,0 3-6 16,-3-3 1-16,5 0 3 16,-5 0-1-16,5 1 2 15,-2-1-1-15,1 0 0 0,-4 0 0 16,1-1-1 0,-1 1 1 15,2 0-1-31,-2-3-1 0,0 6-3 15,-2-6 3-15,-14 3-6 16,27 0 1-16,-14 0 2 0,-13 0-3 0,20 0 5 0,-9-3-3 16,-11 3-1-16,19 0 1 0,-19 0-4 31,14-4 5-15,-14 4-2-16,16 0-4 0,-16 0-1 15,12-1 3-15,-12 1-1 16,0 0 0-16,18 0 1 0,-18 0-3 0,0 0 11 0,14-3-10 15,-14 3 4-15,0 0-1 0,0 0-4 0,0 0 4 0,12-2-1 0,-12 2-1 16,0 0-2-16,0 0 3 0,15-2 0 0,-15 2-2 31,0 0-1-31,0 0 2 0,1-13 2 0,-1 13-5 0,0 0 1 16,-1-15-2-16,1 15 0 16,-11-13 2-16,11 13-1 15,-5-12 1-15,5 12 3 16,-11-13-1-16,7 5-3 0,4 8 2 31,-10-11-2-31,3 6 6 0,7 5-3 31,-1-10-1-31,1 10-1 0,0 0 2 16,-11-13 1-16,11 13 0 0,-4-8-1 0,4 8-2 16,0 0 0-16,-11-7 2 0,11 7-5 15,0 0 2-15,0 0 2 0,-1-10 2 0,1 10-5 0,0 0 3 16,0 0 1-16,0 0-1 0,-9-11-1 15,9 11 0 1,0 0 0-16,0 0 1 0,0 0-2 0,0 0 4 16,0 0-4-16,0 0 0 0,0 0-1 0,0 0 5 0,0 0 1 15,-8-8-3-15,8 8-1 0,0 0-2 0,0 0-1 0,0 0 2 0,0 0 1 16,0 0 1-16,0 0-1 0,0 0 0 0,0 0-1 0,0 0 3 0,0 0-2 0,0 0 1 16,0 0-3-16,0 0 1 0,0 0 4 0,0 0-4 0,0 0 0 15,0 0-3-15,0 0 2 0,0 0 4 0,0 0-3 0,0 0 0 0,0 0 0 16,0 0-1-16,0 0 3 0,0 0 0 0,0 0 1 15,0 0 1-15,0 0-6 0,0 0 5 0,0 0-2 0,0 0-2 16,0 0 5-16,0 0-4 0,0 0 3 0,0 0 0 0,0 0-4 0,0 0 4 16,0 0-5-16,0 0 4 0,0 0-1 0,0 0-3 0,0 0 1 0,0 0 3 15,0 0-1-15,0 0-2 0,0 0 1 16,0 0 2-16,0 0-2 0,0 0 2 0,0 0-2 0,0 0 2 16,0 0-1-16,8 36 4 0,-4-31-5 0,-4-5 2 0,6 16 0 0,-2-6 4 31,0-2-4-31,-1-2-3 15,2 4 8-15,1-1 0 0,-1-1-3 0,-1 3-3 16,3-1 3-16,-1-3-1 31,2 4 0-31,-1-3 0 0,-6 1 0 0,7-1 3 16,-5-1-5-16,-3-7 0 31,11 12 3-31,-11-7-2 0,0-5-2 0,5 12 2 16,-1-7-2-16,-4-5 5 15,0 11-1-15,0-11-2 0,0 0 2 0,-5 15-2 0,5-15-1 16,-18 10 3-16,9-8-2 0,-2 6 2 16,-3-6-1-16,-4 1 1 0,2 2-7 15,4 1-4-15,-9-4 2 32,5 0-8-32,-1 3-4 15,1 0-5-15,0 1-10 16,-2-5-4-1,4 3-56-15,-2 3 32 0</inkml:trace>
  <inkml:trace contextRef="#ctx0" brushRef="#br0" timeOffset="5443.71">20558 10539 36 0,'0'0'7'0,"0"0"8"0,12 0 2 0,-12 0 7 15,0 0 1-15,0 0 1 0,0 0-1 16,26-9-3-16,-26 9 1 0,12-4 3 16,-12 4-6-16,14-4-1 0,-14 4 0 15,18-3-2-15,-9 2 0 0,-9 1 8 0,23-4-7 16,-10 2-1-16,0-2-5 0,5 3 4 16,-6 1 2-16,5-3-3 0,3 1-5 15,-1 2 0-15,3 0 3 172,4 0-6-156,0-2-1-16,4 2 1 0,0 0 1 0,1 0-4 0,2-4 3 0,1 4-2 0,-1 0 0 0,3 4 0 15,0-8-2-15,1 8 1 0,2-4-4 0,-4 0 3 0,6 0 0 0,0 0-2 0,-1 0 0 16,8 2 1-16,-10-2 1 0,4 0-5 0,4 0 3 0,2 0 5 0,-10 0 3 16,13 0-10-16,-10 0-1 0,2 0 3 0,6 0-2 0,-3 0 2 0,6-2 0 0,-7 2 0 15,4-4-4-15,-1 4 5 0,0-1 0 0,2 1-4 0,-5 0 6 0,-8 0-5 0,2 0 2 0,2-3-2 16,-3 3 2-16,-5 0 0 0,0 0-2 0,1 0 1 0,-6 0 1 0,4 0 3 0,-6 0-2 0,1 0-3 15,-4 0 0-15,-1 0-2 0,0 0 4 16,-2 0-4 0,-3 0 3-16,-1 0 0 15,0 0 0 1,-3 0 0-16,2 3-3 0,-3-3-1 16,3 0 5-16,-15 0-9 0,16 0 6 0,-16 0-1 15,18-3 0-15,-18 3-3 0,15 3 5 0,-15-3-2 0,0 0 2 16,0 0-5-16,16-3 3 0,-16 3-4 0,0 0-3 0,4-8 7 15,-4 8-1 1,0 0-1-16,0 0 0 0,-1-16 1 0,1 16 2 16,-3-13-2-16,3 13 2 0,-9-16 0 15,2 9-2-15,0-3 1 0,3 2 0 0,4 8 1 16,-12-14-2-16,2 6 4 0,6 0 1 16,-3-1-2-16,2 2-4 15,-5-2 5-15,10 9 0 16,-12-12-4-16,7 4 2 0,-6 1 2 0,1 1 4 15,-2-1-5 1,12 7-2-16,-15-12 1 0,3 5 2 16,1 1-1-16,-1 2-1 15,3-2 4-15,-3 1-4 0,1 1 0 16,2-3-3-16,9 7 5 16,-21-6-3-16,13 3 1 15,8 3-1-15,-19-4 3 0,19 4-1 31,-15-8 0-31,15 8-3 0,-10-3 2 0,10 3-2 0,-11-5 2 0,11 5-2 16,0 0 1-16,0 0 3 0,0 0-6 0,-16-5 6 0,16 5-2 16,0 0-2-16,0 0 3 0,0 0 4 0,0 0-7 0,0 0 3 15,0 0-3-15,0 0 4 0,27 22 2 0,-21-14-4 16,10 0 2-16,-5-1 1 0,1 4-2 16,3-1 1-16,3 2 0 0,-3 2 0 31,1-4-3-31,-3 4 4 0,2-2 1 15,1 2-6-15,-5 0 8 16,1 0 0-16,-2 1-2 16,-6 0 1-1,3-2-1-15,-6 2 1 0,3-1-2 16,-4 2 3-16,-4-1-3 16,3-3-1-16,-6 3 3 15,-3 1-1-15,-6-2 2 16,-2-2 1-16,0 2-5 15,-5-2-5 1,0-2-4-16,-3 4-5 16,-1-6-8-16,-2 2-18 15,-2-3-9-15,2 1-54 16,-2 1 35-16</inkml:trace>
  <inkml:trace contextRef="#ctx0" brushRef="#br0" timeOffset="6786.6">20825 10290 250 0,'0'0'-19'0,"0"0"8"0,7-8 6 0,-7 8 3 16,0 0 5-16,0 0 3 0,0 0 5 15,0 0 3-15,9-6 0 0,-9 6 2 16,0 0 0-16,0 0-3 0,0 0 2 16,0 0 4-16,0 0-1 0,0 0-1 0,0 0-1 15,0 0-1-15,0 0 5 0,0 0-14 16,0 0 5-16,0 0-2 0,0 0-4 15,0 0 1-15,0 0 5 0,0 0 1 16,0 0-6-16,0 0 3 0,0 0 5 16,0 0-4-16,-20 26 0 31,20-26 1-31,-16 12-1 16,9-4-3-16,-3 0 5 15,-1 1-1-15,3-1-5 16,-4 0 6-16,0 1-4 0,-3-1 1 15,2 2-1 1,-3 0 2-16,0 0-2 31,3 0-4-31,-6 0 0 0,7 0 4 16,1-3-3-16,-1 4 3 16,2-3 1-16,0 2-3 0,1-3 0 15,1 2-2 1,-3-1 2-1,6 2-2-15,-2-4-1 32,3 5 6-32,-4 0-6 0,8-11 3 15,-4 17-1-15,0-6-1 0,2-5 0 0,-2 5-1 16,0-2-1 0,4-9 2-1,-4 16-2-15,4-8 1 0,0-8 0 0,-3 18 3 0,3-10-2 16,0-8 0-1,0 13-7-15,0-13 8 0,3 15-6 16,1-7 3-16,4-2 0 0,2 5-1 16,-2-3 2-16,7 1-3 0,-3 1 1 31,5-2-1-31,-1 2 0 0,0-3-4 16,3 4-1-16,0-3-2 15,-6-2-15-15,4 2-5 16,-3-4-11-16,0 4-19 15,-2-2-23-15,-1 0-106 16,-3 0 63-16</inkml:trace>
  <inkml:trace contextRef="#ctx0" brushRef="#br0" timeOffset="9422.73">26413 3379 447 0,'0'0'-32'0,"0"0"8"0,0 0 7 0,0 0 5 16,-15-23 5-16,15 23 5 0,-10-9 4 15,10 9 0-15,-12-8 5 0,12 8-3 0,-11-5 0 16,11 5 3-16,0 0 0 0,-12-7 0 16,12 7-1-16,-17 0 3 0,17 0 3 15,0 0 3-15,-20 9 0 0,13-1 0 16,-4-1 1-16,6 0-1 0,-6 5-2 16,1-3 4-16,-1 2-3 15,2 1 2-15,2-3-1 16,-4 2 0-1,6-1 2 1,-6-2-3-16,5 0 4 0,-4 0-1 16,4 0 4-1,-1-2 5-15,-1 0 9 16,8-6-1-16,-12 7 2 16,12-7 1-1,-21 0-8-15,21 0-1 0,-30-9 2 16,6-3-1-16,2-3-8 15,-8-4-5-15,4-1 4 0,-8-1-9 16,-3-4 0 0,0-1-4-1,-1-2-3 1,4 2 8 15,-4 0-11-31,5 2 4 16,2 3-1-16,5 4-4 15,3-1-4-15,2 4-13 16,2 0-7-16,3 5-10 0,1-2-8 0,3 5-8 16,-5 3-11-16,8-1-13 15,9 4-15-15,-27 4-141 0,10 0 79 16</inkml:trace>
  <inkml:trace contextRef="#ctx0" brushRef="#br0" timeOffset="12595.08">26918 3519 60 0,'0'0'5'0,"0"0"5"0,0 0-6 0,-4-12 0 15,4 12-1-15,0 0-3 0,0 0 2 16,0 0 1-16,0 0-2 0,0 0-4 15,0 0 4-15,0 0-2 0,0 0 3 16,0 0-2-16,0 0 2 0,0 0-2 16,0 0 0-16,0 0 0 0,0 0 0 0,0 0 0 15,42 8 0-15,-33 0 2 0,4-3-2 16,1 3 2 234,2 4-2-250,-2-1 3 0,5 1 0 0,-3 0-3 0,3 3-1 0,-1 2 2 0,8 0 2 0,-8 2-3 0,2 0 2 0,2 1 5 0,0 1-7 0,-6 0 5 0,6 1-2 0,-6-2 2 0,2 2-2 0,4 1 1 0,-6-2 0 0,5 3-2 0,-5-1 4 0,0-2-2 0,5 3 0 0,-5-2-1 0,3 0 2 0,-2 4 0 0,3-5 0 0,-2 3 1 0,2-1-1 0,-4-3 0 0,1 1 3 0,3 2-7 0,-3-1 4 0,-1 1-2 0,3 0-2 0,-3-2 4 0,1 3 0 0,2-1-1 0,-3-2 1 0,1 3 2 0,-1-7-3 0,-4 2 0 0,3 1 0 0,-2 0-1 0,1 0 1 16,-1-3 0-16,-1 2-1 0,4 0 0 0,-1-2 1 0,-5 2-2 0,2-2 1 0,3-2-1 0,-3 2 2 0,3 2 0 0,-2-6-1 0,-1 2 1 0,-1 2-2 0,2-4-2 0,0 3 5 0,2-4-4 0,-7 4 1 15,3-4 0-15,2 0-2 0,0 2 4 0,-3-2-2 16,4 0 0-16,-4 2 1 0,3-3-2 15,0 4 0-15,2-2 1 0,-3-2-1 16,3 6 0-16,-3-5 1 0,2 0-2 16,2 3 2-16,-2-3 2 0,-2 4-3 0,2-2 6 15,-2 0-6-15,3-2 0 0,-4 0 1 16,-3 1-1-16,2-4 0 0,-2 1-3 16,0 3 2-16,3-2 2 0,-6-3-2 0,6 4 2 15,-3-3 1-15,-1 0-1 0,-1 2-1 16,0-2 0-16,0 2 1 0,5 0-1 15,-6-1 0-15,5 1 1 0,-5 2-1 16,2-2-1-16,-1-3-2 0,-2 3 1 0,2-1 3 16,0-3-4-16,2 4 3 0,-5-3-1 15,1-2 1-15,0 2 0 0,3-2 1 0,-7-6 2 16,1 12-3-16,3-4 1 0,-4-8-3 16,7 9 1-16,-7-9 1 0,0 0 2 15,4 9-2-15,-4-9-1 0,0 0 0 16,6 8 1-16,-6-8 3 0,0 0 0 15,0 0 3-15,6 4-5 0,-6-4 1 0,0 0-2 16,0 0 3-16,0 0 1 0,0 0-2 16,0 0 0-16,0 0-4 0,0 0 2 15,-11-36-1-15,10 28-1 0,1 8 1 16,-7-22 0-16,3 12 0 0,0-3 0 16,3 1-4-16,-5 0 3 0,1 0 0 0,1 1 1 15,1-2-2-15,-1 1 2 0,0 3 2 16,2-6-4-16,-2 4 1 0,4 11 0 15,-6-21-1 1,2 9 1 0,4 3 0-1,0 9-3-15,-6-18 3 0,3 8 2 0,3 10-3 16,-8-15 2-16,8 15 1 0,-1-15-2 0,-5 7 1 16,6 8 2-16,-4-14-5 0,4 14 5 15,-1-12-1-15,1 12 0 16,-4-12-2-16,4 12 2 0,0 0-2 0,-3-11 2 0,3 11 3 15,0 0-3 1,-8-11 2-16,8 11 1 0,0 0-1 0,0 0 0 16,-2-12-1-16,2 12 0 0,0 0 1 0,0 0 1 0,0 0 4 0,-4-10-8 0,4 10 0 15,0 0 2-15,0 0-2 0,0 0 0 0,0 0 1 0,0 0 0 0,0 0-1 0,0 0 0 16,-2-10-1-16,2 10 0 16,0 0-1-16,0 0 2 15,0 0 0-15,0 0 1 0,0 0 0 0,0 0-1 0,0 0-1 0,0 0 0 16,12 32 1-16,-8-24-1 0,-1-1 2 15,1 4 2-15,-4-2-1 0,1 2-2 0,3-1 3 16,2 2-1-16,-5 0-3 0,3 2 3 16,0-2 1-16,3-3-3 31,-5 6 2-31,2-2 2 0,2-1-6 16,-2 4 4-16,-2-4 0 15,6 1-2 1,-5 2 3-16,5-6-4 0,-7 5 2 15,6-2 2-15,-3-3 2 16,0 4-7-16,-1-3 5 0,1 2-5 16,-3-2 2-1,4-2 0-15,1 0-1 16,-6-8 1-16,4 15 3 16,-2-11-2-1,-2-4-3-15,4 11 5 0,-4-11-3 16,7 9-1-16,-7-9 1 0,0 0 1 0,4 9 0 0,-4-9-4 0,4 8 1 15,-4-8 1-15,1 7 1 0,-1-7 2 16,0 0-2-16,0 11 2 0,0-11-3 0,0 0 1 0,4 10 2 0,-4-10-3 16,0 0 3-16,0 0 3 0,0 0-3 0,0 14-4 0,0-14 3 15,0 0-2-15,0 0 2 0,0 0-2 0,0 0 2 0,-9 6 0 16,9-6-2-16,0 0 11 0,-15 2-11 16,15-2 2-16,0 0-1 0,-18 0 2 0,18 0-1 15,-22-4-1-15,22 4 1 16,-22-4 0-16,8 1 0 15,1 0-2-15,-2-2 2 16,-1 2 1-16,0-1-2 0,-1 2 0 16,1-4-1-16,3 4 3 15,-1-1-1 1,-3-2-1-16,17 5-1 0,-23-6 3 0,13 5 0 0,10 1-1 0,-20-7 5 16,20 7-2-16,-12-1 8 0,12 1 1 0,-14-5 2 0,14 5 0 0,0 0-1 0,-9-7-3 0,9 7-2 0,0 0 2 0,-7-8-2 0,7 8-4 0,0 0 1 0,0 0 2 0,0 0-2 0,0 0-5 0,0 0 1 0,-8-9-12 0,8 9-9 0,0 0-15 15,0 0-11-15,0 0-11 0,0 0-106 16,0 0 55-16</inkml:trace>
  <inkml:trace contextRef="#ctx0" brushRef="#br0" timeOffset="16886.55">24129 9168 450 0,'-5'-24'49'0,"3"15"-32"0,2 9-4 0,2-17-3 16,-2 17-3-16,5-22-4 0,-5 16-2 0,0 6 7 15,4-15 4-15,-4 15 0 0,1-13-1 16,-1 13 0-16,0-11-7 0,0 11 1 16,4-8-3-16,-4 8 2 0,0 0-4 15,0 0 2-15,0 0 5 0,0 0 0 0,0 0-3 16,0 0 0-16,0 0-4 0,0 43 2 16,4-33 3-16,-4 8-3 0,3-2 2 15,1 1-2-15,-4 0 2 0,3 1-5 0,-3 2 1 16,4 0-9-16,-4-3-4 0,4 0-7 15,-4 2-9-15,0-2-8 0,0-2-4 16,0-3-12-16,0 4-104 0,0-4 54 0</inkml:trace>
  <inkml:trace contextRef="#ctx0" brushRef="#br0" timeOffset="17326.02">23841 8910 381 0,'0'0'-34'0,"0"0"4"0,0 0 3 0,0 0 6 16,0 0 9-16,0 0 7 0,0 0 7 15,-12-6 3-15,12 6 4 0,0 0 2 16,0 0-2-16,0 0 0 0,0 0 2 0,0 0 4 16,0 0-2-16,0 0 1 0,0 0-5 15,0 0 4-15,37-8 3 0,-27 6-8 16,7 2 9-16,-5-2 3 0,4 0 1 15,5 2-1-15,6-3-2 0,-4 2 2 16,3-3-5-16,8 1-2 0,-1 3 4 0,0 0-2 16,1-3-4-16,-2 3-2 0,5 0 0 15,-5 0 0-15,-4 0-2 0,3 0 0 0,-7 3-11 16,-4-3-14-16,-2 3-14 0,-2-3-11 16,-1 5-18-16,-2-2-98 0,-5-1 54 15</inkml:trace>
  <inkml:trace contextRef="#ctx0" brushRef="#br0" timeOffset="19643.64">25172 8836 315 0,'0'0'-4'0,"2"-14"-1"0,-2 14-5 0,0 0 0 0,0 0 5 0,8-15 2 16,-8 15 0-16,7-7 7 0,-2 1-2 15,-5 6 4-15,7-7-1 0,-7 7-2 16,0 0-1-16,8-8 0 0,-8 8 1 15,0 0 1-15,0 0-4 0,9-4 1 16,-9 4 9-16,0 0-3 0,0 0 3 16,0 0 0-16,0 0 0 0,0 0 0 0,-2 29 2 250,-2-15-1-250,-3-5 2 15,3 7-3-15,-7-3 1 0,6 6-1 0,-2-2 1 0,-3 3-3 0,0-2 3 0,-3 2-4 0,4-2 0 0,-2 4-1 16,-2-2-1-16,3 0 1 0,-4-3-2 0,6 0 1 0,-7 1-2 0,4-4 1 16,5 0-2-16,-4-2 1 0,4 1-2 0,-1-4 2 0,3 2-3 0,-1-4 0 15,5-7-4-15,-4 13-3 0,4-13-4 0,8 11-4 0,-3-7 2 0,8 0 1 0,2-4-2 16,1 2 3-16,7 2 0 0,-3-4 0 0,9 2 4 0,-2-2-5 0,6 0 4 15,-2 0 3-15,-2-2 0 0,2 2-2 0,-2 0 0 0,2-4-4 0,-5 2-6 0,-7 2-7 16,2-2-12-16,-1 0-56 0,-2-2 31 0</inkml:trace>
  <inkml:trace contextRef="#ctx0" brushRef="#br0" timeOffset="19825.14">25408 8982 233 0,'4'-10'-11'0,"-4"10"3"0,4-10 9 16,-4 10 1-16,0 0 6 0,6-7 4 0,-6 7-5 0,0 0 2 0,0 0-4 16,7-8 2-16,-7 8-1 0,0 0 4 0,0 0 2 15,4 25 1-15,-4-11 2 0,0 0-3 16,0 4 3-16,0-1-4 0,0 4 4 15,-4 2-5-15,0 0 2 16,1 2 0-16,-3-1-4 0,2 0 2 0,-2 1 1 0,-3-1-6 16,8-1 3-16,-6-2-3 0,3 3 2 15,-3-4-11-15,3 0-8 0,3-5-9 0,-3 0-3 16,4-1-9-16,-4-3-2 0,1 2-9 16,3-3-55-16,0-10 34 15</inkml:trace>
  <inkml:trace contextRef="#ctx0" brushRef="#br0" timeOffset="20285.41">25788 9050 242 0,'6'-7'-14'0,"-6"7"10"0,11-13 2 0,-6 10 4 15,-5 3-2-15,10-8-5 0,-10 8 3 16,0 0-1-16,1-9-1 0,-1 9 2 0,0 0 0 16,0 0 2-16,0 0 3 0,0 0 1 15,0 0 1-15,0 0-2 0,-39 9 4 16,29-1-1-16,-1 0 0 0,2 1-2 16,-1 2-1-16,1 2 3 0,-2 1 3 15,1 4-3 126,-1-4 1-141,6 4-1 0,-2 0 1 0,0 0 0 0,3 0 0 0,0-4-2 0,3 0 3 0,1 2 2 0,1-2 9 0,3 2-9 0,3-4 2 0,0 2-2 0,1-4 2 0,0 1-3 0,2 1-2 0,5-4 4 0,-3 0-3 0,4 0 0 0,1-4 1 0,-1-1 1 0,0-2-3 0,2 3 0 0,0-8-2 0,1 3 1 0,-3-5 0 0,5 1-1 0,-1-2-2 0,-2-3 0 0,-2-2 5 0,-4-2-7 0,5 0 3 0,-2 0-2 0,-6-7-4 15,0 4-4-15,-1-3 1 0,-2 0-3 0,-4-2-2 16,-2 5-6-16,-2-2-1 0,-2-1-8 16,-2 0-5-16,0 3-10 0,-9-2-79 15,4 6 41-15</inkml:trace>
  <inkml:trace contextRef="#ctx0" brushRef="#br0" timeOffset="22087.73">18950 8843 312 0,'0'0'-17'0,"19"-8"1"0,-7 3 1 0,-12 5 6 0,15-8 4 15,-3 5 12-15,-2-2 3 0,-2 1 7 0,-8 4 7 16,19-8-2-16,-11 6-2 0,-8 2 5 16,15-6-4-16,-7 2-2 0,-8 4 1 15,13-4-1-15,-13 4-1 0,11-7 1 16,-11 7 0-16,0 0-3 0,12-3-1 15,-12 3 1-15,0 0-4 0,0 0 2 0,0 0-4 16,0 0 3-16,0 0 0 0,0 20-1 16,0-20 4-1,-12 22-10-15,6-13 7 16,1 3-3-16,-8 4 0 16,5-3 1-1,2 5-5 1,-7-2 3-16,5 0 0 15,-3-2 0-15,3 1-2 16,-2-2 1-16,2-1-3 16,0 2 0-16,8-6-3 0,-8 2 4 15,1 0 1-15,3 0-3 32,-4-2-1-32,8-8 2 0,-4 15-4 15,0-7 0-15,4-8 3 0,0 0-2 16,4 13-5-16,-4-13-1 0,12 8 4 0,-1-2-4 15,-3-1 1-15,8-2 1 0,-2-1-2 16,5 2 1-16,0 2 2 31,-2-1 5-31,6-2-6 16,-1 1-4 0,-6 1 6-16,3 0-1 15,-4 1-6-15,3-1 5 0,-6 3 1 16,3-1 0-16,-7-1-3 15,5 6 4 1,-3-4 2 0,-6 2-1-16,-4 0-2 15,4 1 2-15,-8 1 1 0,0 1-2 16,-2-1 6-16,-11 0-5 0,2 0 1 16,-1 2 1-16,-2-2-3 0,-1-2 1 15,-4 0 1 1,1 0-4-16,-4 1-5 15,4-7-1-15,3 4-3 32,-4 0-1-32,9-3-3 15,-2-3 1-15,1 0-11 16,3 2-6-16,-3-4-6 0,15 0-3 16,-20-4-7-16,20 4-8 15,-14-9-103-15,10 1 54 16</inkml:trace>
  <inkml:trace contextRef="#ctx0" brushRef="#br0" timeOffset="22308.67">19100 8902 381 0,'0'0'-33'0,"0"0"9"0,0 0 1 0,0 0 12 0,0 0 4 0,0 0 1 0,0 0 4 0,0 0 4 0,0 0 0 0,0 0 2 0,-10-10-1 16,10 10 4-16,0 0 1 0,0 0-1 0,0 0 5 0,0 0 3 0,0 0-2 0,0 0 0 0,0 0 2 0,0 0 0 0,0 0-1 0,0 0-2 0,0 0-3 0,0 0 2 0,26-5-1 0,-26 5-2 0,10 0-5 0,-10 0 3 0,23-1 0 0,-11-3 0 0,-1 1-1 0,-11 3-2 15,30-3 2-15,-14 2-4 0,-1-2 3 0,4-1 3 16,-2 4-2-16,-2-4-3 0,-2 2 0 15,4 0-2-15,2-3 4 0,-3 1-3 0,-1 3 1 16,-1-2 1-16,-2 0-2 0,-1 2-3 16,1-3-4-16,-12 4 1 0,19-3-10 15,-11 2-7-15,-8 1-8 0,14-3-10 16,-14 3-8-16,0 0-73 0,12-2 42 16</inkml:trace>
  <inkml:trace contextRef="#ctx0" brushRef="#br0" timeOffset="23524.67">19800 8900 292 0,'8'7'-20'0,"-8"-7"5"0,0 0 5 16,6 5 8-16,-6-5 3 0,0 0 0 15,0 0 5-15,8 7-1 0,-8-7-4 0,0 0 3 16,0 0 1-16,0 0 0 0,0 0 2 16,0 0 2-16,-8 16-1 0,8-16-2 0,-10 8 1 15,2-1 5-15,8-7-6 0,-11 12 1 16,-1-6 1-16,4 5 6 0,-3 0-3 31,3-1 1-31,-2 0-2 0,-2-1 1 0,4 4 6 0,-3 2-10 16,-2-2 3-16,7-1 2 0,-6 3-4 31,3-2 4-15,4-1-2-16,-9 0 1 0,10-1-1 15,-4 1-3-15,2 1 1 0,2-1 2 16,-4-2-5-16,8 0 5 0,-4 2-5 16,0-4-1-16,4-8-1 15,-3 20 3-15,3-13-5 16,0-7 3-1,3 17 0-15,-3-9 3 0,0-8-8 0,8 12 4 0,-8-2 2 16,8-4-1-16,1-2 0 0,-4 4-2 16,3-2 4-16,2 2-7 15,-10-8 3-15,13 6 2 0,0 0-2 0,-7-4-2 16,3 2 4-16,-9-4-1 0,23 7 0 16,-15-7-4-16,-8 0 3 15,18 1-3-15,-18-1 5 16,23 0-2-16,-23 0-2 15,16-5 0-15,-5 1 0 0,-7-1-1 16,-4 5 1-16,18-8 1 0,-14 0 1 0,4 1 1 0,3 2-2 16,-3-5 3-16,1 4-2 0,-1-4 0 31,-2 2 2-31,3 0 1 16,-1-2 1-1,-4 3-3-15,3-4-1 0,-3 3 3 16,4 2 0-16,-8 6 1 0,5-18-2 0,0 10 4 15,-1 2-4-15,-4-5-2 0,0 11 2 0,4-15 0 0,-4 5-1 16,0 10-1-16,4-18 4 0,-4 18-9 16,0-14 4-16,0 3 3 0,0 11-3 15,-4-15 1-15,0 9-1 16,0-5 1-16,4 11-1 16,-6-19 0-16,-2 13-1 0,8 6 1 0,-8-18-1 0,1 10 0 15,-5 2 1-15,3-5-3 0,5 4 1 31,-6-1 3-31,1-2-1 16,5 3 1 0,-7 0 2-16,-1-5-2 15,8 6-3-15,-2-1 5 16,6 7-2-16,-16-13 0 0,12 7 0 0,-3 0-3 16,7 6 0-16,-16-11 1 0,16 11-3 15,-7-7 1-15,-1 1 7 16,8 6-14-16,-12-7-6 0,12 7-3 0,-14-5-12 0,14 5-7 15,-18 0-15-15,18 0-13 0,-18 0-108 0,18 0 59 16</inkml:trace>
  <inkml:trace contextRef="#ctx0" brushRef="#br0" timeOffset="26774.64">21380 9186 412 0,'12'-7'-44'0,"-12"7"-82"0,0 0 43 0</inkml:trace>
  <inkml:trace contextRef="#ctx0" brushRef="#br0" timeOffset="26813.42">21404 9176 300 0,'0'0'-32'0,"0"0"-60"0,0 0 32 16</inkml:trace>
  <inkml:trace contextRef="#ctx0" brushRef="#br0" timeOffset="27138.57">21404 9176 218 0,'4'11'-21'0,"-4"-11"3"16,0 0 6-16,0 0 0 0,-19 20 5 15,11-15 0-15,1 5 1 0,-2-2 2 0,-2 1 1 16,-1-1-1-16,-2 5 2 0,0-1 1 16,1 2 4-16,0-4-2 0,-3 4 0 15,4 0-1-15,-3-2 2 0,2 2 0 16,3-2 1-16,0-2-1 0,-5 0-1 16,8 0 3-16,-1 2-2 0,4-4-3 15,-4 2 3 1,8-10 0-1,-4 14 2-15,4-14-3 0,0 15 4 16,0-15-3-16,8 13-2 0,0-9 3 16,0 0-3-16,7 0-1 15,-4-1 3-15,1 4 0 0,5-6-1 0,-2 2-2 16,-2-3-7-16,6 2-1 16,-2 0-2-1,-1 0-9 1,1 2-20-16,-1-4 14 15</inkml:trace>
  <inkml:trace contextRef="#ctx0" brushRef="#br0" timeOffset="27532.64">21380 9392 99 0,'0'0'-2'0,"0"0"0"0,-22 0 0 15,22 0 2-15,0 0 2 0,0 0-5 16,0 0 3-16,0 0 1 0,0 0 3 0,-10 4-1 16,10-4 2-16,-6 8-1 0,6-8 3 15,-6 14 2-15,6-14 0 0,-11 12 0 16,7-3-2-16,-3 2-3 0,2-1 2 15,1-2 0-15,-3 6 1 0,1-2-1 16,2-2 0-16,-2 4-4 0,-3-5-3 0,8 3-7 0,-6-1-4 16,2 1-5-16,1-2-34 15,-3 0 17-15</inkml:trace>
  <inkml:trace contextRef="#ctx0" brushRef="#br0" timeOffset="27975.54">21586 9343 124 0,'0'0'-9'0,"-14"4"-2"0</inkml:trace>
  <inkml:trace contextRef="#ctx0" brushRef="#br0" timeOffset="28437.37">21554 9356 88 0,'0'0'-4'15,"-5"6"0"-15,5-6-1 0,-11 6 4 16,11-6 0-16,-6 11-3 0,6-11 5 0,-6 8 0 16,6-8 0-16,-10 9-3 0,10-9 3 15,0 11-2-15,0-11-1 0,-4 11 2 0,4-11 0 16,-3 12 0-16,3-12 0 0,0 9 1 16,0-9 1-16,3 12 0 0,-3-12 2 15,0 13-4-15,0-13 0 0,4 12 2 16,-4-12 0-16,6 14-1 0,-2-10 3 15,-4-4-2-15,2 10-2 0,-2-10 0 16,10 10 0-16,-6-5 0 0,-4-5 3 16,7 8-1-16,-7-8 0 0,9 8 0 0,-9-8-2 15,14 4 2-15,-9 1-2 16,-5-5 0-16,19 3 3 0,-19-3-1 16,18 3-2-16,-7-3-1 15,-11 0-1-15,21 0 3 0,-21 0 2 0,23-3-1 16,-14 0 1-16,-9 3 0 0,22-8 1 0,-10 7-1 0,-6-4-1 15,5-1-1-15,-2 1 0 0,-2-2-1 16,-3-1 3 0,7 0-1-1,-6-1 0-15,2 1-2 0,-3-3 0 16,-4 3 0-16,8-5-1 0,-8 2-2 16,0-1 2-16,0 0 1 0,0 0-2 15,0 12-2-15,-8-25-3 0,4 10-2 16,-3 2-2-16,2 1-1 15,-10-1-16 17,3-2 9-17</inkml:trace>
  <inkml:trace contextRef="#ctx0" brushRef="#br0" timeOffset="39559.49">20881 11354 37 0,'0'0'11'0,"0"0"2"0,0 0-3 0,0 0-4 16,0 0 0-16,0 0 2 0,0 0-4 16,4 10 3-16,-4-10-3 0,11 4 5 15,-11-4-2-15,12 4 1 0,-2-1-3 0,-10-3 6 16,19 7-4-16,-7-2 3 0,-1 0 0 16,1-1 1-16,5 4-2 0,-8-4 0 15,14 7 2-15,-6-3 1 0,3-1 2 16,2 3-5-16,0 0 0 0,1 0-2 0,4 2 4 15,-5-4 0-15,5 4-3 0,0-1 0 16,6 1-1-16,0-1 0 0,1 2-2 16,-4-5 2-16,1 5-2 0,2-1 6 0,-6-4-5 15,-2 4-6-15,2-1 6 0,-2 1-1 16,2-4-2-16,-4 1 2 16,-1 5-2-16,-2-5 0 0,8 2-1 0,-5-2 0 0,-3 2-2 15,-1-1 4-15,6 2-4 0,-9-2 2 16,11 0 0-16,-9 1 0 0,8 0 0 15,-8-1-1-15,2 1-1 0,2-2-1 16,-4 2 2-16,-2-4 1 0,6 3-1 16,-2 0-1-16,-3 0 4 0,-1-6-3 0,0 7-4 15,1-4 4-15,-7 1 0 0,7 0-2 16,-1-3 8-16,-3 3-6 0,1-1-2 0,3 3 2 16,-5-2-2-16,3-2 0 0,-3 2 8 15,2 0-8-15,4-2 2 0,-9 2-2 16,8-1-2-16,-5 1 2 0,3 0-1 15,-3 0 2-15,-1-4-2 0,-1 4 1 0,2-4 1 16,-1 5-2-16,-2-5 4 0,2 0-1 16,-4 2 1-16,5-1-1 0,-4 2-2 0,-2-3 1 15,5 0-3-15,-6 1 4 0,2 0-1 16,4 1 2-16,-6-2 1 0,-5-4-2 16,15 8-1-16,-9-6 0 0,-6-2 0 0,11 6 0 15,-11-6 0-15,5 5 0 0,-5-5-2 16,14 4 3-16,-14-4-1 0,0 0 6 15,14 5 2-15,-14-5-10 0,0 0-2 0,10 6 4 16,-10-6-3-16,0 0 6 0,8 1-1 16,-8-1-2-16,0 0-2 0,0 0 2 15,0 0-2-15,9 4 3 0,-9-4-5 16,0 0 4-16,0 0 0 0,12 1 1 0,-12-1-2 16,0 0 1-16,0 0 2 0,0 0-3 15,0 0 1-15,0 0-3 0,11 4 2 0,-11-4-1 16,0 0 3-16,0 0-2 0,0 0-1 15,0 0 9-15,0 0-7 0,0 0-4 16,0 0-1-16,0 0 1 0,0 0 0 16,0 0 0-16,0 0-1 0,0 0-2 15,0 0-1-15,-4-24 5 0,4 24-3 0,0 0 1 16,-19-17 2-16,19 17-2 0,-9-9 0 16,3 1 2-16,6 8 1 0,-12-16-1 0,12 9 0 15,0 7 0-15,-14-17 2 0,11 10 2 16,3 7 2-16,-11-12-5 0,6 5 4 15,5 7-1-15,-8-14 3 0,8 14 1 16,-9-11 2-16,9 11 0 0,-4-8-2 0,4 8 4 16,-6-11-3-16,6 11-2 0,-9-5-3 15,9 5 4-15,0 0 1 0,-8-9-3 16,8 9 0-16,0 0-1 0,0 0 3 0,0-10-5 16,0 10 3-16,0 0-1 0,0 0-3 15,0 0 1-15,0 0 2 0,0 0 0 16,-8-12-2-16,8 12 1 0,0 0 0 0,0 0 0 15,0 0 0-15,0 0 4 0,0 0 1 16,0 0-5-16,0 0 3 0,0 0 2 16,0 0 1-16,0 0-2 0,15 34 3 0,-14-28-1 15,8 2-2-15,-3 2 4 0,-2 0-3 16,9 1-3-16,-8 1 6 0,-1-3-5 16,10 3 5-16,-5-1-4 0,-4 2-3 0,7-1 3 15,-1 2-1-15,-2-2 2 0,-2 1 2 16,0-1-3-16,1-3 1 0,-3 3 0 15,2-1 0-15,-1 1-1 0,-2-1-3 0,-4 1 3 16,0-2 0-16,0 1-2 0,0-11 0 16,-4 21-1-16,-6-11-7 0,2 2-5 15,-11-4-5-15,-4 2-11 0,-3-3-13 16,-4 1-19-16,-7 0-90 0,-2 0 50 0</inkml:trace>
  <inkml:trace contextRef="#ctx0" brushRef="#br0" timeOffset="44017.59">23301 12464 74 0,'0'0'-1'0,"0"0"7"0,0 0-3 0,0 0 5 0,0 0-3 16,32 11 2-16,-32-11 2 0,16 0 2 15,-16 0 2-15,23 0-3 0,-11 0 0 16,6 0-3-16,1 0 2 0,-2 0 1 15,7-3-2-15,-1 3-2 0,6 3 3 0,2-3 0 16,-2 0-5-16,9 0 2 0,-5 0 0 16,8-3-3-16,-2 3 0 0,9 3 2 15,1-3-3-15,1 0 0 0,-1 0 4 16,6 1-4-16,-2-1 1 16,3 0 0-16,1 0 1 0,10 0 4 0,-11 3-8 15,9-3 3-15,6 0-3 0,-3 0 6 0,0 4-6 16,1-4 2-16,1 0-2 0,-4 1 4 15,5-1-5-15,-3 3 1 0,0-3 1 0,3 0 0 16,-6 0-1-16,6 0 2 0,-5 3 3 16,0-3-7-16,0 0 6 0,2 0-4 0,-8 0 0 15,-4 0-2-15,4 0-1 0,0 0 5 16,0 1-3-16,6-2 5 0,2 2-5 0,-8-1 3 16,6-1-3-16,-6 1 4 0,0 0-2 15,4-3 1-15,-4 0 3 0,-6 3-1 16,6-1-1-16,-8 1 1 0,5-4-2 15,-1 1 4-15,3 3-4 0,-9-1-1 0,9 1 4 16,-6-3-3-16,-1 3 3 0,0 0-3 16,-1 0 3-16,1-2-2 0,0 4-1 15,1-2 3-15,-3 0-3 0,2 0 2 0,-7 3-3 16,3-3 1-16,-3 0 0 0,3 1 0 16,-2-1-2-16,-4 3 0 0,0-3 0 15,-5 4 1-15,-1-4 1 0,1 1-1 16,1-1-2-16,0 3 3 0,-4-3-3 0,-1 0 0 15,4 0 2-15,-6 0 4 0,2 0-5 16,-5 0 3-16,4 0-2 0,-5 0 2 16,1 3-1-16,0-6-1 0,-5 3 1 15,1 0-2-15,-6 0 2 0,4 0-1 0,-6-3 2 16,0 6-3-16,1-6 0 0,-2 3 0 0,-15 0-2 16,22 0 5-16,-22 0 0 0,23-1-4 15,-23 1 0-15,16 0 0 0,-16 0-2 16,15 0-1-16,-15 0-3 0,0 0 2 15,16 0-1-15,-16 0 0 0,0 0 0 16,13-4 0-16,-13 4-1 0,0 0 2 16,0 0 1-16,0 0-3 0,0 0 3 0,0 0-1 15,0 0 4-15,0 0-4 0,0 0-2 16,0 0 5-16,0 0-2 0,0 0-1 16,0 0 1-16,-33-17 1 0,33 17-2 15,-16-8-1-15,9 4 4 16,7 4-3 15,-21-14 1-31,9 10 0 0,1-2 0 16,2-4 0-1,-2 2 1-15,0 4 1 16,1-4-3 0,2 2 2-1,-3 0 2 1,6-2 0-1,-6 2-1-15,11 6 1 0,-15-12 0 16,9 4 0-16,6 8 5 16,-10-14-2-16,4 10 0 0,6 4-1 31,-11-10 0-31,11 10 3 16,-9-7 0-16,9 7-3 15,-7-7-1-15,7 7 2 0,-7-8 0 16,7 8 1-16,0 0-1 0,0 0 0 0,-9-9 0 15,9 9-2-15,0 0 0 0,0 0 3 0,-7-7-1 0,7 7 0 16,0 0 2-16,0 0-1 0,0 0-1 0,0 0-2 16,0 0 2-16,0 0 3 0,0 0-6 0,-6-8 2 0,6 8-1 15,0 0-1-15,0 0 2 0,0 0 1 0,0 0 2 16,0 0-2-16,0 0 1 0,0 0-3 0,0 0 5 0,33 19-4 0,-26-14 3 16,2-1 3-16,-2 4-2 0,3-4-1 15,2 6 1-15,-1-4 5 16,0 2-4-16,1 2-1 15,-2-2 0-15,5 1 0 0,-6-1 0 16,5 1 1-16,-5 2 1 16,2-4-1-16,-1 3-1 31,-2 0 0-31,0-2-1 16,-1 2-1-16,4-3 1 15,-10 0 1-15,6 1-1 16,1 0-3-16,-6-2 2 31,6 2 0-31,-6-1-4 0,-2-7 1 16,0 17 2-16,0-17 1 0,0 14 0 0,-6-6-1 15,0-2 1-15,-5 0-1 0,-5 2-1 16,-7-4 2-16,-7 4-4 16,-10 0-2-16,-3-3-9 15,-9 3-10 16,-8-4-16-31,-3 4-24 16,-2-3-43-16,1-1 36 16</inkml:trace>
  <inkml:trace contextRef="#ctx0" brushRef="#br0" timeOffset="52463.65">30238 13712 149 0,'0'0'29'0,"0"0"3"0,7-8-7 0,-7 8 0 16,0 0 3-16,0 0-1 0,4-9 3 0,-4 9-4 16,0 0 2-16,0 0-1 0,0 0-3 15,0 0 0-15,0 0-2 0,0 0-4 16,0 0-2-16,0 0 1 0,0 0-2 15,0 0-5-15,0 0 0 0,0 0 0 16,0 0 0-16,0 0 3 0,0 0 1 16,0 0-4-16,0 0-5 0,0 0 6 0,0 0-3 15,0 0-2-15,-31 20 1 32,31-20-2-32,-6 11 4 0,2-5-3 0,4-6-3 0,-2 12 4 15,2-12-1-15,-6 11-2 0,2-3-2 16,4-8 1-16,-4 9 0 0,4-9 3 15,0 0-5-15,0 15 5 0,0-15-3 16,4 15 0-16,1-9-3 16,2 2 3-16,1 2-4 0,-6-4 7 31,4 2-5-31,4-1 1 0,-3 4 1 16,1-2 1-16,-1-1-2 15,-2 3 3-15,2-2-5 16,1 0 2-16,-2 2-1 0,-4-2-1 15,7 1-1-15,-8 0 2 0,-1 1-1 0,0-11 3 32,0 20 3-32,-5-9-6 31,0-2 2-31,-3-1 0 16,-3-3-4-16,-5-1-3 15,1 3 0-15,-3-4-6 16,2 1-10-16,-10-3-7 31,8-1-11-15,-2 0-9-16,2 0-14 15,-2-1-16-15,3-6-87 32,1 3 56-32</inkml:trace>
  <inkml:trace contextRef="#ctx0" brushRef="#br0" timeOffset="52567.53">30178 13652 417 0,'0'0'-15'0,"0"-12"7"0,0 12 1 0,0 0 4 0,0 0 6 0,0 0 3 0,0 0 7 0,0-13 1 0,0 13 4 0,0 0-1 0,0 0-4 0,0 0 0 0,7-7-4 0,-7 7 0 0,0 0 1 0,21 0-2 0,-21 0-1 0,23 0 1 0,-14 0-11 0,5 2-2 0,-1-2-11 0,-2 4-6 0,-11-4-7 0,29 1-11 0,-14-1-11 0,-3 3-74 16,4-1 43-16</inkml:trace>
  <inkml:trace contextRef="#ctx0" brushRef="#br0" timeOffset="53244.87">30565 13620 319 0,'0'0'-11'15,"0"0"3"-15,0 0 0 0,0 0 6 0,0 0 2 16,0 0 0-16,0 0 3 0,0 0-3 0,0 0 3 16,0 0-2-16,0 0 3 0,0 0-1 15,0 0 4-15,0 0 1 0,0 0 1 16,-43 0 3-16,43 0 1 0,-14 6 0 16,6-2-2-16,8-4 2 0,-15 8-2 15,4-2 3 266,5 0 1-281,0 2 2 0,0 0-3 0,-5-2 2 0,6 5-3 16,1-3 4-16,-3 5-1 0,3-1-1 0,1 2-4 0,-1 0 1 0,4 0 1 0,0 0-5 0,0 4 1 16,4-4 1-16,-1-2-1 0,1 6 4 0,3-5-6 0,-2 6-1 0,6-5 1 15,-1-2 5-15,2 4-6 0,-1-8 3 0,4 6-1 16,1-4-7-16,-4-3 4 0,2 1-3 0,4 0 1 0,-2-4 1 0,-4-1 0 16,5-1 0-16,-1 1-2 0,1-3 3 0,-1-3-1 0,-1-2-4 15,1 4 0-15,1-7 1 0,-5-2-1 0,3 2 2 0,-3-2-1 0,3-4 0 16,-9 2-4-16,0-2 2 0,0-1 4 0,-2 0-12 0,0-1-1 0,-1-1-3 0,-3-2 3 0,-3 6-8 0,-5-7-3 15,2 3-7-15,0 2-12 0,-7-2-13 0,-2 3-21 0,-1-3-76 0,0 1 51 0</inkml:trace>
  <inkml:trace contextRef="#ctx0" brushRef="#br0" timeOffset="56943.49">21948 12740 31 0,'0'0'8'0,"0"0"-6"0,0 0 4 16,0 0-5-16,0 0 6 0,0 0 0 16,0 0-3-16,0 0 1 0,0 0 1 15,0 0-1-15,0 0 2 0,0 0-3 0,0 0 3 16,0 0-3-16,0 0 4 0,0 0-3 16,0 0 4-16,0 0-4 0,0 0 3 15,0 0-1-15,0 0 0 0,0 0-4 0,-8 4 1 16,8-4-1-16,0 0 5 0,0 0 1 15,-15 8 2-15,4-6-2 0,-1 6 1 204,2-3-1-189,-10 3 3-15,1 1-4 0,-9-2-2 0,5 4-1 0,-3-1 4 0,-1 0-3 0,-4 2 0 0,-2-2-2 16,10 0 3-16,-7 3-1 0,7-5 0 0,0 1-5 0,-2 2 3 0,6-4 1 15,3-1-1-15,-1 1 1 0,2 0 1 0,3-2 4 0,-2 0-2 0,8-2 4 16,6-3-3-16,-10 8-3 0,10-8 3 0,0 0-5 16,0 0 2-16,22 7-3 0,-22-7-1 0,27 2-1 0,-12-2-5 0,-3 0-2 0,2 0-3 15,2 2-2-15,-2-2-2 0,0 4-4 0,2-4-5 0,-4 0-1 0,3 0-8 16,-3 0-56-16,3 0 30 0</inkml:trace>
  <inkml:trace contextRef="#ctx0" brushRef="#br0" timeOffset="57209.53">21772 12844 222 0,'0'0'-5'0,"-7"-12"3"0,7 12 2 0,0 0 1 0,0 0 3 0,-16-5 7 0,16 5 6 0,-16 0 1 16,16 0-1-16,-21 0-1 0,21 0 2 15,-20 3 2-15,9-1-1 0,3 2 2 0,-7 2 3 16,3-1 1-16,2 2-2 0,-1 1 0 16,0 2-1-16,-1 1-3 0,6 1 3 15,-4 1-5-15,1 1-6 94,1 0-1-94,0 0 3 0,0 0-2 0,-3 5 1 16,7-6-3-16,0-1-2 0,-2 6-6 0,4-6-8 0,-2 0-11 0,-2 0-3 0,6 1-14 0,-4-4-11 0,4 2-12 0,4-2-92 15,-4 2 51-15</inkml:trace>
  <inkml:trace contextRef="#ctx0" brushRef="#br0" timeOffset="57911.63">22121 12883 362 0,'0'0'-32'0,"0"0"7"0,11-7 3 0,-11 7 5 0,0 0 6 16,0 0 1-16,0 0 0 0,0 0 4 16,0 0-1-16,0 0 2 0,0 0 1 0,0 0 1 15,0 0 3-15,0 0 3 0,0 0-2 16,0 0 6-16,0 0 0 0,-38 14 0 15,30-9 0-15,8-5-1 0,-10 13 3 16,3-5 2-16,3 2 0 0,-1-1 4 16,5-9-3-16,-4 17 1 0,-2-7 0 0,6 0 5 15,-1 2-4-15,2-1 3 0,-1-11-3 16,0 20 4-16,6-9-3 0,-6-3 1 0,4 0-3 16,1 0 2-16,-1 0-1 0,3 1-4 15,-1-4 0-15,-2 2 1 0,-4-7-2 16,19 11 0-16,-10-6-4 0,-2 0 4 0,4-3-1 15,-11-2 4-15,22 6-7 0,-7-6-3 16,-4 0 0-16,-11 0 3 0,22 0-2 16,-12 0-1-16,-10 0 0 0,26-4 2 15,-12 0-1 1,0 0-3-16,-2-1 4 16,-1 1-2-16,-11 4-2 0,20-11-2 0,-13 5 2 15,3-2 0 1,0 0-2-16,-4-2 6 15,1 0-3 1,-2 2-3-16,-1-3 2 16,3-2-2-16,-7 1 1 15,0-2 1-15,0 2 2 0,0 0-4 16,0 0 0-16,0 12-1 0,-7-24-1 0,7 16 4 16,-4-4-7-16,4 12 4 0,-12-20-6 0,6 14-1 31,-2-2-5-31,2 0-2 15,-4 1-5 1,3 0-7-16,-5 1-8 0,12 6-7 0,-15-7-12 16,15 7-60-16,-21-5 39 0</inkml:trace>
  <inkml:trace contextRef="#ctx0" brushRef="#br0" timeOffset="59736.75">24089 14410 316 0,'0'0'5'0,"0"0"4"0,3-11 5 0,-3 11 0 15,0 0 7-15,0 0 10 0,0-12-4 16,0 12 2-16,0 0-3 0,0 0 0 0,0 0-6 16,0 0-5-16,-14-11-2 0,14 11 3 15,0 0-2-15,0 0-1 0,0 0-3 16,0 0 3-16,-26 15-3 0,26-15-3 16,-11 11 4-16,6-5-6 0,5-6 13 15,-7 12-14-15,3-5-1 16,4-7 1-16,0 13-1 0,0-13 0 15,4 18 2-15,3-9-3 16,-2-1-1-16,2 3-3 16,3-3 7-16,5 2-5 15,-7 1 6-15,7-2 1 16,-3 5-5-16,2-2 2 31,-2 1-1-31,3 2 0 16,1-3 0-16,-3 2-3 15,2 0 0-15,-6-2 2 0,-2 0-2 16,4 1 0-16,-6-1-1 16,2-1-2-16,-7 1 3 0,4 1-1 0,-8-4 2 0,4 1-6 31,-7 0-4-31,2 1-2 16,-6-6-10-16,-4 2-7 0,3 1-5 15,2-4-13-15,-6 1-8 0,2-3-14 16,1 2-90-16,0-2 54 15</inkml:trace>
  <inkml:trace contextRef="#ctx0" brushRef="#br0" timeOffset="59967.5">24124 14420 397 0,'-6'-12'-10'0,"6"12"2"0,0 0 2 0,0 0 4 0,0 0 5 0,4-17 3 0,-4 17 5 15,12-1-2-15,-12 1 4 0,18-3-2 0,-18 3-1 16,20 0 0-16,-8 0-3 0,-12 0-1 15,32 0 3-15,-12 3-3 0,-3-3-5 16,0 1-6-16,9 3-10 0,-4-1-10 16,0-2-16-16,4 2-16 0,-2-1-56 15,-2 2 39-15</inkml:trace>
  <inkml:trace contextRef="#ctx0" brushRef="#br0" timeOffset="60437.63">24668 14447 300 0,'0'0'-3'0,"0"0"1"0,0 0 4 0,0 0 3 16,0 0 3-16,0 0 1 0,0 0 5 15,0 0-1-15,0 0 0 0,0 0 3 0,-54-4-1 16,46 5-1-16,-9 2-4 15,2 0 4-15,-1 2 1 0,4 3-1 0,-2-1 4 16,-4 2-3-16,6-1 1 0,2 3-1 16,0 3-2-16,4-2 4 0,-1 2 3 187,-1-2-5-171,7 4-2-16,1-4 3 0,0 2-4 0,5 2 0 0,2-2-2 0,3 2 2 0,2-2-1 15,3 1 1-15,5-2-4 0,-1-1 0 0,2 0-2 0,2-1 2 0,-1 0-5 16,-2-5 4-16,3 2-3 0,2-4-2 0,-9-1 3 0,2-2-6 0,-2-1 6 16,1 0-4-16,-5-1-5 0,3-2-2 0,-5-5 0 0,0 4-3 0,-8-6-5 0,4-2 1 15,-1 0-5-15,-5-3-6 0,-5-1-3 0,3-3-5 0,-2 6-5 0,2-3-5 0,-2 1-5 0,-2 1-13 16,0-1-77-16,2 0 47 0</inkml:trace>
  <inkml:trace contextRef="#ctx0" brushRef="#br0" timeOffset="60918.25">25396 14647 341 0,'0'0'-13'0,"-15"0"2"0,15 0 8 16,0 0 6-16,-12 1 6 0,12-1 7 15,0 0 6-15,0 0 2 0,-17 0 4 0,17 0-5 16,0 0-5-16,0 0 1 0,0 0-2 16,0 0-4-16,0 0-4 0,0 0-1 15,0 0 2-15,0 0-2 0,50-6-7 16,-34 6-2-16,4-2-2 0,-1 2-5 0,2 0-4 16,-1 2-6 46,3-2-10-62,-2 0-12 0,-2 0-13 16,0 2-76-16,-3-2 44 0</inkml:trace>
  <inkml:trace contextRef="#ctx0" brushRef="#br0" timeOffset="61371.52">25966 14490 359 0,'0'0'0'0,"6"-11"8"0,-6 11 4 0,2-9 6 16,-2 9 3-16,0 0 8 0,4-12 2 15,-4 12-1-15,0 0-6 0,4-8-1 16,-4 8-5-16,0 0 2 0,0 0-1 0,0 0-7 16,0 0 3-16,0 0 4 0,0 0-4 15,0 0-4-15,0 0 4 0,0 0 3 16,-14 28-5-16,8-19 4 0,6-9 1 15,-4 21 2-15,2-10-10 0,2 2 3 0,-4-2 0 16,1-2-8-16,3 5 3 0,0-14 1 16,0 20-2-16,0-11-4 0,3-1 3 0,-3-8-2 15,6 15 2-15,2-7-3 0,-2-4 2 16,4 1 3-16,-2 0-3 0,7-1-2 0,-4-1 0 16,1-2 2-16,5 3-7 15,-2-4-2-15,1 0 1 0,-4 0 0 0,5-4-3 16,-4 3 8-16,-13 1 0 0,19-5-7 15,-4 1 4-15,-15 4-3 0,17-8 5 16,-8 5-4-16,-9 3 0 0,14-8 1 0,-14 8-7 16,14-1 2-16,-14 1 1 0,0 0-2 15,12-6 0-15,-12 6 1 0,0 0-2 16,0 0 2-16,0 0-3 0,11 10-5 0,-11-10-6 16,0 0-5-16,-4 16-5 0,4-16-1 15,0 17-5-15,0-6-8 0,0-2-8 16,0 2-9-16,0-2-101 0,4 4 56 15</inkml:trace>
  <inkml:trace contextRef="#ctx0" brushRef="#br0" timeOffset="61890.55">26542 14612 393 0,'0'0'-24'0,"0"-14"3"0,0 14 9 0,7-11 5 0,-7 11 4 16,-4-12 2-16,4 12-1 0,0 0 0 15,-7-12 1-15,7 12-1 0,0 0 8 16,-14-8-3-16,14 8-2 0,-16-3 6 15,16 3 0-15,-16 0 4 0,16 0 0 0,-18 8 2 16,18-8-2-16,-16 7 1 0,10 1-1 16,-1 0 2-16,2-1 0 47,1 3-2-47,0 0 5 0,4-10-2 0,-3 20-3 15,3-10 2-15,7 2 3 0,-2-1-1 0,-1-2-3 0,7 2-3 0,-3-2 3 0,6 2-3 0,4-4 0 31,-2 3-3-31,0-4 2 0,1-2-3 16,3 1 2-16,-3 0-1 16,-1-2 1-1,2-2-1-15,-6-2 0 0,2 1-3 16,-14 0 3-16,23-7-7 0,-12 3-4 16,-6-2-6-1,-1-5-4-15,-1 0-8 16,-6-3-5-16,-2 2-6 0,-5-3-14 15,2-1-7 1,-6 1-90-16,2 2 50 16</inkml:trace>
  <inkml:trace contextRef="#ctx0" brushRef="#br0" timeOffset="62407.65">27394 14479 389 0,'0'0'0'0,"-8"-7"0"0,8 7 1 0,-10-5-1 16,10 5-3-16,0 0-1 0,0 0 5 15,-11-4 0-15,11 4 4 0,0 0 1 0,0 0 2 16,0 0 1-16,0 0-3 0,0 0 1 15,17 31 0-15,-11-21 1 0,4 1-2 16,1-2 4-16,1 5-1 0,3-5 1 16,1 4-4-16,1-1 2 93,-1 2-2-93,5-5-3 0,-5 4 4 0,3-3-3 0,-2-1 5 0,3 2-4 0,-8-5 2 0,3 5-1 16,2-6-6-16,-7 1 2 0,3 0-4 0,-5 0 8 0,0 2-6 0,0-4 3 16,-8-4-2-16,7 10 0 0,-7-10-1 0,-4 10 1 0,4-10 0 0,-18 12 1 0,9-7-1 0,-8 0 1 31,-2 3-5-31,-1-1-1 16,-3 1-7-16,-2 0-5 0,2-1-6 0,3 3-7 15,-2-3-6-15,0 1 0 0,4 0-8 16,3-1-79-16,-1 1 42 31</inkml:trace>
  <inkml:trace contextRef="#ctx0" brushRef="#br0" timeOffset="62954.45">28236 14592 302 0,'10'-9'-6'0,"-10"9"6"0,6-11 7 0,-6 11 0 16,10-9 2-16,-10 9 5 0,0 0 1 15,7-11-4-15,-7 11 1 0,0 0-3 0,0 0-1 16,0 0 2-16,0 0-4 15,-17-12-2-15,17 12 3 0,0 0-3 0,-27 3 3 16,27-3-2-16,-23 7 1 0,13-5-5 16,-4 4 3-16,1-1 1 0,4 2 0 0,-5 1 2 15,5 0-5-15,-2-2 1 0,1 5 3 16,-1-2-2-16,6 1 5 0,-2 0-3 16,0 2-3-16,-1-1 4 0,7 1-1 15,-4 1 0-15,5-3-2 0,0 3 3 0,0-13-1 16,0 19-3-16,5-9 3 0,-4 2-1 15,7-1-2-15,-1 0-2 0,4-3 6 16,-6 4-4-16,6-3-3 0,-1 0 2 0,2 2-1 16,-1-4 2-16,1 1-1 0,3 0-1 15,-3-2 0-15,5 0 1 0,-2 2 0 16,-3-7-2-16,2 6 3 0,-2-6 3 0,4-1-6 16,-16 0 2-16,24 0-1 0,-10-1 0 15,3-3 1-15,-5 0-3 0,-1-2 0 16,3 1 3-16,-6-2-3 0,0-3 0 15,3-2 2-15,-3-2-2 0,3-3-3 0,-7 0 3 16,-3-1-7-16,4-4 5 0,-10 2-7 16,4-3-1-16,-3 3 4 0,-3-3-3 0,-4 5 0 15,2 0-1-15,-4 0-3 0,-10-2-1 16,-1 2-2-16,1 1-4 0,-5 1-19 16,0 1-12-16,-2 3-67 0,-4 3 40 15</inkml:trace>
  <inkml:trace contextRef="#ctx0" brushRef="#br0" timeOffset="76753.95">11686 12070 290 0,'-12'-6'-18'0,"12"6"5"0,0 0 12 15,-14-5 8-15,14 5 7 0,-11-5 1 16,11 5 1-16,0 0-3 0,0 0 1 0,-16-4-1 16,16 4 1-16,0 0-1 0,-11-6-1 15,11 6-1-15,0 0-3 0,0 0 1 16,0 0 0-16,0 0-2 0,0 0 2 16,0 0-3-16,0 0 1 0,0 0-3 0,0 0-2 15,0 0 5-15,0 0-2 0,0 0 0 16,48 14 0 249,-32-10 0-265,6-2-3 0,0 4 4 0,5-1 1 0,1-1-4 0,8 4 5 0,3-4-5 0,5 5 2 16,1-5-2-16,3 0-4 0,16 4 5 0,-4-2-3 0,5 2 4 16,7-2 1-16,-1 0 0 0,14 2-4 0,-2 0 0 0,4-4 0 15,-5 4 1-15,-6-3 1 0,-1-1-2 0,12 1-2 16,-1 2-1-16,-12-2 2 0,16 1 6 0,-18 0-6 0,4-2 2 0,-1 0-3 16,-4 2 1-16,-5-1 1 0,0 0 1 0,-2 2-4 0,-12-4 1 0,-4 2 0 15,-2-1 2-15,-2 3-3 0,-5-1-6 0,-6-3-7 0,-3 2-10 16,3-1-10-16,-10 3-13 0,-5-3-17 15,-2 0-68-15,-5 1 44 0</inkml:trace>
  <inkml:trace contextRef="#ctx0" brushRef="#br0" timeOffset="78279.92">6522 12842 321 0,'22'5'-24'0,"4"2"4"0,-3-3 2 15,4 2 5-15,-1 0 2 0,1-4 3 0,2 2 3 16,2 3 0-16,-2 0 1 0,2-2 2 16,6 0 2-16,-3-3 8 0,6 4-3 15,-2 1 1-15,6-6 3 0,-2 5 2 0,0-1-1 16,2 0 4-16,-1-2-6 0,2 2 2 16,-1-1-3-16,-1-1 1 0,1 0 1 15,0 1-4-15,-1 0 2 0,5-4-2 0,-6 1 0 16,4 2 0-16,2-3-2 0,1 2 0 0,-4-2-1 15,7 3 3-15,-2-3 0 16,4 3 0-16,-3-3-2 0,1 2 2 0,-3-2-5 16,2 0 0-16,-2 0 4 0,-2 0-3 15,4 3 2-15,-9-3-4 0,4 0 0 16,-5 0 2-16,-1 0-1 0,3 1 3 0,-6 2-4 16,0 1 2-16,-3-4-3 0,0 0 6 15,4 1-3-15,-5 2 0 0,0-3 2 16,2 3-1-16,-2-3 2 0,-3 1-2 15,3 3-3-15,-1-4 3 0,4 0 3 0,-4 1-4 16,1 3 1-16,1-4-2 0,-5 2 1 16,6-2-1-16,-6 2 1 0,4 2 1 15,-1-4-5-15,0 0 3 0,-4 4-1 0,8-4 4 16,-6 3-5-16,0-3 1 0,-2 1 3 16,4 2-3-16,-4-3 9 0,0 3-9 15,0-3 1-15,4 4-2 0,-5-3 0 0,1-1 2 16,0 3-1-16,-1-3 3 0,-3 2-1 15,5-2 0-15,-2 2-4 0,-1-2 4 16,-3 4 1-16,9-2-2 0,-5 0 2 0,-3-2-2 16,1 0 0-16,2 2 1 0,-1 1 0 15,0 0-1-15,4-3 1 0,-7 2 3 16,4 0-4-16,5-2 0 0,-6 4-3 0,-2-2 3 16,4 0 0-16,3-2 3 0,-4 2-4 15,2 1 3-15,3 0-1 0,0-1-1 16,-4 1 4-16,8-2-5 0,-1-1 4 15,2 3 0-15,0 1-6 0,-2-4 8 0,6 0-9 16,-3 1 6-16,2 2-4 0,-3-3 2 16,2 0-1-16,-2 3 0 0,-2-3 0 15,6 0 2-15,-4 1 1 0,-1-1-2 16,0 0 2-16,4 4-2 0,-2-4 2 0,-1-4-1 16,0 4-6-16,-2 0 5 0,6 0-1 15,-6 0 5-15,6 0-8 0,-3 0 6 0,2-1-6 16,-2 1 0-16,4 0 2 0,-2-3-3 15,6 3-1-15,0 0 4 0,-2-3-3 16,4 3 0-16,-10 0 2 0,2-1-4 0,2 1 2 16,3 0 0-16,-2-4-1 0,-2 4 2 15,-5 0-1-15,5 0 3 0,-2-3-2 16,-2 3 4-16,2 0-6 0,-2 0 4 0,3 0 0 16,-2 0 0-16,-1 0 0 15,-2 0 0-15,6 0 1 0,-6 0-1 0,2 0 2 16,4 0-1-16,-5 0-1 0,6 0 4 0,-4 0 0 15,6-1-3-15,-8 1 1 0,4 0-1 16,8-3 1-16,-5 3 0 0,-3-2-1 16,7 2-1-16,-7-3 0 0,-2 3 2 15,0-3-2-15,2 1 2 0,1 2-2 0,-6 0 1 16,6-2 1-16,-6 2-2 0,2-2 2 16,0 2 0-16,1-4-2 15,-4 2 0-15,4 2-1 0,-1-2 1 0,0 2-1 0,-3 0-3 16,3 0 1-16,-4-3-1 0,2 3 0 15,0 0 1-15,-2 3-3 0,0-3-2 16,1 0-2-16,-6 2-2 0,0-2-4 0,-4 0-4 16,-2 2-10-16,0-2-27 0,-2 0 20 15</inkml:trace>
  <inkml:trace contextRef="#ctx0" brushRef="#br0" timeOffset="80149.61">4933 14390 152 0,'0'0'-8'0,"0"0"7"0,0 0 4 0,0 0 3 0,0 0 9 16,0 0-5-16,0 0 5 0,0 0 1 15,0 0 0-15,0 0 1 0,0 0-2 16,53-6 0-16,-39 6 1 0,-14 0 2 16,30 0-6-16,-18 0 3 0,6 0-3 0,-2 3-1 15,5 0 0-15,2-3-2 16,-3 1 0-16,6 3 2 0,1-4 0 0,1 3-4 265,0-2-1-265,4 2-3 0,0-1 4 0,1-2-4 0,1 4 6 0,3-2-2 0,0 0 2 0,-2-2 2 0,6 3-4 0,-1-2 2 0,-4-1 0 0,4 4 3 0,-1-4 0 0,2 2-1 0,-1-2 0 0,-2 2-4 0,-1-2 2 0,2 0-3 0,1 3 3 0,-4 0-4 0,8-3 0 0,4 2 1 0,-14 1-2 0,10 0-2 0,-1-3 1 0,-2 2-1 0,-1-2 12 0,-2 3-14 0,-4-2 1 0,4 2 2 0,-5-3 0 0,3 3-2 0,1-3-2 0,1 0 2 0,-5 2 1 0,0-2-1 0,1 3-3 0,-1-3 1 0,-1 3 3 0,1-3-3 0,-2 2 2 0,2 1 1 0,-6 0 2 0,6-3-5 0,-3 1 2 0,-4 2-2 0,5-3 5 0,-4 2-4 0,1-2 1 0,-2 3 0 16,-3 0-3-16,0-2 2 0,-1-1 2 0,5 4-1 0,-2-1 0 0,-6-3 0 0,1 0-3 0,1 1 6 0,-2 2-4 0,1-3 4 16,1 0-4-16,2 2-3 0,-3-2 2 15,-1 2 0-15,2-2 0 0,2 4 2 0,-3-4-3 16,1 0 0-16,2 0 7 0,-1 2-10 16,1-2 5-16,1 0-2 0,4 2-1 15,-9-2 2-15,5 2 1 0,2-2-2 16,-3 4-1-16,4-4 3 0,-3 0-1 0,2 0 0 15,-3 0 1-15,4 0-1 0,-1 0 4 16,-3 0-5-16,8 2 0 0,-9-2 2 16,6 0-1-16,-5 0 0 0,4-2-2 0,-5 2 3 15,2 0-2-15,-1 0 1 0,1 0 2 16,0 0-2-16,-5 0-2 0,6-4 3 0,-6 4-1 16,5 0 2-16,-7 0-2 0,2-2-2 15,1 2 2-15,1 0-1 0,-2 0 2 16,-3 0 0-16,4 0 0 0,-3-2 4 0,3 2-4 15,-3 0-2-15,-1 0 0 0,2 0 1 16,-2-2 2-16,5 2-3 0,-5-4 1 16,0 4 2-16,5 0-2 0,-5-2 4 15,3 2-2-15,-2 0 2 0,-1 0 2 0,-1-2-5 16,1 2 3-16,1 0-1 0,-17 0 1 16,28-3 0-16,-13 3 1 0,-3-1-1 15,-12 1-1-15,28 0 5 0,-19-3-1 16,-9 3-6-16,23 0 2 0,-12-4 3 0,-11 4-1 15,25 0-6-15,-25 0-7 0,16 0-13 16,-3 0-14-16,-13 0-18 0,20 4-25 0,-9-4-74 16,5 0 52-16</inkml:trace>
  <inkml:trace contextRef="#ctx0" brushRef="#br0" timeOffset="82825.95">5549 15532 404 0,'0'0'-4'0,"-16"-2"-3"0,16 2 6 0,-13-3 8 0,13 3 7 15,0 0 2-15,-10-7 0 0,10 7 3 16,0 0-1-16,-10-8-1 0,10 8 3 16,0 0-2-16,0 0 4 0,0 0-6 15,0 0-1-15,20-14-1 0,-20 14 3 0,18-3 3 16,-3 3 0-16,-15 0-4 15,27 0 1-15,-10 0-3 0,3 0 3 0,-1 3-3 0,6-3 1 157,3 0-2-157,4 2 4 0,1-2-2 0,-1 0 2 15,8 0-2-15,2 0 0 0,3 3-2 0,-2-3-4 0,7 0 0 0,0 0-1 0,3 0-2 0,-4 0 0 0,6-3 3 16,-2 3 3-16,3 0-5 0,2 0-4 0,-2-2 1 0,2 2 0 0,-3-3-2 0,0 3 1 16,5 0 1-16,0 0 1 0,-4 0-3 0,1-3 2 0,3 3 0 0,0 0 2 15,-4 0-4-15,4 0-2 0,0-2 3 0,-3 2-3 0,3 0 3 0,0 2 4 16,-4-2-7-16,4 0 2 0,-2 3 0 0,-2-3 1 15,0 3-1-15,-3-3-6 0,6 2 9 16,-5 1 2-16,1-3-5 16,-2 1-1-16,-1-1 1 15,2 4 1 1,-1-2 4-16,2 0-6 16,-6-2 1-16,0 3-1 15,5-3 0-15,-4 3 5 16,0-3-9-16,3 0 5 31,-4 2-4-31,3-2 2 16,-2 3-2-1,0-3 2-15,0 0 0 0,-1 3 6 16,4-3-8-16,-2 0 8 0,2 0-6 0,1 1-2 16,-1-1 5-16,-2-1-4 15,2 2 6 1,3-1-7-16,-3 0 3 15,1 3 0 1,2-3-2-16,-2 2 0 16,0-2 3-16,-1 3-4 15,-4-3 5-15,6 3 1 0,-6-3 1 16,1 0-8-16,-1 2 2 16,2-2 2-1,2 0 0-15,-4 0 0 16,5 3 2-1,-4-3 4-15,4 0-8 16,-5 0 2-16,10 1-2 0,-9-2 4 16,5 1-2-16,-2 1-1 15,1-1 7 1,0 0-7-16,-4 4 1 0,3-4 1 16,-4 0 4-16,6 0-8 15,-6 0 0 1,-3 0 10-16,6 0 3 0,-3 2-11 15,-4-2 3-15,7 0-3 0,-6 0-2 0,0 0 6 16,5 2-6 0,-6-2 8-16,2 0-8 15,4 0 4-15,-5 3-2 16,0-3 3-16,6 0-6 16,-7 0 3-16,3-3 1 15,-3 3-4-15,-3 0 8 0,3 0-3 16,-4 0-3-16,-1-2-1 15,-1 2-4 1,2 2 15-16,-6-2-12 16,6 0 4-16,-5 0-4 15,2 3 1-15,-1-3 1 16,0 0 4 0,2 3 0-16,-2-3-7 0,1 0 3 31,-4 2 2-16,8-2 5 1,-6 2-8-16,0-2-5 16,4 0 5-1,-3 4-2-15,4-4 1 16,-6 1 3 0,2-1 8-16,1 0-12 15,-4 3-1-15,4-3 4 0,-5 2-1 0,4 1-1 0,-3-3 3 0,-1 3 4 0,-1-3-6 16,0 2-2-16,0-2 4 0,0 3-3 0,-4-3 8 0,4 0-3 0,-4 1-1 0,4-1-4 0,0 3 3 0,-3-3 4 0,2 3-3 0,-3-3-1 0,0 2 0 0,3-2 0 15,-2 3-6-15,-2-3 2 0,-1 3 4 0,2-3 5 0,-1 2-7 0,2 1 3 0,-5-3-1 0,3 1-5 0,-4 3 14 0,-1-4-11 0,0 2 2 0,0 0-2 0,9-2 6 0,-12 3-8 16,11 0 14-16,-8-3-14 0,7 5-1 0,-1-5 3 0,4 3-2 0,-1-2-5 0,-2 2 2 0,2-1-1 0,-3 1 3 0,0 0 3 0,4-3-1 0,0 2-4 0,-4 1 3 0,8-2 0 0,-8 3-2 16,1-2 3-16,4 0-2 0,-2-2 4 0,-2 3-6 0,2 0 5 0,-2-3-1 0,-2 2 2 0,4 0 0 0,-2 2-6 0,2-3 3 0,5 2 0 0,-8-3 3 0,5 2-3 15,-4 1 1-15,6-3-3 0,-4 3 2 0,1-1 4 0,1-2-4 0,2 3 1 0,-5-2-6 0,1-1 3 0,6 3 3 0,-5 0-6 0,-1-3 7 16,2 2-1-16,-1 1-1 0,6-3 0 0,-6 3 1 0,0-1 0 0,4-2-3 0,-6 3 2 0,4-3 4 0,-1 1-9 0,-1 2 3 0,5 0 4 0,-3-1 0 0,3 1-2 0,-4-3 3 0,6 3-3 16,-7-3 4-16,4 2-1 0,0 1 4 0,-1-3-4 0,-2 3-5 0,2-3 7 0,-3 1 0 0,0-1-2 0,0 3 0 0,-4-3-2 0,5 0 3 15,4 2 4-15,-3-2-6 0,-1 3 0 0,8-3 1 0,-6 3 1 0,2-1-1 0,11-2 0 0,-13 3 0 0,2-2 3 0,1-1-3 0,0 4 3 0,-7-2 0 0,5 0-2 0,1-2-2 0,-6 3 7 0,0 0-4 0,-2-1-1 16,0 0-1-16,-2 2 2 0,0-4 2 0,-5 1 0 0,4 2-2 0,-4-3 2 0,-2 2-1 0,-1 1 4 15,-2-3-8-15,6 3 1 0,-10-1 1 0,5-2 1 16,0 3-4-16,-3-3 2 0,-3 1-1 16,3-1-1-16,-7 3 2 0,-8-3-2 15,18 0-8-15,-6 3-4 0,-12-3-5 0,15 2-8 16,-15-2-14-16,12 0-16 0,-12 0-7 16,11 6-9-16,-11-6-115 0,12 5 64 15</inkml:trace>
  <inkml:trace contextRef="#ctx0" brushRef="#br0" timeOffset="84173.33">3469 16635 456 0,'0'0'-38'0,"-12"3"6"0,12-3 5 0,-16 2 5 0,16-2 9 15,-17 0-1-15,17 0 7 0,-15 3-1 0,15-3 10 16,0 0 0-16,-16 1-2 0,16-1 5 16,0 0 0-16,0 0 5 15,-16 0 4-15,16 0-1 0,0 0 2 0,0 0 1 16,0 0 0-16,0 0 0 0,0 0 2 15,0 0 0-15,0 0-3 0,0 0 1 0,47 6 0 16,-34-4-4-16,-1-2 2 78,3 0-1-78,5 3 0 0,-3-3 0 0,2 3-3 0,5-3 6 0,-2 2-3 0,1 0 1 0,0-2 2 0,9 4-4 0,-6-3 9 0,2 2-4 0,6-1 1 0,-2 1-2 0,4 0-3 0,-3-3 1 0,4 2-1 0,3-2 2 16,-2 0-3-16,7 3 1 0,-2-2-2 0,5-1 4 15,-11 0 2-15,8 3-8 0,-6-3 5 0,2 3-2 16,-1-3-2-16,3 2-5 0,-3-2 6 16,7 3-4-16,-7-3-1 0,8 0-3 15,-6 0 5-15,6 0-5 0,2 0 8 0,-1 3-5 16,-4-3-1-16,7 2-4 0,-6-2 2 16,2 3 3-16,-3-2-1 0,-1-1-2 15,-8 3 5-15,4 0-7 0,-5 2 4 16,-2-5 5-16,-4 3-7 0,-2-1-2 0,0 1 4 15,-5-3 0-15,0 3 2 0,-2-2-8 16,-3 2 4-16,-1-3-1 0,0 2-4 16,-3 1-5-16,1-3-10 0,-1 0-13 0,2 3-19 15,-7-1-27-15,-8-2-58 0,24 3-103 16,-11-6 81-16</inkml:trace>
  <inkml:trace contextRef="#ctx0" brushRef="#br0" timeOffset="90360.72">19858 11582 568 0,'0'0'-51'0,"0"0"8"0,14 5 4 16,-14-5 6-16,17 5 1 0,-12-1 7 16,5 0 0-16,2 0 3 0,-2-1 2 0,2 4 1 15,-1-2 8-15,-3 3-2 0,7-1 2 16,1 2 2-16,-2-1 0 0,2 0 4 15,-1 5 0-15,4-1-1 0,-6-1 2 16,0 2 2-16,10-3 0 16,-10 2 0 15,6 1 1-31,-3-2 0 16,-5 3 3-16,7-3 0 15,-6 2 0 1,7-1 3-1,-7 3 2-15,3 0-2 16,-2-2 2-16,0-1-2 0,-3 4-2 31,3-4 3-31,4 1 0 16,-6-1-1-16,5 2 1 0,-5-1-1 31,5-1 4-31,-8 1-4 16,6-1 1-16,-2 2-2 15,6-2 1-15,-10 0-2 16,9 4-2 0,-8-4 1-1,9 0 1 1,-10-2 4-16,10 2-6 16,-7 2 3-16,2-2 2 15,-2-2-5-15,4 4 3 16,-5-6-2-1,2 2 0 1,-1 0 0-16,1 0 6 16,-1 1-4-16,1 1-1 15,-2 1-1 1,6-5 6-16,-5 6-5 0,5-2-1 16,-1 1 2-16,-2-1-3 15,3-1 0-15,-1 2 6 31,-1-1-5-15,1-3-1 0,1 3 1-16,-1 2 0 15,-3-4 0-15,5 2 1 16,-4-2-2-16,2 0 1 16,0 2 0-16,-5-1 0 15,5 2 0 1,-3-5-2-1,-1 2-2-15,-1-2 2 16,-2 2 1-16,0-2 3 0,3-1-5 16,-3 4 1-16,3-5 2 15,-3 2-2-15,0-1 0 0,0 2-2 16,0-5 2-16,-2 4 0 16,2-4 1-1,-1 6 0 1,0-6 1-16,-2 0 0 0,3 2 0 15,-1-2-2-15,-7-4 0 16,8 10 1-16,-8-10 2 0,13 8-3 0,-8-3 1 16,-5-5 0-16,8 8 1 0,-8-8-5 15,10 4 6-15,-10-4-2 0,5 8 0 0,-5-8 1 16,7 5-3-16,-7-5 2 16,6 4-1-1,-6-4 2-15,8 8-1 0,-8-8-3 0,11 4 3 0,-11-4-2 16,8 8-2-16,-8-8 4 0,0 0 0 0,8 10 4 0,-8-10-4 15,11 4 0-15,-11-4-2 0,4 4 2 16,-4-4-2-16,12 6 0 0,-12-6 1 16,6 7-1-16,-6-7 0 15,6 5 0-15,-6-5 1 16,10 6-2-16,-10-6 4 0,7 4 0 0,-7-4-4 16,5 8 4-16,-5-8-2 0,11 5-1 0,-11-5 2 15,11 5-1-15,-11-5-2 0,6 7 5 0,-6-7-7 0,0 0 9 16,10 4-4-16,-10-4-1 0,4 5-2 0,-4-5 1 15,0 0 5-15,13 7-3 16,-13-7-3-16,0 0 3 0,0 0 0 0,5 5 1 0,-5-5 0 16,0 0-2-16,0 0 4 0,0 0-3 0,0 0-1 0,0 0 0 15,0 0 2-15,0 0 0 0,11 4-4 0,-11-4-1 0,0 0-1 0,0 0 0 16,0 0 0-16,0 0 1 0,0 0-1 0,0 0 0 0,0 0-3 0,0 0 1 16,-1-28-2-16,1 28 2 0,-10-12 0 0,10 12 1 15,0 0-2-15,-5-18-3 0,2 11 4 16,-7 0-2-16,10 7 1 15,-4-14 4-15,-2 4-3 0,6 10 4 16,-6-14-5-16,-5 4 5 16,7 4-1-16,4 6 2 0,-11-16-3 0,6 8 3 0,5 8-6 15,-11-12 6-15,5 6 0 16,6 6-1-16,-10-12 0 0,10 12 1 16,-6-10 1-16,6 10 1 0,-8-7-4 0,8 7 4 15,0 0 1-15,-4-13 0 0,4 13 0 0,0 0 0 16,-4-7-1-16,4 7 0 15,0 0-1-15,0 0 5 0,0 0-4 16,0 0 0-16,0 0 1 0,0 0 2 0,0 0 0 0,0 0-1 0,0 0 0 0,0 0-1 16,22 20 0-16,-14-13 1 0,-4-2 2 31,4 0-1-31,-1 3 2 0,-2-1-1 0,1 0-1 16,-6-7 0-16,9 16 3 0,-9-11 2 15,0-5-3 1,7 12-1-16,-7-4 2 0,0-8-3 15,0 0 4-15,-7 17-2 0,-1-13-2 16,8-4-2-16,-19 10 3 0,7-9-2 16,-2 4-7 15,-2-3-4-31,-2-2-8 0,-2 2-9 16,2-2-11-16,0 0-72 15,-4-2 37-15</inkml:trace>
  <inkml:trace contextRef="#ctx0" brushRef="#br0" timeOffset="93429.8">21129 12812 263 0,'0'0'-19'0,"0"0"5"15,0 0 3-15,0 0 5 0,0 0 2 0,-11 0 10 16,11 0 3-16,0 0-3 0,0 0 3 16,0 0-1-16,0 0 5 0,0 0-2 0,0 0-2 15,0 0 0-15,0 0-2 0,0 0 0 16,0 0-2-16,0 0 2 0,0 0-3 16,0 0 1-16,0 0 0 0,0 0 2 15,0 0-3-15,0 0 0 0,40-8-2 16,-40 8 2-16,16 0-1 15,-16 0-3-15,22-2 2 0,-13 2 0 16,-9 0 0-16,27-2 4 0,-10 2-7 16,-1 0 3-16,1 0 0 15,2 0-2-15,1 0 4 0,5-2-3 16,-2 2 2-16,0 0-2 0,-3 0 0 0,13-3-2 16,-6 3 6-16,-1-4-3 0,4 4 0 0,-5 0 1 0,-1-1 1 0,4 1-2 0,-1 0-2 15,-1-3 2-15,1 3 0 0,0 0 1 16,2 0-1-16,-2 0-2 0,-2-3 2 0,2 6 0 15,-9-6-3-15,9 3 2 0,-4 0 0 16,-3 0 2-16,1 0-6 0,2 0 5 16,-1 0 0-16,0 0-2 0,-2 0 1 0,-4 0 1 15,8 0-1-15,-4 0-3 0,-2 0 2 16,2 0-1-16,-2 0 0 0,-2 3 0 16,5-3 1-16,-5 0-2 0,1 3 0 15,-1-3-2-15,0 0-2 0,2 1-1 0,-4 3 1 16,5-4 2-16,-3 3 0 0,-1-1 0 15,1-2-2-15,1 2 1 0,-1-2 1 16,-4 2 1-16,7 2-2 0,-2-4 1 0,-5 0 1 16,4 0 1-16,5 0-1 0,-10 0-1 15,8 4 2-15,-3-1 1 0,-2-3-2 16,2 1 4-16,2-1-4 0,-6 0 2 0,2 0-2 16,-2 3 3-16,6-3-2 0,-5 0-1 15,0 3 1-15,2-3-3 0,-3 4 1 16,3-4-1-16,1 1 1 0,-16-1-3 15,22 0 1-15,-10 3 1 0,3-3 1 0,-4 2 0 16,5-2-2-16,-6 2 0 0,8-2-1 16,-9 0 1-16,8 2-1 0,-6-2 3 15,2 0 0-15,2 4-1 0,-2-4 0 0,1 0-2 16,-4 2 1-16,-10-2-1 0,30 0 1 16,-22 2 1-16,6-2 1 0,1 0-1 15,-3 0-1-15,3 0 1 0,-5 3-1 0,-10-3 4 16,27 0-1-16,-16 3-1 0,2-3 2 15,2 0-1-15,2 0-1 0,-5 0 4 16,3 2-4-16,-3-2 2 0,2 0 2 0,-2 0-1 16,-12 0 8-16,23 0-10 0,-8 0 0 15,-2 0 1-15,0 0 1 0,-13 0 1 16,23 2-1-16,-23-2-2 0,23 0 7 16,-13 0-7-16,-10 0 2 0,26 0-2 0,-18 4 1 15,-8-4 0-15,21 0 0 0,-9 0 1 16,-12 0 4-16,20 0-3 0,-9 0-2 15,1 0 2-15,-12 0-2 0,21 0 5 0,-6 0-5 16,-15 0 0-16,18 0-1 0,-3 0 3 16,-15 0 0-16,19 0-3 0,-10 0 5 15,-9 0-1-15,21 0-2 0,-9 0-1 16,-12 0 4-16,16 1-2 0,-16-1 2 0,22 0 0 16,-12 0-4-16,-10 0 0 0,16 0 4 15,-16 0-4-15,22 3 4 0,-13-3-5 16,-9 0 4-16,19 0-3 0,-9 0 1 0,-10 0 4 15,22 0-3-15,-13 0-2 0,-9 0 4 16,23 0-4-16,-10-3 6 0,-13 3-6 16,24 3 1-16,-11-6 2 0,-13 3-3 0,23 0 3 15,-8 0 0-15,-15 0-3 0,26 0 2 16,-14 0-1-16,-12 0 2 0,23 0-2 16,-8 0 3-16,-3 3-2 0,2-3-1 0,2 0-1 15,-2 0 2-15,2 0 0 0,1 0-2 16,-4 0-1-16,5 0 6 0,-2 0-3 15,-4 0 0-15,5 2 2 0,2-2-2 16,-7 0 0-16,0 0 1 0,5 0-1 0,-17 0 3 16,24-2-3-16,-24 2 1 0,24 0 3 15,-11 0-1-15,1 0-2 0,-14 0 2 16,22 0 3-16,-7 0-3 0,-15 0 0 0,19 2 0 16,-6-2-2-16,0 0 2 0,-13 0-1 15,20 0-1-15,-8-2-2 0,3 4 7 16,-15-2-7-16,23 0 1 0,-13 0 2 0,2 0 0 15,-1 3 2-15,-11-3-2 0,27 0-1 16,-17 0 1-16,2 0 3 0,-1 3-2 16,-11-3-1-16,21 0 4 0,-21 0-4 15,23 0 2-15,-14 0 2 0,-9 0-3 0,22 0-2 16,-12 0 2-16,2 0-2 0,-12 0 3 16,23 0-4-16,-12 2 0 0,3-2 2 0,-14 0 0 15,23 0 1-15,-11 0-3 0,3 3 2 16,-3-3-1-16,2 0-2 0,-2 0 2 15,3 0 2-15,-3 0 0 0,3 0-4 16,-2 0 4-16,3 0-1 0,-16 0-2 0,27 0 1 16,-14 0 0-16,0 0 2 0,1 0-2 15,-14 0 0-15,26-3 0 0,-10 3 2 16,-1-2 0-16,-15 2-1 0,29 0-3 0,-14 0 4 16,1 0 0-16,-4 0-2 0,5 0 1 15,-17 0 1-15,27 0-3 0,-11-3 0 16,1 3 2-16,-2 0-3 0,1 0 0 0,-16 0 0 15,27-3 4-15,-15 3 2 0,2 0-3 16,-14 0 0-16,26 0 1 0,-12 0 1 16,-4-2 2-16,-10 2-1 0,24 0-2 15,-12 0 0-15,-12 0 2 0,24 0-2 0,-24 0 0 16,18-3 0-16,-18 3 1 0,22 0-3 16,-22 0 1-16,16 0 4 0,-16 0-4 0,17 0 2 15,-17 0-1-15,15 0-1 0,-15 0-2 16,0 0 2-16,16 0-2 0,-16 0 1 15,0 0-1-15,0 0 2 0,18 0-1 16,-18 0 2-16,0 0-2 0,0 0-1 0,0 0 1 16,15 0-3-16,-15 0 6 0,0 0-5 15,0 0 0-15,0 0 0 0,0 0 2 16,0 0 1-16,0 0 1 0,12-1-4 0,-12 1 0 16,0 0 1-16,0 0-1 0,0 0 1 15,0 0 3-15,0 0-5 0,16 0 5 16,-16 0-3-16,0 0 1 0,0 0-1 0,17-4-2 15,-17 4 2-15,0 0 0 0,0 0 0 16,19 0 1-16,-19 0-3 0,0 0-1 16,19 0 1-16,-19 0 2 0,16 0 1 15,-16 0-1-15,21-2 0 0,-21 2 2 0,16 0-1 16,-4 0 1-16,-12 0-2 0,19 0 2 16,-19 0-1-16,17 0-2 0,-17 0 2 15,12-2 0-15,-12 2-3 0,0 0 2 16,21 0 1-16,-21 0-2 0,0 0 5 0,16 0-4 15,-16 0 0-15,12-3-1 0,-12 3 0 16,0 0 0-16,22 0 1 0,-22 0 1 0,12 0 1 16,-12 0-2-16,16 0-1 0,-16 0 0 15,17 0 3-15,-17 0 0 0,24 0-2 16,-24 0 0-16,19 0-4 0,-5 0 6 0,-14 0-5 16,22 0 1-16,-22 0 1 15,18 0-1-15,-3 0 2 0,-15 0-1 0,19 0-1 16,-19 0 3-16,20 0-1 0,-20 0 3 15,22 0-2-15,-11 0 3 0,-11 0-6 16,23 0 4-16,-23 0 0 0,20 0 1 0,-6 0-6 16,-14 0 3-16,26-3 3 0,-16 6-1 15,-10-3 2-15,27-3 0 0,-16 3-1 0,-11 0-1 16,22-2 2-16,-22 2 0 0,24 0 0 16,-12 0 2-16,-1-2-3 0,-11 2-2 15,21 0 3-15,-21 0 1 0,16-4-5 0,-16 4 5 16,18 0-3-16,-18 0 0 0,17 0 0 15,-17 0 0-15,15 0-2 0,-15 0 1 16,17 0 1-16,-17 0-1 0,16 0 2 16,-16 0-3-16,17 0 2 0,-17 0-2 0,16 4 0 15,-16-4 0-15,0 0 3 0,23-4-2 16,-23 4 1-16,15 0 1 0,-15 0 4 16,0 0-2-16,0 0 5 0,16 0-1 0,-16 0-2 15,0 0 1-15,0 0 2 0,0 0-5 16,17 0 1-16,-17 0 0 0,0 0-1 15,0 0 0-15,16 0 2 0,-16 0-6 0,0 0 1 16,0 0 1-16,12-2 2 0,-12 2-4 16,0 0-1-16,0 0 0 0,0 0 3 15,15-2-1-15,-15 2 0 0,0 0-2 16,0 0-1-16,0 0 1 0,0 0 0 0,0 0-1 16,0 0 1-16,17 0 2 0,-17 0 2 15,0 0-3-15,0 0-3 0,0 0 4 16,0 0-4-16,0 0 1 0,0 0 2 0,16 0-4 15,-16 0 3-15,0 0 2 0,0 0-4 16,16 0 0-16,-16 0 4 0,0 0-2 16,0 0 0-16,17 0 0 0,-17 0 0 15,0 0-1-15,0 0 2 0,15 2-2 0,-15-2 1 16,0 0-2-16,8 2 1 0,-8-2-1 0,0 0 2 16,0 0 2-16,19 0-2 0,-19 0-1 15,8 4 2-15,-8-4-4 0,0 0 3 16,0 0-2-16,21 0 2 0,-21 0 1 15,0 0-2-15,0 0-1 0,12 0 3 0,-12 0 1 16,0 0 1-16,0 0-3 0,11 2 0 16,-11-2 2-16,0 0-5 0,0 0 1 15,0 0 2-15,0 0-1 0,0 0-1 16,0 0 5-16,0 0-6 0,0 0 3 0,0 0-2 16,16 0 4-16,-16 0-2 0,0 0 0 15,0 0 0-15,0 0-2 0,0 0 0 16,0 0 3-16,0 0-2 0,0 0-1 15,0 0 4-15,0 0-2 0,0 0 0 16,0 0-1-16,0 0-1 0,0 0 0 16,0 0 2-16,0 0-9 0,0 0-4 0,0 0-3 15,10 2-8-15,-10-2-16 0,0 0-18 0,0 0-65 16,0 0 42-16</inkml:trace>
  <inkml:trace contextRef="#ctx0" brushRef="#br0" timeOffset="97188.13">26652 12850 302 0,'10'2'-21'0,"-10"-2"0"0,19 2 3 0,-19-2 3 16,21 0 0-16,-11 0 2 0,-10 0 0 0,18 4 4 15,-7-4 0-15,-11 0 1 0,17 0 0 16,-7 1 0-16,-10-1 2 0,0 0 3 15,22 0-1-15,-22 0 7 0,11 0 1 16,-11 0 3-16,15 0-1 0,-15 0 3 16,0 0-1-16,12 0-1 0,-12 0 1 0,0 0-1 15,0 0 1-15,14 0-3 0,-14 0-3 16,0 0 3-16,0 0-2 0,0 0 1 16,0 0-2-16,0 0 1 0,12 0-1 15,-12 0 2-15,0 0-4 0,0 0 0 16,0 0 2-16,0 0 1 0,0 0-3 0,0 0 0 15,0 0 1-15,11 3 0 16,-11-3-3-16,0 0 2 0,0 0 0 16,0 0 1-16,0 0-5 0,0 0 4 0,0 0-4 0,17 0 0 15,-17 0-2 1,0 0 3-16,12 2-2 0,-12-2 1 16,15 0 2-1,-15 0-3-15,12 0 2 0,-12 0-3 0,16 3 4 16,-16-3-2-16,15 0-2 0,-15 0 3 0,13 0-2 0,-13 0 3 15,0 0-5-15,13 3 1 0,-13-3-1 0,0 0 2 0,0 0-4 16,14 0 1-16,-14 0 1 0,0 0-2 0,0 0 3 16,0 0 0-16,0 0-2 0,0 0-3 15,0 0-16-15,0 0 10 0</inkml:trace>
  <inkml:trace contextRef="#ctx0" brushRef="#br0" timeOffset="98265.21">20006 14504 124 0,'12'-10'29'0,"-5"2"5"0,-3 0-6 16,4 0-10-16,1 4-5 0,-3-4 0 15,-6 8-2-15,4-11-1 0,-4 11 9 16,0 0 5-16,0 0 4 0,0 0 0 0,0 0 4 16,17 28 3-16,-21-11 2 0,0 6 3 15,4 6 0-15,-9 10 5 0,5 10 0 125,4 9 7-125,-4 15 8 0,4 7-4 0,4 29 4 0,0 6-9 0,0 4-1 0,5-2 6 0,0 2 2 0,-5 7-3 0,11-2 1 0,-2 2 0 0,-5 3-5 0,3-4 0 0,-7-2 0 0,-4 0-2 0,0-6-6 0,0-2 2 0,-9-5-6 0,3-2-3 0,-2-6 0 0,4-17-1 0,-6-16-3 0,2 5-3 16,-2-9-4-16,10-8-11 0,-5-2-13 0,-3-3-14 0,3-4-19 0,1-5-12 0,4-6-17 15,-4-2-18-15,4-5-21 0,0-4-17 16,0-4-37-16,4 0-254 0,-4-8 80 0</inkml:trace>
  <inkml:trace contextRef="#ctx0" brushRef="#br0" timeOffset="99089.71">18892 16744 1010 0,'-10'-4'-75'0,"10"4"8"0,0 0 7 16,-13-8 11-16,13 8 9 0,0 0 8 0,0 0 8 15,0 0 4-15,19-14 5 0,-19 14 2 16,22-3 4-16,-4 3 0 0,0 0 6 16,1 3 4-16,12-3 5 0,-5 2-4 15,14 1 10-15,-2 0-6 0,11 1 2 0,4-2 3 16,10 1 2-16,9 0-4 47,0 2-3-32,21-4 7-15,6 5-5 0,5-4 2 0,44-2 8 0,1 3-9 0,13 0-1 0,6-6 2 0,1 3 2 16,15-3 3-16,0 3-1 0,1-4-1 0,-1 0-2 31,3 3 13-31,-3-2-9 16,1-2 2-16,-5 2-1 0,0-2-5 16,4 4 2-16,0-5-1 15,0 1 4-15,-8 2-10 0,-1-2 0 16,-3 2 2 15,-3-1 1-15,-1 2-3-16,-5 2 0 15,-7 0-1-15,-9 0 3 0,-23 2 1 16,-22 1-9-16,2-2 9 0,-12 5-5 16,2-1 1-16,-17-2 5 0,-4 2-20 15,-2-2-5 1,-4 1-5-16,-14 1-6 31,-4-2-10-31,1-1-5 0,-6 2-5 16,-7 0-16-16,-4 0-13 15,1 2-10-15,-8-4-122 16,1 4 70-16</inkml:trace>
  <inkml:trace contextRef="#ctx0" brushRef="#br0" timeOffset="100672.49">20097 15150 492 0,'0'0'-48'0,"0"0"4"15,0 0 6-15,0 0 9 0,0 0 0 16,0 0 6-16,-9 5 4 0,9-5 5 15,0 0 2-15,0 0 2 0,0 0 6 16,0 0-3-16,0 0 5 0,0 0-1 16,0 0 2-16,0 0 2 0,0 0-2 15,0 0 1-15,0 0 1 0,0 0 4 0,0 0-4 16,0 0-2-16,34 3 2 0,-34-3 0 16,15 2-1-16,-3-2 0 0,-12 0 0 0,19 3 1 31,-5 0 0-31,-2-3-3 0,3 1 1 0,-3-1 0 0,3 0 0 15,3 3 0 1,4-1-2 0,-4 1 4-1,5-3-1-15,0 3-1 16,-1-3-1-16,1 0 3 16,0 2-2-16,2-2 5 15,-2 0-3-15,3 3-2 16,1-3 1-16,0 0 3 15,-5 0-3 1,1 0 5-16,-4 3 1 16,6-3 3-16,-5 0 0 0,-3-3-3 15,-3 6 3-15,4-3 1 16,0 0 0-16,-4 0-3 31,-14 0-2-31,23 0-1 0,-11 0-1 0,-12 0 3 0,16 0-2 0,-16 0 0 16,19 0-1-1,-19 0 0-15,10 0-1 0,-10 0-1 16,12 1-3-16,-12-1-7 16,0 0-6-16,0 0-11 0,15 3-18 0,-15-3-33 15,0 0 26-15</inkml:trace>
  <inkml:trace contextRef="#ctx0" brushRef="#br0" timeOffset="105537.82">20780 15172 199 0,'0'0'-8'0,"0"0"6"16,0 0 3-16,0 0 4 0,0 0 0 15,0 0 4-15,0 0-5 0,0 0 2 0,0 0 1 16,0 0 2-16,0 0 2 0,0 0 2 15,0 0-3-15,0 0-2 0,16-17 1 16,-16 17 4-16,0 0-1 0,9-5-2 16,-9 5 2-16,0 0-1 0,13-7-2 15,-13 7-7-15,15-5 5 0,-15 5-4 0,23-3 0 16,-14-2 2-16,4 2-1 78,1-2 0-78,-14 5 1 16,22-7-1-16,-7 4 0 0,-3-1 1 0,3 0-1 0,-3 0 3 0,-2 2 0 0,2-4 2 0,-4 1-2 0,6 1 2 0,-5-1-1 15,2-1-1-15,-3 1 0 0,5 1-1 0,-4-1 3 0,-5-3-5 0,-4 8 5 0,19-10-2 16,-12 2 0-16,3 2-3 0,-4 0 2 0,4-2-1 16,-3-1 2-16,-3 1-3 0,8 0 2 0,-5 1 4 31,3-3-3-31,0 2-1 0,-4-2 1 15,5 2 2-15,0-1-3 0,-6 4 4 16,-1-3 0-16,7 1 1 16,-3 0-3-1,0-1 5-15,-8 8-3 0,13-13-3 0,-8 6 2 16,5 1-2 0,-5-1 1-1,-5 7-3-15,8-9 4 0,1 1-5 16,-3 2 0-16,0 0-5 0,-6 6 4 15,11-12 2-15,-11 12-3 16,9-14 1-16,-2 6 0 0,-3 2-2 16,3-2 0-16,-3 1 3 15,-4 7-2-15,12-16 3 0,-8 8-4 0,-4 8 1 0,13-12 0 16,-8 5 2 0,-5 7 4-16,11-13-6 0,-3 6-1 15,-1 2 1 1,-7 5-2-16,8-15 1 0,0 10-4 15,-2-3 3-15,-6 8 2 0,7-9-2 0,-2 1 0 0,-5 8-1 16,10-12 1-16,-5 2 0 0,-5 10 5 0,7-10-7 0,-2 4 3 16,4 0 0-16,-9 6-5 0,6-16 3 15,0 10 1 1,-6 6 3-16,11-14-3 0,-7 10-1 16,-4 4 1-16,8-14 1 0,-4 8 0 15,-4 6 1-15,7-11 2 0,-7 11 2 0,4-12-6 16,-4 12 0-16,6-11 1 0,-2 3-4 0,-4 8 6 15,0 0-6-15,6-14 6 0,-6 14-4 16,6-8 1-16,-6 8-2 0,0 0 7 0,4-12-10 0,-4 12 5 16,0-7 4-16,0 7-3 15,11-11-4-15,-11 11 1 16,5-6 1-16,-5 6-2 0,3-11-1 0,-3 11 5 16,0 0 1-16,8-12-3 0,-8 12 3 0,7-11 0 0,-7 11 0 15,1-10-2-15,-1 10-2 0,9-10 3 0,-9 10-1 0,2-8 1 16,-2 8 1-16,4-9 2 0,-4 9-7 0,0 0 8 0,4-12-6 0,-4 12 1 15,2-8-2-15,-2 8-1 0,0 0 3 0,4-12-1 0,-4 12 1 16,7-8 2-16,-7 8 2 0,0 0-1 16,4-11-4-16,-4 11 2 15,0 0-1-15,1-9-1 0,-1 9 2 0,0 0 0 0,0 0 4 16,4-9-4-16,-4 9 2 0,0 0 2 0,0 0-6 0,0 0 6 0,0-11-8 0,0 11 2 16,0 0 1-16,0 0 2 0,11-7-4 0,-11 7 7 15,0 0-8-15,0 0 1 0,0 0 4 0,3-10 2 0,-3 10-6 16,0 0 2-16,0 0 0 0,5-8-4 0,-5 8 4 0,0 0-1 15,0 0 4-15,0 0-1 0,9-11-3 0,-9 11 0 16,0 0 3-16,0 0-7 0,0 0 3 0,0 0 6 0,0 0-3 0,0 0-3 16,0-9 5-16,0 9-1 0,0 0-1 0,0 0 1 0,0 0 1 15,0 0-6-15,0 0 1 0,0 0 2 0,0 0 4 16,0 0-1-16,0 0-4 0,0 0 2 16,0 0 1-16,0 0-4 0,10-8 4 15,-10 8-1 1,0 0-2-16,0 0 0 0,0 0-1 15,0 0 6-15,0 0-1 0,0 0-6 0,0 0 3 0,0 0 1 0,0 0-3 16,0 0 0-16,0 0 2 0,0 0 4 16,0 0-5-16,0 0 0 0,0 0-3 0,0 0 5 15,0 0-2-15,0 0 5 0,0 0-6 16,0 0 3-16,0 0-1 0,0 0 0 16,0 0 1-16,0 0-4 0,2-10 6 15,-2 10-6-15,0 0 5 0,0 0-5 0,0 0 1 16,0 0 4-16,0 0-1 0,0 0-7 15,0 0 8-15,7-8-2 0,-7 8-2 16,0 0 2-16,0 0 0 0,0 0 5 0,0 0-7 16,0 0 6-16,8-6-4 0,-8 6-1 15,0 0 0-15,0 0 2 0,5-8-1 0,-5 8 3 16,0 0-5-16,0 0 0 0,11-8-3 16,-11 8 3-16,0 0 0 0,11-4 4 15,-11 4 1-15,8-6-8 0,-8 6 3 16,0 0 2-16,10-8 2 0,-10 8-2 15,0 0-2-15,11-6 5 0,-11 6-1 0,0 0-1 16,0 0-3-16,9-8 2 0,-9 8-4 16,0 0 2-16,0 0 1 0,0 0 4 15,11-6-1-15,-11 6 0 0,0 0 0 0,0 0-2 16,0 0-6-16,0 0 5 0,0 0-1 16,0 0 0-16,7-8 4 0,-7 8-2 15,0 0 3-15,0 0-5 0,0 0 8 0,0 0-4 16,0 0 2-16,0 0-11 0,0 0 3 15,0 0 8-15,0 0-1 0,0 0-4 16,0 0-2-16,0 0 2 0,0 0 0 0,0 0 10 16,0 0-9-16,0 0-3 0,0 0 3 15,0 0 0-15,0 0 0 0,0 0 2 16,0 0-2-16,0 0 0 0,0 0 1 0,0 0-4 16,0 0-1-16,0 0 2 0,0 0 2 15,0 0 5-15,0 0-6 0,0 0 1 16,0 0 0-16,0 0-2 0,0 0 3 0,0 0-2 15,0 0 3-15,0 0-6 16,0 0 3-16,0 0-5 0,0 0 10 0,0 0-4 16,0 0 0-16,0 0 0 0,0 0 3 15,0 0-1-15,0 0-2 0,0 0-1 0,0 0-4 16,0 0 4-16,0 0-1 0,0 0 6 16,0 0-4-16,0 0-4 0,0 0 10 15,5-6-7-15,-5 6-1 0,0 0 0 16,0 0 4-16,0 0-1 0,0 0-1 0,0 0 1 15,0 0 1-15,0 0-1 0,0 0-4 0,0 0 7 16,0 0-4-16,0 0-1 16,0 0 1-16,0 0 1 0,0 0-7 0,0 0 7 15,0 0-1-15,11-4 5 0,-11 4-5 16,0 0 0-16,0 0 1 0,0 0-2 0,10-8-3 16,-10 8 5-1,0 0-1-15,11-6-4 0,-11 6 5 16,0 0 3-16,0 0-1 0,5-8 0 15,-5 8-3-15,0 0 0 0,0 0 5 0,0 0-9 0,0 0 3 0,11-4 5 16,-11 4-1 0,0 0 3-16,0 0-5 0,0 0 3 0,7-8-1 0,-7 8 1 15,0 0 2-15,0 0-3 0,0 0-4 16,0 0 4-16,9-5-5 0,-9 5 5 16,0 0-6-16,0 0 5 0,0 0 0 0,0 0-3 15,0 0 1-15,11-5-2 0,-11 5 3 16,0 0 0-16,0 0-2 0,0 0-1 0,0 0 4 15,0 0 0-15,0 0-3 0,0 0-1 16,0 0 4-16,0 0-1 0,0 0 1 0,0 0 0 16,8-7-3-16,-8 7 2 0,0 0 0 15,0 0 2-15,0 0-7 0,0 0 6 16,0 0 0-16,14-5-2 0,-14 5 0 16,0 0 1-16,11-2-1 0,-11 2-1 15,0 0-1-15,0 0 3 0,11-4-4 0,-11 4 4 16,0 0 1-16,18 0-3 0,-18 0 2 15,0 0-2-15,16 0 3 0,-16 0-1 16,15 4-5-16,-4-2 8 0,-11-2-5 0,16 2 1 16,-16-2 0-16,12 6-2 0,-6-4-2 15,-6-2 6-15,16 7-4 0,-6-4-4 16,-10-3 9 0,16 5-8-16,-10 0 4 15,-6-5-2-15,10 4 4 0,0 2-5 16,-10-6 8-16,14 8-2 0,-10-4-3 0,5 1 0 15,-9-5-1-15,13 7 4 0,-9 2-7 0,4-5 10 16,0 4-2-16,-1-4-2 0,4 5-2 0,-11-9 3 0,12 12 1 16,-8-5 0-1,8 1-7-15,-6-3 4 16,2 2 0-16,-1 0 0 16,-2-1-3-16,2 1 4 15,1-2 3-15,-8 2-6 0,0-7 2 0,13 11 2 16,-7-3 0-16,-2-3-1 0,-4-5 0 15,13 9 0-15,-9-3 3 0,1 2-9 0,-5-8 6 16,11 6-2-16,-11-6 2 16,11 11-2-16,-11-11 4 15,6 7 0-15,-2-2 2 16,-4-5-7 0,16 8-2-1,-9-4 7-15,-7-4-8 0,9 8 5 0,-2-4 2 16,-7-4-4-16,11 5 0 0,-5 1 2 31,0-1 0-15,-6-5 0-16,14 7-1 0,-7-5 1 15,-7-2 0-15,12 11-2 0,-4-10 0 0,-8-1 6 0,8 11-4 16,-8-11 4-16,15 8-7 0,-11-3 2 0,5-1 2 0,-1 2 1 16,-3-1-4-16,2 0 8 0,-7-5-6 15,16 7-4-15,-11-2 6 16,5 1 0-16,-4-1-6 15,-6-5 6 1,11 7-2-16,-3-5 2 0,-8-2 5 0,15 10-5 0,-6-4 0 16,2-4-5-16,-5 3 6 0,10-1-1 15,-5-1 0-15,0 2-4 0,-6 0 5 16,6 1-4-16,-11-6 2 0,18 6 0 0,-10 0 3 16,6-1-2-1,-5 0-2 1,4 1 8-16,-3-2-3 0,0 1-3 0,1 0-10 15,0-2 12-15,-3 1-3 16,2 1 0-16,-2-2-1 0,0 2-2 16,3-1 3-16,-11-4 1 0,20 8 3 0,-13-5 2 15,-7-3-7 1,16 4 2-16,-10 3 2 0,-6-7-4 0,15 4 2 16,-15-4 4-16,12 5-5 0,-12-5-1 15,15 5 5-15,-15-5 0 0,12 4-4 0,-12-4 4 16,14 3-4-16,-14-3 0 0,8 8 2 0,-8-8-1 15,11 3-5-15,-11-3 5 0,15 5-1 0,-15-5 2 16,10 3-4-16,-10-3 3 16,8 1-2-16,-8-1-2 0,11 3 6 15,-11-3-5-15,8 2 2 0,-8-2-1 16,0 0-2-16,12 3 2 0,-12-3 5 0,0 0-8 0,7 5 10 16,-7-5-3-16,0 0-1 0,0 0-6 0,0 0 16 0,0 0-15 0,14 3-1 0,-14-3 0 15,0 0 1-15,0 0-1 0,0 0 2 0,8 3 3 16,-8-3-5-16,0 0 4 0,0 0-2 0,0 0-2 0,19 0 6 0,-19 0-2 15,0 0-2 1,8 1 3-16,-8-1-2 0,0 0-2 0,0 0 4 0,16 0-4 0,-16 0 6 16,0 0-3-16,17 0 0 0,-17 0-2 15,0 0 1-15,20 3-2 0,-20-3 6 16,15 0-6-16,-15 0 4 0,13 2-6 0,-13-2 13 16,0 0-5-16,16 0-11 0,-16 0 7 0,0 0-2 15,15 0 4-15,-15 0-6 16,0 0 4-16,8 3-2 0,-8-3 7 0,0 0-8 0,0 0 4 0,0 0 0 15,25-3 1-15,-25 3 0 0,0 0 2 0,12 0-6 0,-12 0-3 0,0 0 6 16,0 0-4-16,16 0 6 0,-16 0-4 16,0 0-2-16,15 3-1 15,-15-3 8-15,0 0-11 0,12 0 8 0,-12 0-1 16,0 0-1-16,15 0-3 0,-15 0 8 0,0 0-1 0,0 0-6 0,17 0 6 16,-17 0-4-16,0 0 4 0,12 0-4 0,-12 0-1 15,0 0 1-15,15 0 1 0,-15 0 1 0,0 0 2 0,10 3 0 16,-10-3-8-16,0 0 6 0,12 2-1 0,-12-2 5 15,0 0-5-15,0 0-2 0,0 0 0 0,19-2 7 0,-19 2-2 16,0 0-9-16,0 0 3 16,19 0 4-16,-19 0-5 0,0 0 3 0,16 0-1 15,-16 0-3 1,0 0 11-16,17 0-11 0,-17 0 7 0,0 0-7 0,19 2 6 16,-19-2-1-16,13 0 1 0,-13 0 0 0,13 0 1 15,-13 0-7-15,0 0 2 0,15 3 2 0,-15-3-1 0,0 0 5 16,0 0-7-16,12 0 2 0,-12 0 0 0,0 0 9 0,0 0-7 0,0 0-1 15,15 0-2-15,-15 0 4 0,0 0-1 0,0 0-3 16,0 0 2-16,0 0 1 0,0 0-5 0,8 1 5 0,-8-1 0 16,0 0-2-16,0 0 3 0,0 0-4 15,0 0 7-15,16 0-4 0,-16 0 1 16,0 0-5-16,0 0 7 0,0 0-2 0,14 0-5 16,-14 0 5-16,0 0-3 0,0 0 1 15,11 4 0-15,-11-4 5 16,0 0-6-16,0 0 3 0,0 0 1 0,12 2-6 15,-12-2 2 1,0 0 1-16,0 0-1 0,0 0 2 16,0 0-1-16,0 0 0 0,15 2-1 0,-15-2 3 0,0 0-2 0,0 0 3 15,0 0-3-15,0 0 0 0,0 0 2 0,17 3-3 16,-17-3 4-16,0 0-3 0,0 0 0 16,12 0 2-16,-12 0 2 15,0 0-4-15,11 3 2 0,-11-3-1 16,0 0 0-16,0 0-7 0,0 0 4 0,0 0 2 0,0 0-5 15,16 0-2-15,-16 0-2 0,0 0-3 0,0 0-5 16,0 0-7-16,0 0-6 0,0 0-7 16,6 4-10-16,-6-4-11 0,0 0-6 15,0 0-130-15,0 0 66 0</inkml:trace>
  <inkml:trace contextRef="#ctx0" brushRef="#br0" timeOffset="106837.16">23218 14732 516 0</inkml:trace>
  <inkml:trace contextRef="#ctx0" brushRef="#br0" timeOffset="107155.3">23218 14732 428 0,'0'0'-35'0,"0"0"1"0,0 0 6 0,0 0 3 15,0 0 1-15,0 0 5 0,0 0 4 16,0 0 2-16,0 0 4 0,0 0 2 16,0 0 4-16,44-5 2 0,-44 5 3 0,23 0 1 15,-8 0 4-15,1 0-2 0,1 3 5 16,-1-3 1-16,3 0 2 0,-3 0 1 16,9 0-2-16,-6 0 0 0,6 2 3 15,-2-2 2-15,-1 0-7 0,-2 0 2 0,3 0 1 16,2 0 3-16,-6 0 7 0,5 0-7 15,-5 0 2-15,2 0-5 0,-5 0 1 0,1 0-1 16,-1-2 1-16,6 2-5 0,-10 2 3 16,4-4-1-16,-2 4-2 0,-14-2 1 15,23-2 1-15,-23 2 1 0,23 0-12 16,-13 0 9-16,-10 0-3 0,20 0 4 0,-20 0-8 16,19 0 0-16,-19 0 1 0,25-3 1 15,-14 3-3-15,-11 0 0 0,19 0 4 0,-19 0-2 16,20 3 1-16,-20-3-2 0,13 0 4 15,-13 0-4-15,0 0 0 0,24-3-6 16,-24 3-6-16,8 3-10 0,-8-3-12 16,0 0-15-16,19 2-7 0,-19-2-105 15,0 0 54-15</inkml:trace>
  <inkml:trace contextRef="#ctx0" brushRef="#br0" timeOffset="112103.34">20106 16270 8 0,'0'0'11'0,"0"0"-2"15,0 0-3-15,0 0 2 0,0 0 3 16,0 0-3-16,0 0 0 0,-18-3-2 16,18 3 4-16,0 0 0 0,0 0-1 15,0 0 1-15,0 0 3 0,0 0 0 0,0 0 0 16,0 0 0-16,0 0-3 0,0 0 3 16,0 0-3-16,0 0 3 0,0 0-3 15,0 0 4-15,0 0 1 0,0 0 2 0,41 5-1 16,-41-5-1-16,12 0 1 0,-12 0-3 15,0 0 0-15,19 0 2 16,-7 3-7-16,-12-3 0 0,0 0 6 0,18 0-5 0,-18 0 1 16,11 3-3-16,-11-3-2 0,0 0 4 15,20 0-3-15,-20 0-3 0,15 0 1 16,-15 0 1-16,17 2-3 0,-17-2 3 16,9 3-4-16,-9-3 2 0,14 1-3 0,-14-1 0 15,0 0 8-15,14 0-7 0,-14 0 1 16,12 3 1-16,-12-3 3 0,0 0 0 15,15 0 1-15,-15 0-3 0,0 0-1 0,19 3 1 16,-19-3 3-16,0 0-3 0,12 0-1 16,-12 0-1-16,14 0 8 0,-14 0-7 0,0 0 0 15,16 2-4-15,-16-2 1 0,12 0 2 16,-12 0-2-16,15 0 7 0,-15 0-9 16,11 0 2-16,-11 0-1 0,17 0 1 15,-17 0 1-15,9 0 1 0,-9 0-3 0,18 0 2 16,-18 0 0-16,9 0 0 0,-9 0-2 15,17 3 3-15,-17-3-1 0,11 0-1 16,-11 0 0-16,13 0 1 0,-13 0 2 16,14 0-4-16,-14 0-1 0,18 0 0 0,-18 0 6 15,20-3-2-15,-9 6-4 0,-11-3 4 16,23 0-2-16,-7-3 1 0,-3 3 1 16,-13 0-1-16,24 0-1 0,-7 0 4 0,-7-2 0 15,-10 2-1-15,25-3-3 0,-10 3 3 16,-15 0-1-16,18-3 1 0,-18 3 2 15,19 0-4-15,-19 0 6 0,16-1-3 0,-16 1 9 16,11 0-8-16,-11 0-1 0,16-3 0 16,-16 3 1-16,10-2-1 0,-10 2 1 15,0 0 4-15,23-3-4 0,-23 3 1 16,8-3-4-16,-8 3 0 0,15-2 1 0,-15 2 2 16,13-3-3-16,-13 3-2 0,16-1 2 15,-16 1 4-15,0 0-1 0,15-6-1 0,-15 6 0 16,14-2 0-16,-14 2-3 0,19-3 3 15,-14-2-2-15,-5 5 1 0,22-6-3 16,-14 5 2-16,-8 1 0 0,18-3-3 16,-10-2 4-16,-8 5 2 0,26-5-2 15,-17 2-4-15,2 2 4 0,-3-5-1 0,-8 6-1 16,21-5 2-16,-14 0 1 0,-7 5-3 16,20-6 0-16,-20 6 4 0,10-4-3 15,2 2 5-15,-12 2-2 0,11-6-1 0,-11 6 0 16,15-5-4-16,-15 5 17 0,12-4-18 15,-12 4 6-15,16-5-3 0,-6 2-2 0,1-2 6 16,-3 1-6-16,-8 4 0 0,21-8 0 16,-15 5 3-16,2-2 1 0,-8 5 0 15,24-7-8-15,-19 4 4 0,6-2-1 16,-11 5 4-16,16-8 1 0,-10 4-3 0,-6 4-2 16,15-5 2-16,-4-1 2 0,-6 1-4 15,-5 5 1-15,11-7-2 0,1 5 2 16,-12 2 0-16,17-8 2 0,-8 2-2 0,-2 2-5 15,4-1 6-15,-1 0-1 0,0 1-1 16,3-2 0-16,-4 1 1 0,2 0 0 16,0-1 0-16,-1 5 10 0,-2-4-14 0,-8 5 1 15,19-8 4-15,-11 4-2 0,-8 4 0 16,15-8 2-16,-15 8 3 0,12-6-8 16,-12 6 4-16,14-5-1 0,-14 5-2 15,7-4 5-15,-7 4-3 0,12-5-1 0,-12 5 1 16,15-6-1-16,-10 1-1 0,-5 5 6 15,21-4-5-15,-14 1-1 0,-7 3 1 16,20-5 2-16,-12 2 0 0,-8 3 3 0,21-6-4 16,-10 2-1-16,-11 4 3 0,16-7 0 15,-9 4 3-15,-7 3-4 0,16-4 10 0,-16 4-8 16,14-5 1-16,-14 5-3 16,16-3-4-16,-16 3 3 0,11-5 4 0,-11 5-4 15,16-5 0-15,-16 5 3 0,17-4-3 16,-17 4 2-16,16-8 8 0,-5 8-12 15,-11 0 0-15,16-8 1 0,-3 8 5 0,-13 0 0 16,20-6-6-16,-9 5 1 0,-11 1 3 16,19-5-3-16,-9 2-1 0,-10 3-2 15,20-3 8-15,-9 1-5 0,-11 2-2 0,16-6 4 16,-16 6 9-16,17 0-16 0,-17 0 7 16,16-4 2-16,-16 4 0 0,18-2-4 15,-18 2 0-15,9-3 2 0,-9 3-2 16,21-3 0-16,-21 3 2 0,12-2 5 0,-12 2-8 15,22-3 3-15,-17 2 6 0,8-3-3 16,-13 4-1-16,20-2-4 0,-4 0 2 0,-16 2-2 16,22-3-1-16,-6 3 5 0,-6-3 2 15,8 1-5-15,-18 2 8 0,22-2-3 16,-12-2-3-16,-10 4 0 0,17-1 1 16,-17 1 0-16,20-3 2 0,-20 3-5 15,17-2 0-15,-17 2 6 0,12-3-4 0,-12 3 0 16,15-3 4-16,-15 3-3 0,19 0-5 15,-19 0 4-15,20-2-1 0,-20 2-2 16,21-3 5-16,-21 3-6 0,23 0 4 0,-13-1 1 16,-10 1-3-16,19 0-2 0,-6-3 2 15,-13 3-1-15,19-3 13 0,-19 3-13 16,25-2 2-16,-14 2-4 0,-11 0 5 0,16-3 0 16,-16 3 2-16,19-3-7 0,-19 3 6 15,14 0 0-15,-14 0 0 0,16-2-2 16,-16 2-2-16,22-3 4 0,-22 3-2 0,16-3-2 15,-16 3 4-15,22-1 0 0,-8 1-4 16,-14 0 5-16,24-3-5 0,-12 3 5 16,2-2-4-16,-14 2 5 0,23-3-3 15,-10 3-3-15,2-3-2 0,-15 3 8 0,20-2-1 16,-20 2-7-16,23 0 3 0,-11-3 5 16,-12 3-6-16,21-3-1 0,-21 3 3 0,19-1 2 15,-19 1-2-15,18-3-4 16,-18 3 6-16,11 0-5 0,-11 0 1 0,17-2 1 15,-17 2 0-15,18-3-1 0,-18 3-3 16,20 0 14-16,-20 0-11 0,17-3-3 0,-17 3 1 16,16 0 4-16,-16 0-2 0,13 0 0 15,-13 0-1-15,16-2 8 0,-16 2-7 16,0 0-1-16,26 0 3 0,-26 0 1 0,16 2-2 16,-16-2-2-16,16 0 1 0,-6 3 1 15,2-3 7-15,3 0-9 0,-15 0 3 16,23 3-1-16,-10-3 1 0,0 0 9 0,1 2-9 15,0-2 0-15,-14 0-4 0,20 0 5 16,-5 0-4-16,-15 0 8 0,20 0-8 16,-5 0 2-16,-15 0 2 0,17 3 1 15,-17-3-2-15,16 0 1 0,-16 0 0 0,17 0-5 16,-17 0 5-16,16 0-5 0,-16 0 7 16,16 1-4-16,-16-1 1 0,18 0 3 15,-18 0-2-15,12 0-1 0,-12 0-1 16,16 3-2-16,-16-3 7 0,0 0-7 0,17 3 3 15,-17-3 2-15,19 0 0 0,-11 2-2 16,-8-2-1-16,12 3 1 0,-12-3-2 16,0 0-2-16,22 0 6 0,-22 0 1 0,18 3-2 15,-18-3 1-15,12 0-3 0,-2 2 3 16,-10-2-4-16,16 0 2 0,-5 3 0 16,-11-3-3-16,16 0 6 0,-16 0-1 0,17 0 0 15,-17 0-5-15,16 1 6 0,-16-1-1 16,18 0-4-16,-18 0-2 0,0 0 3 15,16 3 1-15,-16-3 1 0,0 0-2 0,14 0 5 16,-14 0-5-16,0 0 1 0,12 0 0 16,-12 0 1-16,0 0-3 0,11 3 3 15,-11-3-3-15,0 0 1 0,0 0 4 16,0 0-6-16,12 2-3 0,-12-2 1 0,0 0-5 16,0 0-6-16,0 0-11 0,0 0-5 15,0 0-10-15,0 0-11 0,15 3-9 16,-15-3-17-16,0 0-87 0,0 0 57 0</inkml:trace>
  <inkml:trace contextRef="#ctx0" brushRef="#br0" timeOffset="114265.89">20734 15680 402 0,'0'0'-34'0,"15"-2"8"0,-15 2 7 15,0 0 5-15,23-3 4 0,-23 3 4 16,16-3-6-16,-16 3 5 0,18-2-1 0,-18 2-1 15,26 0 2-15,-12 2 1 0,0-2-12 16,0 0-6-16,0 3-45 0,4-3 23 16</inkml:trace>
  <inkml:trace contextRef="#ctx0" brushRef="#br0" timeOffset="114544.83">21228 15690 177 0,'0'0'3'0,"0"0"3"0,0 0 5 15,21-7 7-15,-21 7 4 0,11-5 3 0,-11 5 2 16,13-6 3-16,0 4-3 0,-13 2 0 0,12-3-5 16,-12 3 2-16,22-5-8 15,-22 5 0-15,16-2 1 0,-6 0-8 0,-10 2 7 16,16 0-5-16,-16 0-3 0,19 0 2 15,-4 2-6-15,-3-2-2 0,2 2-2 0,-2-2 0 16,3 4-2-16,-2-3-6 0,-1 2-2 16,7-1-12-16,-7 1-3 0,5 0-11 15,-1-1-10-15,0 1-83 0,2-2 44 16</inkml:trace>
  <inkml:trace contextRef="#ctx0" brushRef="#br0" timeOffset="114783.05">21948 15695 317 0,'8'-3'-22'0,"-8"3"7"16,0 0 5-16,18-2 10 0,-18 2-1 0,15-3 1 15,-15 3 1-15,16-3-1 0,-16 3 2 16,21-1 0-16,-21 1 0 0,23 0 0 15,-12 0 1-15,-11 0-3 0,26 0 0 16,-7 0-2-16,-3 1-6 0,-1-1-12 16,3 0-6-16,2 0-51 0,2 3 26 0</inkml:trace>
  <inkml:trace contextRef="#ctx0" brushRef="#br0" timeOffset="115005.4">22688 15672 193 0,'0'0'-8'0,"18"0"9"0,-18 0 7 15,16-5 2-15,-16 5 1 0,19-1 4 16,-19 1 0-16,21-4-1 0,-11 4 1 16,-10 0-2-16,18-2-3 0,-3 2 2 0,-15 0-3 15,23-2 1-15,-9 2 0 0,-14 0-4 16,27-3-2-16,-14 3-6 0,-13 0-9 0,23 0-8 15,-8 0-9-15,-15 0-9 0,20 0-49 16,-8-3 29-16</inkml:trace>
  <inkml:trace contextRef="#ctx0" brushRef="#br0" timeOffset="115204.57">23132 15662 224 0,'0'0'0'0,"13"0"4"0,-13 0 10 0,0 0 4 15,20 0 4-15,-20 0 3 0,16-2 3 16,-16 2-2-16,17 0 1 0,-17 0-4 16,20-2-1-16,-6 2-1 0,0-3-1 0,-14 3-6 15,28 0-2-15,-6 0-6 0,-6 0-10 16,5 0-12-16,-2 0-13 0,5 0-10 0,-2 3-15 16,1-3-70-16,4 0 42 0</inkml:trace>
  <inkml:trace contextRef="#ctx0" brushRef="#br0" timeOffset="115404.38">23909 15687 310 0,'12'3'-13'0,"3"-3"7"16,-15 0 8-16,22 0 4 0,-11 0 9 0,1 0 4 16,-12 0 5-16,23 0 0 0,-9-3-1 15,-14 3-3-15,27-3-3 0,-14 3-3 16,3 0-3-16,6-1 4 0,-10 1-4 0,9 0-4 15,-5 0-5-15,4 0-10 0,-1 0-13 16,2 1-14-16,6 2-12 0,-6-3-86 16,-4 3 45-16</inkml:trace>
  <inkml:trace contextRef="#ctx0" brushRef="#br0" timeOffset="116151.72">19866 15572 324 0,'-21'0'-20'0,"21"0"7"0,-15 0 5 0,15 0 8 15,0 0 5-15,-18 0 3 0,18 0 4 16,0 0-2-16,0 0 1 0,-20-2 2 0,20 2 0 16,0 0-2-16,0 0-2 0,0 0 3 15,0 0-2-15,0 0-6 0,0 0 7 16,0 0 1-16,0 0-10 0,0 0 4 16,0 0-2-16,0 0-3 0,0 0-4 15,0 0-3-15,57 0-5 0,-44 0-7 16,1 0-5-16,-14 0-7 0,28 0-4 15,-10 0-4-15,-6 0-56 16,7 0 32 0</inkml:trace>
  <inkml:trace contextRef="#ctx0" brushRef="#br0" timeOffset="117578.78">18594 14252 230 0,'0'0'-13'0,"0"0"4"0,0 0-3 0,0 0 0 0,0 0 5 15,0 0-2-15,0 0 0 0,0 0 3 16,0 0 1-16,42-9 2 0,-42 9 0 0,26 0-4 15,-7 0 6-15,0 0-4 0,6-3 2 16,-2 3-6-16,7 0-7 0,4 0-19 16,-4 0 12-16</inkml:trace>
  <inkml:trace contextRef="#ctx0" brushRef="#br0" timeOffset="117738.87">19885 14198 95 0,'0'0'1'0,"23"-3"1"0,-9-1 1 0,-14 4 1 16,31-1-1-16,-15 1-4 16,3-3 2-16,-1 3-3 0,5 0-5 0,4 0-13 15,-5 0-7-15,14 3 9 0</inkml:trace>
  <inkml:trace contextRef="#ctx0" brushRef="#br0" timeOffset="117899.46">21044 14174 71 0,'14'-2'0'0,"-14"2"-3"0,23-2 3 0,-10 2-2 16,-13 0 2-16,27-3-6 0,-7 3-3 0,1-1-9 16,-1 1 6-16</inkml:trace>
  <inkml:trace contextRef="#ctx0" brushRef="#br0" timeOffset="118103.35">22369 14180 49 0,'45'0'4'0,"-3"0"3"0,-6 0 4 0,5 3-1 0,-9-3-3 16,5 0 1-16,3 1-2 0,-2-1 3 15,7 3-2-15,-2 0 0 0,5-2-13 0,-4-1-9 16,1 7-21-16,2-6 12 0</inkml:trace>
  <inkml:trace contextRef="#ctx0" brushRef="#br0" timeOffset="119267.35">22774 14262 91 0,'0'0'-3'15,"0"0"7"-15,0 0 7 0,0 0 0 0,0 0 5 16,-34 10 3-16,23-6 1 0,-4 4-2 16,3-2 2-16,-5 3-1 0,1 2 0 15,-9 1-3-15,6 1 2 0,-4-1 2 16,5 4-7-16,-6 0-5 0,-2 3 2 15,0-2 6-15,3 3-9 16,-4-3 1-16,5 3-1 16,0-2 0-16,4-4-4 31,-1 4-3-15,3-2-5-16,-3-2-7 15,9 1-5-15,-6-2-5 16,9-3-7-16,-4 0-9 0,6 2-49 15,-6-2 29-15</inkml:trace>
  <inkml:trace contextRef="#ctx0" brushRef="#br0" timeOffset="119689.25">22272 14098 218 0,'0'0'-8'0,"0"0"-1"16,0 0 3-16,0 0 8 0,0 0 5 15,0 0-1-15,0 0 4 0,0 0 6 0,10 42 1 16,-3-24-1-16,5 0 3 0,3 9 2 15,-3-3 2-15,2 3-3 0,9 3-4 0,-2 1 1 16,2 1 6-16,4 4-8 0,-1-4-1 16,1 3 1-16,-4-2-8 0,3-1 5 15,-4-4-7-15,0-1-1 0,-2-5-18 16,-1 4-12-16,-4-9-15 0,-3 3-14 0,2 0-62 16,-7-3 39-16</inkml:trace>
  <inkml:trace contextRef="#ctx0" brushRef="#br0" timeOffset="120948.52">22446 16232 293 0,'-5'-6'-12'0,"5"6"8"0,-5-11 6 0,5 11 7 15,0 0 9-15,-4-12 4 0,4 12 10 0,-3-11-2 16,3 11 3-16,0 0-4 0,-4-12 4 15,4 12 1-15,0 0 5 0,-7-10-9 16,7 10 4-16,0 0 5 0,0 0-2 16,0 0 0-16,0-12-7 0,0 12-6 0,0 0 3 15,0 0 0-15,0 0-11 16,0 0 6-16,0 0-11 0,0 0 2 0,0 0-1 16,0 0 3-16,0 0-6 0,38 20 4 62,-32-11-4-62,1 2-4 0,-3 1 1 0,4 1 7 0,0 2-4 0,3-1-5 0,-6 1 1 0,2-2 6 16,-1-1-2-16,-2 0-4 0,0 2 1 0,4-2-3 0,-1-2 2 15,-3 0-6-15,0-2 6 32,-4 1 1-32,7-1-4 0,-7-8 11 0,5 12-1 15,-5-12 6-15,11 8-4 0,-11-8-3 16,12 3 2-16,-12-3-2 0,25-6-5 0,-13 1 4 15,9 1-2-15,2-7-4 16,4-1 10 0,10-4-10-1,2-2-1 1,11-5 1-16,14-5-2 16,0-4 0-16,28-11 4 0,-4 1-8 15,-12 4 8-15,-9 5 4 16,-3 1-2-16,-3 3 2 15,-7-5 8 1,-6 9-5-16,-4 1 7 16,-10 1-8-1,-3 3 0-15,-4 4-3 0,1 2-18 0,-10 2-15 16,2-2-22-16,-8 10-18 0,3-1-26 0,-8 0-36 0,-7 5-204 16,0 0 156-16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25T01:08:32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20099 9108 48 0,'0'-11'35'0,"-4"0"-5"0,4 11-4 0,0-20 12 0,-4 8-5 15,4 12 7-15,0-21-2 0,0 9-2 16,0 12 2-16,-3-19 3 0,6 11-1 0,-3 8-4 16,0-17 1-16,0 17 5 0,0-15-4 15,0 15-1-15,0-12 0 0,0 12-4 16,4-10-9-16,-4 10-1 0,0 0-5 16,0 0 2-16,0 0-7 0,0 0 6 0,0 0-5 15,0 0 4-15,0 0 3 16,0 0-5-16,0 0-4 0,-7 36 0 0,7-23 1 15,0 6 1 1,0-1-1 0,-4 6-1-16,4-2-1 15,0 6-7-15,0-3 4 16,-4 2 5-16,4 1-8 31,0 0 2 0,0-2-1-15,0 1-2-16,4 1 1 0,-4-3 2 16,7 1 4-16,-3-1-1 15,0-1-4-15,0-1 6 16,4-1-5 0,-1-2 1-1,1 2 2 1,5-4-4-16,0-3 4 15,-3 2-2-15,3-2-1 16,4-2 15-16,-2-2-15 0,8 0-4 16,-7-3 3-16,-2-3-3 31,6 0 0-31,-2-2-2 31,-2 0 5-31,2-3 0 16,1-3-4-16,2-2 5 15,-6-3-7-15,4 1 7 0,1-4-7 16,-6-3-2-16,5-1-2 16,-3-2 11-1,-3-3-7 1,-3 0-5 0,4-3 2-16,-2-1 6 15,-5 0-13-15,1 1 7 16,0-2-9-16,1 4 1 15,-7 1-13 17,4-3-3-32,-4 3-15 15,3 1-19-15,3 5-11 16,-8 3-33-16,4-6-178 0,-3 9 198 16</inkml:trace>
  <inkml:trace contextRef="#ctx0" brushRef="#br0" timeOffset="1959.16">16616 8980 684 0,'0'0'-54'0,"0"0"12"0,-4-14 9 0,4 14 13 0,0 0 4 16,-9-12 6-16,9 12 6 0,-4-10 2 15,4 10 6-15,0 0 3 0,0-11 0 16,0 11 4-16,0 0-3 0,0 0-3 16,0 0 2-16,-5-13-3 0,5 13-3 15,0 0 1-15,0 0 0 0,0 0-1 16,0 0-1-16,0 0 1 0,5 37 1 234,-1-22 1-234,1 7 1 0,-1 0 2 0,-2 6 1 16,0 0-2-16,2 8 3 0,-2 0 0 0,-2 0-6 0,4 0 4 0,-4 2-1 0,5-3-2 0,-5 2 0 0,4-5-2 15,-4-1 4-15,0 0-3 0,0-7 3 0,0 4-3 0,4-6 3 0,-4-2-6 0,0-1 6 0,0-2 1 0,0-2-4 16,0-3 3-16,0 0 5 0,0 1 1 0,4-3-4 0,3-2-1 0,-7-8 5 16,8 6-8-16,-8-6 3 0,18-1 4 0,-18 1 4 0,16-13-12 0,-5 3-3 0,5-6 5 15,3 2-3-15,-5-8-4 0,8-3 4 0,0-3-3 0,-8-4 2 0,10-4-1 0,-2-1-2 0,-6-1-7 16,3 0 9-16,-7 6-1 0,7-2 0 0,-11 0-7 0,6 2-1 0,-6 2 1 0,7 2-5 16,-7 4-1-16,-3 2-5 0,5-1-3 0,-1 6-17 0,-5-3-6 0,0 2-13 0,1 5-104 15,1 1 55-15</inkml:trace>
  <inkml:trace contextRef="#ctx0" brushRef="#br0" timeOffset="3541.22">17263 8568 394 0,'0'0'-33'0,"0"0"3"0,0 0 5 0,0 0 8 0,0 0 1 16,0 0 2-16,0 0 3 0,0 0 2 16,0 0 3-16,0 0 3 0,0 0 0 15,0 0 1-15,0 0 1 0,0 0 2 16,-12-6-2-16,12 6 3 0,0 0 1 15,0 0 1-15,0 0-2 0,0 0 1 0,0 0-3 16,0 0 2-16,0 0 1 0,0 0 0 16,0 0-1-16,0 0-1 0,0 0 2 15,0 0 0-15,0 0-1 0,0 0-1 0,0 0 0 16,0 0-1-16,0 0-1 0,0 0 2 16,0 0-2-16,0 0-1 0,0 0-1 0,0 0-8 15,0 0-5-15,0 0-7 0,0 0-4 16,0 0-33-16,0 0 20 0</inkml:trace>
  <inkml:trace contextRef="#ctx0" brushRef="#br0" timeOffset="8336.23">17680 8929 150 0,'-8'-9'-6'0,"8"9"4"0,0-11 6 0,0 11-2 0,-4-9 3 15,4 9 1-15,-8-11-1 0,8 11 4 16,-4-9 0-16,4 9 2 0,-6-11 4 16,6 11-4-16,0 0 0 0,-4-12-2 15,4 12 5-15,0-11-5 0,0 11 0 16,0 0 6-16,-4-12-8 0,4 12 0 0,0 0 1 16,0-13 0-16,0 13-5 0,0 0 2 15,0 0 1-15,0 0-1 0,0 0-3 16,0-13-3-16,0 13 2 0,0 0-3 0,0 0 2 15,4-11 0-15,-4 11 1 0,0 0 2 16,0 0-3-16,4-8 0 31,-4 8 0-31,0 0-2 0,0 0 2 0,0 0-6 0,0 0-4 16,10-5-5-16,-10 5 0 16,0 0-4-16,0 0-3 0,0 0 0 0,0 0-9 15,0 0-36-15,0 0 22 0</inkml:trace>
  <inkml:trace contextRef="#ctx0" brushRef="#br0" timeOffset="11320">6536 7593 164 0,'0'0'-14'0,"0"0"-1"0,0 0 8 16,0 0-6-16</inkml:trace>
  <inkml:trace contextRef="#ctx0" brushRef="#br0" timeOffset="11360.54">6536 7593 97 0,'0'0'-6'0,"0"0"-1"0,0 0 1 0,0 0 1 16,0 0-2-16,0 0 0 0,0 0 1 15</inkml:trace>
  <inkml:trace contextRef="#ctx0" brushRef="#br0" timeOffset="11373.91">6536 7593 42 0</inkml:trace>
  <inkml:trace contextRef="#ctx0" brushRef="#br0" timeOffset="11407.84">6536 7593 35 0</inkml:trace>
  <inkml:trace contextRef="#ctx0" brushRef="#br0" timeOffset="11423.94">6536 7593 28 0,'0'0'-10'0</inkml:trace>
  <inkml:trace contextRef="#ctx0" brushRef="#br0" timeOffset="11438.89">6536 7593 24 0</inkml:trace>
  <inkml:trace contextRef="#ctx0" brushRef="#br0" timeOffset="12412.17">6536 7593 22 0,'0'0'-1'0,"0"0"0"16,0 0 0-16,0 0 1 0,0 0-1 16,0 0 1-16,0 0 1 0,-4 36-1 0,4-36 0 15,-1 13 0-15,1-13 3 0,1 12 0 16,-1-12 0-16,0 18 1 0,4-10 2 0,-4 1 2 15,3-1-1-15,1 3 4 0,0-2-2 16,-1 0-1-16,1 2 1 0,0-2-2 16,-4-9 5-16,1 18-4 0,3-6-1 0,3-4 1 15,-3 1-1-15,-2-2 2 0,4 1-1 16,3-2 4-16,-4 5-5 0,2-7 0 16,0 4-1-16,2-1 0 15,2-1 0-15,-1-2 2 0,2 0-1 0,-1 2-4 16,5-1 3-16,-1 2-2 15,-3-3-1 1,5 0 1 0,-2-2 0-16,1 1-2 0,0 1-1 15,1-3 1 1,-5 2-1-16,5 0 1 0,-3-2 0 16,-1 2 1-16,2 1-2 15,-3-4 0-15,-12 0 3 0,22 1-3 16,-11-1 4-16,-11 0-4 15,16 3 0-15,-16-3 0 0,16 0 0 0,-16 0 1 16,15 2 0-16,-15-2-4 0,0 0 1 0,17 0 2 0,-17 0 0 16,0 0 1-16,0 0-3 0,12-5 3 0,-12 5-2 0,0 0 1 0,11-8-2 15,-11 8-3-15,0 0 4 0,0 0-2 0,0-12 0 16,0 12 0-16,0 0 1 0,0 0 0 0,-7-17 1 0,7 17-4 16,0 0 1-16,-5-15-2 0,5 15 5 15,-10-11-3-15,10 11 2 16,-8-9-2-16,8 9 3 0,-8-8-3 0,8 8 1 15,-8-9 2-15,8 9 3 16,-9-11-7-16,9 11 4 0,-8-5 0 0,8 5 0 16,0 0 0-16,-9-10 1 0,9 10 1 0,0 0-4 15,-10-8 2-15,10 8 1 0,0 0-3 0,0 0-2 16,0 0 4-16,-1-10 1 0,1 10-5 16,0 0 2-16,0 0 2 0,0 0 0 0,0 0 0 0,0 0 0 15,0 0 0-15,0 0 0 0,-11-7 0 0,11 7 0 0,0 0 0 0,0 0 0 16,0 0 0-16,0 0 2 0,0 0-2 15,0 0 3-15,0 0-1 0,0 0-3 0,0 0 0 0,-6-7 1 16,6 7-2-16,0 0 1 0,0 0 0 16,-6-8 2-16,6 8-1 0,0 0 0 15,0 0-2-15,-10-8 1 0,10 8 1 16,0 0 1-16,0 0-3 0,0 0 4 0,0 0 0 16,0 0-1-16,0 0-2 0,0 0 3 15,-8-9-6-15,8 9 2 0,0 0-3 16,0 0 3-16,0 0 2 0,0 0-1 0,0 0 0 15,0 0 1-15,0 0 1 0,0 0-3 16,0 0 2-16,0 0-2 0,34 15 1 16,-27-10 3-16,4 0-4 0,-2 1 4 15,-1-2-2-15,3 0 4 0,3 4-2 16,-6-3-1 0,3 3 1-16,0-4-2 0,-1 4-2 15,0 0 4-15,-4 0-4 16,5-4 5-16,-2 4-2 0,-2-3 1 15,0 3-4-15,3-1 2 0,-4-2 0 16,-6-5 0 0,6 14 2-16,2-10 0 15,-8-4-2-15,7 13 0 0,-3-9 1 0,-4-4 1 0,1 12-1 0,-1-12 0 16,0 11 1-16,0-11-2 0,0 0-2 0,-1 14 3 0,1-14-1 16,-8 8-1-16,8-8 2 0,-11 10 0 15,11-10-2-15,-12 6 0 0,6-2-4 0,6-4 0 0,-18 7-1 16,13 0-6-16,5-7 0 15,-15 4-1-15,5 0 0 0,10-4-2 16,-12 5-6-16,12-5-25 16,-15 5 16-16</inkml:trace>
  <inkml:trace contextRef="#ctx0" brushRef="#br0" timeOffset="14706.23">9491 8246 121 0,'0'0'-2'0,"0"0"0"15,0 0 3-15,0 0 3 0,0 0 0 16,-21-21 5-16,21 21 2 0,-11-11 0 0,11 11 5 15,-16-14-2-15,5 7 1 0,-1-2-1 16,2 1-1-16,0-4 1 0,-7 0 2 0,1 0 0 16,-1-2-1-16,1 0 1 62,-6 2-2-62,6-4-1 0,-5 4-1 0,-2-3-2 0,1 2 1 0,-5-2-4 0,-4 3 1 0,5-4-3 0,-4 4-1 0,-3-1 2 0,0 1 0 0,1 0-2 0,-4 0-1 0,1 1 3 16,-2 2-1-16,3 1-4 0,-3-3 4 0,5 4-1 15,-5-1-3-15,3 4 6 0,1-2-1 16,-4 2-4-16,7 0 0 0,-2 0-3 16,-5 2 2-16,4-2 1 0,-1 3-3 15,1-2 3-15,-2 3-1 0,2-2 1 0,-2 2-1 16,-1 0-1-16,4 0 2 0,-1 0 0 16,4 0-2-16,-5 0 2 0,4 0 0 15,3 2 1-15,4-2-5 0,-3 0 4 0,4 0-3 16,0 3-2-16,6-3 4 0,-6 0 2 15,6 0-3-15,4 1 0 0,12-1-3 16,-28 0 4-16,19 0-2 0,9 0 0 0,-21 4 1 16,21-4-2-16,-19 0 3 0,19 0 1 15,-16 2-3-15,16-2 1 0,-15 0 3 16,15 0-4-16,0 0-1 0,-17 0 6 0,17 0-6 16,0 0 4-16,-12 4 0 0,12-4 0 15,0 0 2-15,0 0-6 16,0 0 5-16,0 0-3 0,-16-10-3 0,16 10 4 15,0 0-4-15,-8-12 1 0,8 12 0 32,0-9 0-32,0 9-1 0,0 0 0 0,4-17 0 0,-4 17-1 15,5-12 3-15,-1 4-1 16,-4 8-4-16,3-16 3 0,-3 16 1 16,8-12-2-16,-8 4-1 15,0 8-2-15,7-14 0 0,-6 6 1 31,3 0 2-31,-4 8 0 0,5-13-2 0,-3 6-2 16,-2 7 3-16,4-13-1 0,-4 13 2 0,2-8-2 0,-2 8-1 0,8-9 2 16,-8 9 3-16,3-8-1 0,-3 8 0 0,0 0 0 0,4-14-1 0,-4 14 2 15,5-8-1-15,-5 8-2 16,0 0 2-16,7-10-2 16,-7 10 2-1,0 0-1-15,8-7 4 0,-8 7-3 0,0 0 2 16,7-8 0-16,-7 8-2 0,0 0 2 0,0 0 0 0,0 0-1 0,5-8 1 15,-5 8 1-15,0 0 1 0,0 0-2 0,0 0-1 16,0 0 1-16,0 0 1 0,7-7-3 0,-7 7-1 31,0 0-1-31,0 0 6 0,0 0-4 0,0 0-2 0,0 0 0 0,0 0 2 0,0 0-1 16,0 0 2-16,0 0 0 0,0 0-2 0,0 0 3 16,-43 6-1-16,30-1-3 0,-2-4 5 15,3 2-3-15,0 0 4 16,-3 2-2-16,3-2 1 0,-2 1 0 15,-4 2 0 1,6-2-3-16,-2 4 3 0,2-2-2 16,1-2 4-16,0 0 0 0,-1 2-1 31,2 1-2-31,4-2 2 0,-4 1-2 16,-1-2-1-16,6 4 2 0,5-8 5 0,-15 9-7 0,8-1 5 15,3 0-3-15,4-8-1 0,-6 13 0 0,6-13 3 16,0 14-2-16,-2-6 4 15,2-8-3-15,6 14 0 0,-4-3 0 16,-2-11 1-16,8 15 0 0,-5-6 1 16,2-1-5-1,6 3 6-15,-3-5-4 0,-1 5 0 16,3-4-1-16,-2 5 3 0,3-4 0 16,4 1-1-16,-3-1 0 15,-2 3-2-15,0-3 0 16,3 1 2-16,-4-1 0 0,2 1 0 0,0-1-5 15,-1 0-9-15,-2 2-8 32,3-2-14-32,-2-2-33 0,-2 2 23 15</inkml:trace>
  <inkml:trace contextRef="#ctx0" brushRef="#br0" timeOffset="17071.09">9856 10552 188 0,'7'-11'-4'0,"-2"4"1"0,5-3 5 0,-9 2 5 0,3 0 2 0,-1-6 0 16,-3 2 5-16,0 12 4 0,4-24 1 15,-8 12-1-15,1 0-3 0,-2-1-3 313,-6 1 0-313,4 0 1 0,-7-1-3 0,-2 1 1 0,0-2 0 0,-2 6-5 0,-4-5 1 15,-2 5-1-15,0 0 2 0,-3 3-4 0,0-2 2 0,-6 7-4 0,1 0 6 0,-5 3-4 0,-3 1 1 0,1 9 1 16,-5-1-2-16,-3 5 3 0,3 5-2 0,4 2 2 0,-1 1 4 0,2 3-2 16,6 1-1-16,2 1-3 0,5 0 3 0,3-4 0 0,4 0-2 0,1-3-4 15,10 0 10-15,-2-2-8 0,9-2 1 0,1-1 2 0,7 1-1 0,-2 0 2 16,10-5-7-16,1-2 3 0,2 4-2 0,10-6 1 0,-1-4 1 0,4 0 0 16,2-1-5-16,4-5-4 0,2 0 3 0,-2-1-1 0,7-5-1 0,2-2-1 15,-4-2 0-15,2-2 2 0,-5-2-2 0,5-3-2 0,-3 0 2 0,-7 1 4 0,-2-2-4 0,0 0 1 16,-8 3 2-16,1-1-2 0,-6 4 1 0,-1 3 2 0,1-3-1 0,-4 1-2 0,-3 4-1 15,-2 1 4-15,-10 6-3 0,12 0 6 0,-12 0-3 0,0 0 0 0,8 18 2 0,-8-8-1 16,0 4 4-16,0 1-3 0,-4 2-1 0,4 5 3 0,-4-4-4 0,4 5 3 0,-2 0-4 0,-2-1-4 16,4 2-6-1,0-2-9-15,0-1-11 16,0 0-10-16,4-1-87 0,2 0 44 16</inkml:trace>
  <inkml:trace contextRef="#ctx0" brushRef="#br0" timeOffset="17429.14">10347 10816 315 0,'0'0'-22'0,"9"-8"11"0,-9 8 8 0,7-11 6 15,-7 11 4-15,7-11 3 0,-7 11 2 16,4-6-6-16,-4 6-1 0,0 0 1 0,0 0 7 16,0 0-4-16,0 0-5 0,-22-15 3 15,22 15-2-15,-16 1 2 0,16-1 4 16,-22 11 0-16,11-6 2 0,-5 7 3 16,3-2-1-16,-6 6-2 0,7-2 1 15,0 4-1-15,-3-1 0 0,3 6 5 0,-2-3-7 16,3 2 5-16,4 1-3 0,-2 0-2 15,2-1 1-15,1 0-2 0,0-2-5 0,2 2 2 16,-1-2 0-16,4 2-1 0,-6-6-6 16,3 0-11-16,0-2-9 0,4 1-7 15,-3-2-13-15,-1-1-10 0,3-2-14 16,1-10-71-16,-8 16 46 0</inkml:trace>
  <inkml:trace contextRef="#ctx0" brushRef="#br0" timeOffset="17668.16">9976 11002 337 0,'0'0'-20'0,"0"0"2"0,4-16 4 0,-4 16 4 0,8-9 6 15,-8 9 3-15,15-8 1 0,-4 5 2 16,-1-2-3-16,2 4 3 0,-12 1-1 15,27-3 0-15,-15 0 0 0,3 1-2 16,2 2-4-16,3 0-8 0,-3-3-8 16,2 3-8-16,1 0-42 0,1 0 24 0</inkml:trace>
  <inkml:trace contextRef="#ctx0" brushRef="#br0" timeOffset="18067.91">10690 10852 185 0,'4'-11'-3'0,"-4"11"0"16,0 0 3-16,2-8 7 0,-2 8 1 0,0 0 5 15,0 0 1-15,0 0 0 0,-10-17-2 16,10 17 2-16,0 0-4 0,-19 0 0 15,19 0 4-15,0 0-2 0,-27 8-1 16,17-3 2-16,-2 3 0 0,1 4 2 16,0 0-1-16,-3 1-1 0,2 5 3 15,1-1-1 95,-1 0-2-110,-3 5 3 0,5-5-3 0,2 4-1 0,-7-3 3 0,6 2 0 15,-2 0-7-15,3-3 1 0,-3 2-2 0,5-2 0 0,-2 2 3 0,1-6-6 0,2 2-1 0,-2-2-5 16,3 2-10-16,-3-5-6 0,3 2-11 0,3-2-10 0,-3 2-15 0,-1-4-81 16,3 1 46-16</inkml:trace>
  <inkml:trace contextRef="#ctx0" brushRef="#br0" timeOffset="18198.21">10319 11116 343 0,'0'-12'-15'0,"0"12"4"0,5-10 3 16,-5 10 5-16,12-10 1 0,-6 6 4 0,8 1 2 16,-3-2-2-16,1 2 1 0,5 0 0 15,3 2 1-15,-2 1-7 0,2 0-10 16,2 0-12-16,1-4-14 0,0 4-44 0,9 0 28 16</inkml:trace>
  <inkml:trace contextRef="#ctx0" brushRef="#br0" timeOffset="18558.05">11374 10777 228 0,'0'0'2'0,"-11"-5"5"0,11 5 2 16,0 0 10-16,-15-6 11 0,15 6-1 16,0 0 2-16,0 0 2 0,0 0 5 0,-8-5-7 15,8 5 3-15,0 0-8 0,0 0 0 16,0 0-3-16,0 0-3 0,0 0 2 15,0 0-6-15,0 0-3 0,0 0-9 16,34-7-5-16,-22 7-4 0,5-2-10 0,-1 2-6 16,5 0-3-16,-5 0-8 0,6 0-4 15,-6 0-9-15,0 2-12 0,1-4-81 16,-5 2 47-16</inkml:trace>
  <inkml:trace contextRef="#ctx0" brushRef="#br0" timeOffset="18797.53">11336 10877 343 0,'-14'5'-15'0,"6"-1"5"0,-3 2 16 0,2-4 4 0,9-2 8 16,-14 8 3-16,14-8-1 0,-8 6-5 0,8-6 3 16,0 0-2-16,0 0 2 0,38 1-6 15,-26-1 3-15,9 3-1 0,-1-3-9 16,3 0-4-16,5 0-12 0,-6 0-13 15,9 0-10-15,-4 0-19 0,2 0-78 16,2 0 44-16</inkml:trace>
  <inkml:trace contextRef="#ctx0" brushRef="#br0" timeOffset="19330.32">12347 10586 367 0,'0'-14'1'0,"0"0"4"0,0 2 3 0,3-1 6 0,-3 1 12 16,4 0 0-16,-4 0 7 0,1 1 4 15,-1 11 4-15,5-17-6 0,-5 17-4 16,0-15-5-16,0 15-5 0,4-10 0 0,-4 10 2 16,0 0-4-16,0 0-7 0,0 0 3 0,16 22 4 15,-9-6-5-15,-2 6-1 0,10 7 3 16,-7-1-2-16,7 5-1 0,-2 7 2 16,0 3 1-16,5-4-3 0,-8 3-4 15,2 2 1-15,-1-9 0 0,-2 0 6 16,2 1-6-16,-4-7 6 0,3 0-8 0,-4-3-2 15,0-2-2-15,-2-6 9 0,3 0 4 16,-3-4 2-16,-3 2 5 0,6-4 12 16,1-2-6-16,-1 2-2 0,3-8-11 0,2 0 9 15,-1-4-8-15,-11 0-6 16,28-8 6-16,-9 1-6 0,-2-5 1 0,-1-5-3 16,7-6-3-16,-6-1 2 0,3-11 2 0,3 2-7 15,-2-3-1-15,-5-1-14 0,-4 2 3 16,5 2 2-16,-2 1-5 0,-3-2 3 15,3 5-11-15,-7 2 4 0,0 5-3 16,-2 0-14-16,4 4-1 16,-4 2-14-1,1 1-12 1,-3 4-10-16,-3 3-4 16,5 0-11-16,-6 8-23 0,0 0-135 0,4-13 238 0</inkml:trace>
  <inkml:trace contextRef="#ctx0" brushRef="#br0" timeOffset="20013.05">13395 10286 599 0,'-8'-6'-43'0,"8"6"9"0,-16-8 4 0,16 8 12 0,-15-6 2 16,9 1 13-16,6 5 9 0,-11-9 8 0,6 3 2 15,5 6-3-15,-11-6 0 0,11 6-2 16,0 0-1-16,-7-11 2 0,7 11-2 15,0 0-1-15,-5-8-3 0,5 8-1 16,0 0 0-16,0 0 0 0,0 0-2 16,35 4 3 62,-21 0-3-78,-2 0 0 0,3 0-2 0,-7-1 1 0,7 1 2 0,-3 4-3 15,-3-2 0-15,3 2 1 0,-5 2 0 0,2-2 0 0,-5 2-1 0,3 0 0 0,-7 2-2 0,-2 1 0 0,-3-1 0 16,0 1 4-16,-10-1-6 0,4 4 5 0,-1-4 0 0,-2 2 1 0,3-6-1 31,3 5 1-31,-3-5-2 32,6-1-1-32,-2 1 4 0,-1-2 1 15,6 2 2-15,2-8-4 0,13 14 1 0,3-8-1 16,5 0-1-16,6-1 2 15,1-4 0-15,4 5 2 16,0-2-4 0,1-3-2-1,1-1 3-15,-4 3 1 16,0 1-11-16,0-4-3 0,-8 0-11 16,0 0-12-16,-3 0-21 15,-3 4-13-15,3-4-100 0,-7 1 56 31</inkml:trace>
  <inkml:trace contextRef="#ctx0" brushRef="#br0" timeOffset="20243.28">13724 10897 430 0,'-14'5'-12'0,"6"-3"0"0,8-2-1 0,-15 8 8 0,15-8 11 0,-12 4 8 16,12-4 8-16,-15 4 2 0,15-4-1 15,0 0-4-15,0 0-3 0,0 0 2 16,0 0-6-16,0 0 3 0,0 0-5 0,28 6-1 16,-13-3-2-16,2-3-2 0,-1 0 2 15,3 0-6-15,0-3-2 0,3 3-4 16,0 0-8-16,0 0-5 47,-2 0-8-47,2 0-11 15,-4 0-10-15,2 0-14 0,-4 0-71 0,-2 0 44 0</inkml:trace>
  <inkml:trace contextRef="#ctx0" brushRef="#br0" timeOffset="20859.75">14502 10724 327 0,'4'-8'-18'0,"-4"8"6"0,0-12 6 0,0 12 2 0,4-10 7 0,-4 10 2 16,0-10 6-16,0 10-2 0,0 0 2 15,0 0-7-15,0 0 7 0,0 0-7 16,0 0 1-16,0 0 1 0,0 0 2 0,0 0-2 15,0 0 1-15,-27 24 4 0,23-12 0 16,-5 1 0-16,5 3 0 0,-2 4 3 16,2 3-1 77,0-3-2-77,4 2 0-16,-6 4 2 0,6-4-2 0,6 0 2 0,-6 0-2 0,4 1 1 0,-4-3-1 0,10 1 1 16,-4-2 2-16,5-2-4 0,4 1 0 0,-3-2 3 0,6-4 0 0,-3 0-3 0,5 1-1 0,3-6 0 15,-6 1-2-15,11-4 2 0,-7 2 3 0,5-6-5 16,-4 0 3-16,5-2-2 0,0-2-1 0,-5-8-3 0,5 2 9 16,0-4-10-16,-5-6 0 0,1-3-1 15,-2-2-4-15,-5-1 0 16,6-3-2-16,-10 1 1 15,2-3-4-15,-2 5 0 16,-1-2-8-16,-4 4-2 16,2 2-8-1,-2 4-13 1,1-1-9-16,-6 2-20 16,4 2-101-16,-6 6 57 0</inkml:trace>
  <inkml:trace contextRef="#ctx0" brushRef="#br0" timeOffset="21399.54">15310 10390 411 0,'0'0'-26'0,"-11"-8"1"0,11 8 6 0,-11-10 8 15,11 10 10-15,-5-7 7 0,5 7 1 0,-11-11 6 16,11 11-2-16,-6-8 0 0,6 8-4 16,-2-9 4-16,2 9 1 0,0 0-4 15,0 0-2-15,0 0 3 0,2-17-1 0,-2 17-2 16,13-4-2-16,-13 4 4 0,15-4-4 16,-15 4 4-16,16 4-6 0,-16-4 1 15,16 4-1-15,-16-4 2 0,17 6-3 0,-13 1-1 16,1 0 1-16,2-1 2 15,-7-6-1-15,0 19 1 0,0-7 0 16,0 1-3-16,-7-1 2 0,2 2 1 16,-2-4-2-16,-1 4 0 0,-4-2-1 0,2 2 3 15,6-3 0-15,-8-2-2 16,5-1 1 0,3 2 2-1,-7-2 1-15,11-8-1 0,7 14 3 16,1-7-2-16,4 0-2 15,13-1 2-15,-2 0 2 16,4-4 0-16,2 2-7 0,3-1 4 31,4 2 3 1,-3-2-3-32,2 0-4 15,-4-1 15-15,-5 1-15 0,2 0-14 16,-5-1-13-16,0 0-22 15,-14 0-18 1,4 2-79 0,-9-2 50-16</inkml:trace>
  <inkml:trace contextRef="#ctx0" brushRef="#br0" timeOffset="22111.88">12019 11537 372 0,'-17'0'-7'0,"17"0"6"0,-23-3 5 0,23 3 7 0,-16-1 11 15,16 1 9-15,-16 0-4 0,16 0 5 16,-13-4-4-16,13 4-1 0,0 0-3 0,0 0-2 16,0 0-4-16,0 0-2 0,0 0-1 15,0 0-1-15,62 0 2 0,-31 5-6 16,8-2 0-16,9 0 4 0,14-2-7 16,8 7-1-16,22-3 4 171,6 1-5-171,38 6-2 0,10-4 1 16,2 2 4-16,5-2-2 0,4 3-1 0,1 0-1 0,-1 2 0 0,-1-6 2 16,-7 2 1-16,-9-1 3 0,-2 0 5 0,-33-3-8 0,-12-1 4 15,-13-1-6-15,-12 2 0 0,0-2-1 16,-1-2 4-16,-14 6-5 0,2-6-3 16,-12 2-1-16,-2-2-7 0,-5 3-8 15,-4-2 0-15,0 2-9 0,-4 0-8 0,-3 0-6 0,-2-4-8 16,0 4-8-16,-9-2-11 0,2 0-119 0,3 0 63 0</inkml:trace>
  <inkml:trace contextRef="#ctx0" brushRef="#br0" timeOffset="23586.9">13000 12226 441 0,'-16'-6'-38'0,"16"6"10"0,-10-4 10 15,10 4 9-15,0 0 11 0,-15-14 7 16,15 14 4-16,-1-10 6 0,1 10 0 0,-10-15 1 15,10 15 0-15,0-12 5 0,0 12-5 16,0-17 2-16,6 6 5 0,-1 3-1 16,2-1 0-16,3 1-1 0,0-2 4 15,4 2-5-15,-2 0-3 0,6 4-1 0,2-1 0 16,-3 2-8-16,3-2 0 0,-3 5 0 16,2 0-1-16,-3 0-2 0,5 5-1 0,-5 1 4 15,-4 0-5-15,3 2 2 0,-3 6-4 16,3-2 4-16,-11 2-5 0,-2 4 3 15,-2-1-1-15,-2 6-1 0,-8 1-1 16,-7 0 3-16,-3 4-2 0,-12 1-1 0,0 0-4 16,-8 2 3-16,1 0-1 0,-15 3-1 15,7-8-1-15,2 0 7 0,-7 0-9 16,8-4 1-16,1 0 1 0,2 0 0 0,10-7-1 16,-1 1 0-16,9-3-3 15,1-1-1-15,6-1 5 0,5-2 3 0,4 1 4 16,10-1 3-16,-3-9 0 0,20 16-1 0,3-9 2 15,2 1-2-15,2-3 2 0,6 0 9 16,-4-1-7-16,9 0 0 0,-6 2-1 16,5-5-1-16,0-1-5 0,-7 3 1 15,3-1-6-15,0 1-2 0,-6-3-10 0,0 3 0 16,-5-2-17-16,-2-1-8 16,2 4-18-16,-6-3-16 0,1 2-10 0,-1-3-8 0,-4 3-136 15,3-1 77-15</inkml:trace>
  <inkml:trace contextRef="#ctx0" brushRef="#br0" timeOffset="24361.47">13912 12260 563 0,'8'-8'-31'0,"-8"8"5"0,3-10-2 16,-3 10 5-16,0 0 5 0,0 0 4 15,-11-18 4-15,11 18 9 0,-18-8 5 0,6 8-2 16,-10 0 1-16,-2 0-1 0,-4 0 3 15,4 4-3-15,-5 0 0 0,-2 5 3 16,5 0 1-16,-6-1-1 0,4 4-2 16,1 0 0-16,6 0 0 0,-2 0 1 15,2 2 1 17,5-2 0-32,4 1 3 0,-3 2 3 0,7-2 2 15,4-4 0-15,4 5 2 0,4-2-4 0,0 0 3 0,11 0-4 0,-3 1 1 16,6-1-1-1,1 1 2 1,1-2-1-16,3-2 4 16,5 3-2-16,-6-2-1 0,2 3-1 15,2-1-2-15,-2-1 0 16,-6-2 2-16,4 3-4 16,-2 1 1-1,-3 1-2 1,-5-2 4-1,3 0-1-15,-5 1 0 0,-8-1-1 16,2 1-4-16,-4-3-1 16,-4 3 5-16,-6-2 0 0,-3-1-8 15,-2 2 3-15,-7-1-1 16,-5 0-1 0,0-2 4-16,1-1-7 15,-4-1-5 1,4 1-2-16,-4-3-5 15,8-1-7-15,-2 1-3 0,1 1-2 16,6-2-2-16,1-2-4 31,-3 2-3-15,7 0-9-16,1-1-11 0,-2-2-110 16,13-1 56-1</inkml:trace>
  <inkml:trace contextRef="#ctx0" brushRef="#br0" timeOffset="60201.36">12980 11108 220 0,'0'0'2'0,"0"0"9"0,0 0-10 0,0 0 0 0,10 1 3 16,-10-1 10-16,0 0 1 0,0 0-2 16,0 0-3-16,0 0 2 0,0 0-5 0,10 3 2 15,-10-3 0-15,0 0-4 0,0 0 3 16,0 0-1-16,0 0 0 0,0 0-1 16,0 0 1-16,0 0 2 0,0 0 0 15,0 0 0-15,0 0 0 0,0 0 2 16,0 0-3-16,0 0 0 0,3 8 4 15,-3-8-5-15,0 0 0 0,0 0 2 0,0 0-1 16,0 0-3-16,0 0 3 0,0 0 2 16,0 0 0-16,0 0-1 0,0 0-1 0,0 0 6 15,0 0-2-15,-13 14 0 16,13-14-1 0,-6 14 2-16,-2-10-8 0,8-4 4 0,-10 13-1 0,3-6 1 15,2 1 1-15,-2 2-1 0,0-3-3 31,3 4 1-31,0-3 0 16,-2 0-1-16,2 2 0 16,4-10-1-1,-6 18 4-15,6-9-2 0,0-9-4 16,-2 19 4-16,2-19-1 16,0 17-5-16,0-9 1 15,0-8 0-15,2 15 2 0,-2-9 0 16,0-6-5-16,6 14 3 15,-6-14-7-15,4 9 5 0,2-4-18 0,-6-5-7 0,8 7-5 16,-8-7-8 0,14 5-5-16,-14-5-7 15,12 6-8-15,-2-6-96 32,-10 0 52-32</inkml:trace>
  <inkml:trace contextRef="#ctx0" brushRef="#br0" timeOffset="60498.85">12899 11197 384 0,'0'0'-18'0,"0"0"3"0,0 0 5 0,0 0 8 0,0 0 2 0,0 0 7 0,0 0-2 0,0 0 4 15,0 0 2-15,0 0 2 0,0 0-4 16,0 0 2-16,0 0 1 0,0 0 0 16,55-3-3-16,-43 3 4 0,2 3-2 15,-2-3-6-15,3 0 4 0,-3 0-5 0,3 0 1 16,-3 0-5-16,-12 0-19 0,22 0-14 16,-7 1-29-16,-15-1-64 0,17 0 43 15</inkml:trace>
  <inkml:trace contextRef="#ctx0" brushRef="#br0" timeOffset="64840.75">14960 11257 316 0,'0'0'-18'0,"0"0"6"0,8-9 5 0,-8 9 9 0,0 0 4 15,4-14 5-15,-4 14 3 0,0 0 7 0,4-8-3 16,-4 8 1-16,0 0 2 0,0 0-3 15,0 0-3-15,0 0-4 0,0 0-2 16,3-10 3-16,-3 10 1 0,0 0-2 16,0 0-1-16,0 0-1 0,0 0 0 0,0 0 0 15,0 0 2-15,0 0 0 0,0 0-2 16,-23 25-1 171,17-14-1-187,2 2 1 16,-8 2 2-16,5-3-1 0,-8 4 1 0,6-2-5 0,2 4 0 0,-10-4 1 0,8 4-5 0,-5-6 4 0,1 2 1 16,8 4-2-16,-7-5-2 0,1-2 1 0,6 1 1 0,-2-4-5 0,0 1 7 0,3 2 0 15,4-11 4-15,-12 12 2 0,8-7-4 0,4-5 9 0,-4 11-5 0,4-11-12 0,0 0 6 16,0 0-7-16,0 0 4 0,0 0-3 0,0 0 3 0,27-4-1 0,-27 4-3 0,16-10 2 16,-5 6-1-16,1-2-2 0,1 2-2 0,-5-2 1 0,7 1 2 0,-3 1 8 0,-2-4-10 15,5 3-1-15,-7 3 1 0,3-4 0 0,1 2 0 0,-12 4 2 0,12-6 0 0,-4 1-1 16,-8 5-2-16,0 0 2 0,17-1 0 0,-17 1 1 15,0 0-1-15,20 5 4 0,-20-5-3 16,4 9-3-16,-1-3 2 0,1 0 4 0,0 5-3 31,-4-11 5-31,0 17-2 0,0-7-2 0,2-4 2 32,-2-6-4-32,0 22 4 0,0-16-3 0,0-6 5 15,0 15-6-15,6-7 3 16,-6-8 8-16,5 11-8 0,0-6 1 0,2-1-2 0,-7-4 1 15,19 11-9-15,-11-9-2 0,6 0-4 32,-14-2-8-17,23 2 0-15,-12-2-17 16,1 0-16-16,-12 0-27 0,22-4-74 16,-10 2 53-16</inkml:trace>
  <inkml:trace contextRef="#ctx0" brushRef="#br0" timeOffset="68742.92">22092 11174 55 0,'0'0'19'0,"0"0"8"0,0 0-2 16,0 0-1-16,0 0-1 0,0 0-3 0,0 0-3 16,0-14 1-16,0 14-2 0,0 0-1 15,0 0 0-15,0 0-2 16,-5-11 5-16,5 11-5 0,0 0 4 0,0 0-2 15,0 0-2-15,0 0-1 0,0 0 0 16,0 0-3-16,0 0-3 0,0 0-1 0,0 0 1 16,0 0 2-16,0 0-4 0,0 0 3 15,0 0-5-15,0 0 1 0,0 0 1 16,-16 23-2 109,9-13 3-109,3 0-3-16,-4 6 4 0,4 0-3 0,-2 1 1 0,-4 2 0 0,0 3 0 0,3 1-2 0,2-2 2 15,-6 5-2-15,7-1-2 0,1 0 3 0,-1-3 1 0,0 6-9 0,2-3-2 0,2 0-10 16,0-1-2-16,2 2-13 0,2-4-10 0,0 1-82 0,3 0 42 15</inkml:trace>
  <inkml:trace contextRef="#ctx0" brushRef="#br0" timeOffset="69591.67">22075 11026 303 0,'0'0'-25'0,"0"0"2"0,11-4 3 0,-11 4 6 15,0 0 4-15,0 0 3 0,0 0 0 0,12-2 2 16,-12 2-1-16,14-4 2 0,-14 4-1 16,27 0 1-16,-10 0 1 0,10 0 0 15,-4 0 3-15,10 0-2 0,4 0 2 16,2 0-2-16,9 0 0 0,5 0-2 16,5 0 2 155,0 0-3-171,14-4 3 0,4 4-1 0,3-3 0 0,0 2-6 0,-2-3 4 0,3 2-5 0,-4-2 4 0,-1 3 0 0,-7 1 3 0,1-5-1 0,-14 5-1 0,-1-2 2 0,-8-2-2 0,-5 4 4 0,-4 0-1 0,-3-2-3 0,-8 2 1 0,2 0-2 0,-5 0 2 0,-2 0-1 0,-5 0 5 0,6 2-3 0,-10-2 0 0,2 4 1 0,-3 0 0 0,-3-1 4 0,0 2 4 0,-8-5 2 0,7 10 3 0,-7-10-1 0,1 14 3 0,-2-3-3 0,1 0 2 0,0-11 1 0,-7 21 1 0,3-8-5 0,0 2 3 0,1 4-3 16,-2-1 1-16,-3 2 1 0,5 0 0 16,-5 0-2-16,6 2 0 0,-2 3 0 0,-2-1 1 15,0 1-1-15,2-3-1 0,1 3-2 16,-1-1 1-16,0 1 1 0,3 1 0 0,-5-4-4 16,5 1-1-16,-3 0 3 0,0-1-2 15,1-2 0-15,-1-1 1 0,0 1-4 0,2-1 3 16,-2-5-2-16,2 1 0 15,2 0 0-15,-4-2 1 0,-1-1-6 0,5-1 1 16,-1 1 2-16,1-12 0 0,-4 18-4 16,4-10 1-16,-7 2 1 0,7-10 3 0,-11 12-2 15,6-6 1-15,-10-3-1 0,-1 2-1 16,-1-2 3-16,-2 0-1 0,-5-2-1 16,-5-1 4-16,-2 0-4 0,-2 3 1 15,-4-3-1-15,-3-3 2 0,-6 2-1 0,0-2 1 16,-2 0-1-16,-2-2-2 0,1 2 1 15,1 3 1-15,-1-4-2 0,-1 2 3 0,2-2-1 16,7 0-2-16,-3 1 1 0,7 2 1 16,-1-3 1-16,2 2-1 0,0-2-3 15,6 3 3-15,0-2-4 0,4-1 2 0,-5 0-1 16,4 3-4-16,5-2 3 0,0 1-8 16,4-1-4-16,-2 0-1 0,2 1-4 15,2 2-5-15,-1-2-42 0,1-3 23 0</inkml:trace>
  <inkml:trace contextRef="#ctx0" brushRef="#br0" timeOffset="70135.75">22768 11340 184 0,'0'0'-7'0,"-2"-11"6"0,2 11 7 0,0 0 3 15,0 0 5-15,0 0 4 0,0 0 1 0,0 0-4 16,-4-13-2-16,4 13-2 0,0 0 1 15,0 0-3-15,0 0 2 0,0 0-2 16,0 0 2-16,0 0-5 0,-22 24 1 16,17-16 2-16,2 1-5 0,-5-1 2 0,2 4-3 15,4-3 4-15,-6 3-4 0,6-1 3 63,-6 2-2-63,1-1-4 15,6-2-9-15,-3 3-9 0,-2-1-1 0,-2 1-10 0,8-3-9 0,-4 0-56 0,4 0 32 0</inkml:trace>
  <inkml:trace contextRef="#ctx0" brushRef="#br0" timeOffset="70420.14">22912 11220 233 0,'0'0'-11'0,"0"0"2"0,0 0 4 0,0 0 3 15,-8 32 3-15,6-23 2 0,-2 4-1 0,2-1 1 16,-2 0 3-16,-1 2-1 0,0 0-4 15,5 0 5-15,-7 0 1 0,3-2-3 0,3 4 2 16,-5-4 1-16,5 2-4 0,1-2-2 16,-4 1-5-16,4-2-7 0,-4-1-9 15,4-10-13-15,0 20-33 0,0-12 22 16</inkml:trace>
  <inkml:trace contextRef="#ctx0" brushRef="#br0" timeOffset="70695.88">22630 11469 165 0,'0'0'-1'0,"-15"-3"2"0,15 3 3 0,0 0 4 0,0 0 3 15,0 0-5-15,0 0 2 0,0 0-5 0,0 0 1 16,0 0 1-16,43-6 0 0,-29 6-9 15,9 0-5-15,-2-3-10 0,-2 3-9 16,1 0-27-16,1-3 19 0</inkml:trace>
  <inkml:trace contextRef="#ctx0" brushRef="#br0" timeOffset="71242.42">26864 11334 149 0,'11'-5'-3'0,"-11"5"0"0,0 0-1 0,7-7 0 16,-7 7 1-16,0 0 9 0,0 0 0 0,0 0 3 15,9 15 5-15,-9-15 0 0,5 17-2 16,-5-2 1-16,0-2-5 0,0 2 0 16,0 4 3-16,0 2 0 0,-5 2 0 15,1-1-1-15,4 4-2 0,0 0-2 32,0 0-5-17,-1-2-9 1,1 4-7-16,0-3-12 0,0 3-52 15,0-7 27-15</inkml:trace>
  <inkml:trace contextRef="#ctx0" brushRef="#br0" timeOffset="72203.81">27119 11124 203 0,'0'0'-6'0,"0"0"2"0,0 0 1 0,23-4 3 16,-23 4-2-16,26 0 2 0,-4 0 3 15,0 0 0-15,5 0-2 0,6-4 0 0,1 4 2 16,2 0 0-16,10-4 4 0,-3 1-6 15,1 2 3-15,3-3-1 63,3 2-2-63,-3 0-1 16,-2 2 4-16,6-3-6 0,-8 0 1 0,5 3 1 0,-10-1 0 0,4 1-1 0,-6 1 0 0,0-1-1 0,-3 0 4 15,4 3-3-15,-7 0 0 0,0-1 1 0,-3 0-2 0,0 3-2 16,1-2 2-16,-6 1-1 15,-2 2 1-15,-1 1-1 16,-2-2-1-16,-1 2 3 16,-1 1 0-1,-3 0 3-15,-1 1-3 0,-1 2-1 32,-4 2 3-32,0-5-2 15,-2 10 4-15,3-5-3 0,-7 2 3 16,0 2-2-16,-3 6 4 0,3 1-1 15,-4-3 2 1,0 2-3 0,2 2 0-1,-4 2 7-15,-3-2-5 0,8 3 0 16,-6-1 0-16,-1-2-1 16,7 3 2-16,-5 3-2 0,6-5-1 0,-1 0 2 15,1 2 3-15,0-4-4 16,0 1 1-1,1-6 0 1,5 5-2 0,-6-7-1-16,1-2 3 15,-1 1 2-15,0-4 4 16,0 4 2-16,-1-8-1 16,1-8 0-16,-6 20-1 0,5-15-1 15,-10 0 2-15,-3 1-6 0,-5-5 1 16,-5 4-1-1,-3-5 2 1,-6 0-4-16,-4 0 3 16,-9-1-5-16,-2-3 3 0,-1 3-1 15,0 1-2-15,-2-3-4 0,2 0-4 16,-3 1-1-16,6 2-7 0,0-3 2 31,6 2 0-15,2 1-2-16,6 0-2 0,3-4 1 0,-2 1 1 15,9 3 3-15,-4 0-4 0,8 0-1 16,-4 0-2-16,6-1 0 16,0 1-2-16,16 0-13 0,-26 0-34 0,12 0 23 15</inkml:trace>
  <inkml:trace contextRef="#ctx0" brushRef="#br0" timeOffset="72399.85">27366 11416 162 0,'0'0'-10'0,"0"0"4"0,0 0 2 0,0 0 4 0,0 0 2 0,-22 6 0 0,22-6-2 15,0 0 7-15,-8 11-7 0,8-11 3 0,-8 9-1 16,8-9 0-16,-6 12 2 0,2-5 0 15,4-7-3-15,-7 19 2 0,6-13-5 16,-3 5-8-16,4-11-2 0,-6 19-9 16,5-13-23-16,1 5 15 0</inkml:trace>
  <inkml:trace contextRef="#ctx0" brushRef="#br0" timeOffset="72659.95">27006 11349 97 0,'0'0'-33'15,"0"0"11"-15</inkml:trace>
  <inkml:trace contextRef="#ctx0" brushRef="#br0" timeOffset="72766.97">27055 11344 84 0,'16'0'2'0,"-16"0"-3"16,28 4-1-16,-8-4 4 0,3 0 2 15,-2 0 2-15,2 0 0 0,3 1-1 0,1-1 0 16,0 0-1-16,-5 3-1 0,0-3 0 15,-4 0 0-15,2 0-3 0,2 0-4 16,-6 0-14-16,-4 0-17 0,5 0 12 0</inkml:trace>
  <inkml:trace contextRef="#ctx0" brushRef="#br0" timeOffset="74687.69">27671 10557 90 0,'0'17'-6'0,"0"-1"1"0,0-2 5 0,0 2-2 15,0-2 0-15,0-2 5 0,0 3-3 16,-3-4 4-16,3 1 0 0,0-12 4 0,0 18 4 15,0-8 3-15,0-10 8 0,0 14-2 0,0-14 0 16,3 11 0-16,-3-11-5 0,0 0 1 16,0 0-2-16,0 0-4 0,0 0 0 15,0 0-6-15,0 0-1 0,20-29-2 16,-13 15-3-16,1 0-4 16,-2-1 0-1,1-6-4 1,2 3-2-16,2-4-1 15,0 0-2-15,-3-2 1 16,2 3-3-16,1-4 2 16,-6 3-1-16,6-2-3 15,0 4-35 1</inkml:trace>
  <inkml:trace contextRef="#ctx0" brushRef="#br0" timeOffset="74730.92">27839 10366 128 0,'9'-25'-16'0,"-2"9"-23"0,0 0 14 0</inkml:trace>
  <inkml:trace contextRef="#ctx0" brushRef="#br0" timeOffset="75192.7">27894 10724 93 0,'-2'13'-9'0,"-2"-1"2"0,2 0 3 0,-2 4-2 0,-3-3 6 15,7 1-3-15,-4-2 1 0,3 1 1 16,1-1-1-16,0 1 3 0,0-2-1 0,1 1 0 16,6-3 6-16,-3 2-6 15,2-4-4-15,4 5-3 0,0-6-12 0,1 1 6 16</inkml:trace>
  <inkml:trace contextRef="#ctx0" brushRef="#br0" timeOffset="76736.89">23926 11372 51 0,'0'0'6'15,"0"0"1"-15,0 0 5 0,0 0 5 0,12-6 1 16,-12 6 0-16,0 0-3 0,0 0 0 0,0 0-1 15,0 0 2-15,0 0-2 0,0 0-3 16,0 0-2-16,-52 8 3 0,37-5-2 16,3 0 0-16,-3-1-3 0,-1 0-1 15,4 4 1-15,-5-2-1 0,2-1 1 16,6 2-2-16,-4 1 1 125,3-2 2-125,0 0-5 0,10-4 2 0,-7 13-1 0,7-13 1 16,0 13-1-16,0-13 1 0,12 15-4 0,3-7 3 0,-2-1-2 0,3 1 2 0,-1-2-1 0,1 2-8 0,1 2-2 0,-1-5-7 15,0 2-8-15,1 1-7 0,-2 1-11 16,1-5-39-16,-4 4 27 0</inkml:trace>
  <inkml:trace contextRef="#ctx0" brushRef="#br0" timeOffset="77854.07">23844 11484 190 0,'0'0'-11'0,"0"0"10"0,-9-4 1 15,9 4-1-15,0 0 3 0,0 0 3 0,0 0-2 16,0 0 1-16,0 0 3 0,0 0-1 15,36-3 3-15,-36 3-2 0,23 3 1 16,-9-1 0-16,4-2 2 0,-2 2-2 16,5 0-2-16,-2-2 2 0,1 4 0 15,2-2-1-15,5-2 4 0,0 5-7 0,5-4 1 16,1 3 0-16,-5-2 0 0,5 2 1 16,5-3 1-16,-5 2-6 0,0 1 2 0,3-4-2 15,2 6 3-15,-1-6-3 0,3 4 0 16,-3-1 3-16,-2 1-2 0,2-4 1 15,1 4-1-15,-1-4 0 0,6 4-2 0,-7 0 2 16,6-1-1-16,0-2-2 16,-6 4 2-16,6-2 0 0,2 0-1 0,-1 2 1 15,5-2-1-15,-5-2-1 0,3 2 2 16,-3-1-1-16,5 4-1 0,-5-4 2 0,-3 0-4 16,1 0 1-16,2 2 1 0,-3-2-2 15,-7 0 2-15,3 1 3 0,0-2-3 16,1 3-2-16,1-2 1 0,-1 2 0 15,-2-3 2-15,-1 2-4 0,2 1-1 0,2-4 3 16,-2 0-2-16,4 4-1 0,-3-4 1 16,0 2 3-16,-3 0 0 0,-2 0-2 0,1 1 1 15,0-3 2-15,-2 4-1 0,-2-4 0 16,-2 1 0-16,-4-1 0 0,2 3-2 16,-2-3 1-16,-3 0 2 0,-2 3-1 0,4-2-1 15,-6-1 0-15,1 0-1 0,-1 3 2 16,0-3 0-16,1 4-2 0,-1-3-3 15,-1-1-2-15,1 3 3 0,1-3 0 0,-5 2-4 16,6-2 2-16,-5 3 0 16,0-3 1-16,2 3 2 0,-15-3-1 0,17 0 3 15,-6 0-1-15,0 2-1 0,-11-2 0 16,16 0 1-16,-16 0-3 0,0 0 2 0,17 0-1 16,-17 0 0-16,0 0 3 0,15-5-5 15,-15 5 4-15,0 0-2 0,0 0 4 16,1-9-1-16,-1 9-2 0,0 0-1 0,0 0 1 15,-11-22-1-15,11 22 5 16,-5-10-1-16,2 2 0 0,3 8-1 16,-14-14 1-16,8 6 2 0,0 2 3 15,-2-2-2-15,8 8 5 16,-8-18-2-16,-3 12 3 0,4-2 1 16,-1 1 2-16,8 7-2 0,-8-13 3 0,0 5 1 31,8 8-2-16,-10-14 2-15,10 14 0 0,-7-8 3 0,2 2-2 16,5 6-1-16,-7-7-2 0,7 7-3 16,0 0-1-16,-7-8-1 0,7 8 1 0,-8-8-2 0,8 8 0 15,0 0-1-15,0 0-4 0,-10-7 4 0,10 7-1 0,0 0-3 0,0 0 0 16,0 0 1-16,0 0-1 0,0 0 3 0,0 0-4 0,0 0-1 0,0 0 3 16,0 0-2-16,0 0 1 0,0 0 1 15,0 0 0-15,0 0 1 0,32 18-1 16,-23-13 2-16,2 0-3 0,-1 3 2 0,-2-4-1 15,7 4 0-15,-4 2-3 0,-3-2 2 16,6 1 2-16,-4-1 0 0,0 3 1 16,-2 1-1-16,2-3-1 15,-2 2 3-15,0-1-4 32,-2 2 1-32,-2-2 2 15,-4 0-3-15,0 2 7 0,0-2-1 16,-8 0 3-1,2 1 2-15,-6-4-7 0,-3 3 1 0,-4-2-1 16,-2-1-4-16,-6 0-9 0,5 1-11 16,-9-4-10 15,4 2-22-31,-2-2-61 0,-2 3 39 16</inkml:trace>
  <inkml:trace contextRef="#ctx0" brushRef="#br0" timeOffset="82461.78">24666 12160 280 0,'0'0'-18'16,"0"0"5"-16,0 0 6 0,-11-8 4 0,11 8 7 0,0 0 3 16,0 0 0-16,-11-7 5 0,11 7 4 15,0 0-4-15,0 0 0 0,0 0 0 16,0 0-3-16,0 0 0 0,-9-8 0 15,9 8-2-15,0 0-2 0,0 0 4 16,0 0-2-16,0 0 2 0,0 0-2 0,0 0 2 16,0 0-4-16,0 0-2 0,0 0-2 15,0 0 1-15,0 0 3 0,0 0-3 16,0 0 3-16,-7-8-7 0,7 8 4 0,0 0-2 16,0 0 1-16,0 0-2 0,0 0 3 15,0 0-4-15,0 0 2 0,0 0-1 0,-22 4 7 16,22-4-8-16,0 0 2 0,-23-4-3 15,23 4 5-15,-25 4-2 0,14-4 0 63,11 0-2-63,-23 1 3 16,11-1 4-16,-2 3-7 0,14-3 4 0,-19 3-2 0,19-3-2 0,-20 2 2 0,20-2 3 0,-15 3-7 15,15-3 3-15,-17 3-1 0,17-3 1 0,-12 2 2 0,12-2-4 0,0 0 2 16,0 0 0-16,0 0 5 0,0 0-3 0,0 0-3 0,0 0 1 15,21 18 2-15,-21-18 0 0,16 5-2 0,-16-5 1 16,16 1 2-16,-16-1-3 16,11 3 0-16,-11-3 0 0,13 3-2 15,-13-3 4-15,10 2-1 0,-10-2 3 16,0 0-5-16,10 2 1 16,-10-2-1-16,0 0 4 0,0 0-1 0,0 0-4 0,0 0 1 15,11 2 2-15,-11-2-2 0,0 0 4 0,0 0-1 16,0 0-2-16,0 0-2 0,0 0 4 0,0 0 0 0,0 0-3 0,-37 6 0 15,37-6 5 1,0 0-2-16,-22 2-2 0,22-2 3 16,0 0 0-16,-9 3-2 0,9-3 2 15,0 0-4-15,-11 7-1 0,11-7 6 16,-6 5-8-16,6-5 5 0,0 0 0 0,-6 7-2 16,6-7 2-16,0 0 0 0,0 0 2 0,4 17-3 0,-4-17 2 15,6 7 0-15,-6-7 1 0,6 8-2 0,-6-8-3 16,7 6 2-16,-7-6-1 0,8 6 3 15,-8-6 1 1,0 0-4-16,12 8 4 0,-12-8-2 16,7 6 1-16,-7-6-2 0,5 6 2 0,-5-6-1 15,11 6 0-15,-11-6-1 16,6 6 0-16,-6-6 2 0,11 5-4 0,-11-5 3 0,8 7 2 0,-3-2-1 0,-5-5-3 16,14 11 4-16,-10-7-3 0,1 1-1 15,2 3 2-15,-3 0 1 0,-4-8 1 0,6 12 2 16,-6-12-3-16,4 16-3 0,-4-9 1 15,0-7 4-15,0 14-1 0,0-14 2 16,-10 18-5-16,4-10 0 0,-4-4 0 0,-1 4 0 16,-1-3 1-16,-3-1 4 0,-1 3-3 15,-1-6 0-15,1 4 0 0,-5-3 4 16,2-2-6-16,-1 0 1 0,-1 4 1 16,-2-8 0-16,7 4-1 0,-5 0 2 0,5-2 0 15,4 0 3-15,12 2-5 0,-32-4 3 16,20 4-3-16,1-7 2 0,-4 6 0 15,15 1-2-15,-16-3 0 0,16 3 2 0,-12-8 2 16,12 8-2-16,-17-5-5 0,17 5 5 16,-9-4-2-16,9 4 3 0,0 0-3 0,-11-4-1 15,11 4 2 1,0 0-4-16,-11-7 6 0,11 7-3 16,0 0-1-16,0 0 1 15,-8-5-2-15,8 5 2 0,0 0 2 0,0 0-3 0,0 0 0 16,0 0 2-16,-10-4-3 0,10 4 0 0,0 0 2 0,0 0-2 15,0 0 2-15,0 0 5 0,0 0-6 16,0 0-3-16,0 0 2 0,0 0-1 16,0 0 4-16,0 0 3 0,0 0-6 0,0 0 3 15,0 0-2-15,0 0 2 0,0 0-2 16,0 0-1-16,0 0 2 0,0 0-1 16,33 20 3-16,-22-18-4 0,-3 0 4 15,2 3 3-15,0-2-6 16,4-1 2-16,0 4-4 0,-2-5 2 15,6 2-2-15,-6-3-1 16,0 5 9 0,3-2-6-16,-2-1 0 15,1-2 2-15,-1 2 0 16,2 2-3-16,-3-4 2 16,-12 0 0-16,22 2-1 0,-7-2 2 15,-15 0-4-15,20 0 4 0,-12 0 0 16,-8 0-2-1,21-2 4-15,-10-2-6 32,-11 4 1-32,20-4-2 0,-12 1 1 0,7 2-2 15,-5-6 5 1,-10 7-4-16,16-7 2 0,-5 5-3 0,-11 2 2 16,17-8-2-16,-11 4 0 15,4 0 3-15,-10 4 0 16,11-7 3-16,-11 7-5 0,12-7-3 0,-12 7 0 15,11-5 2-15,-11 5 2 16,5-4-2-16,-5 4 2 0,0 0 1 0,7-11-3 0,-7 11 0 16,0 0-1-16,-2-12 3 0,2 12 3 0,0 0-2 0,-10-13-1 0,10 13 3 15,-15-9-2-15,15 9 1 16,-8-11 3-16,-3 8 1 16,11 3 0-16,-16-12-1 0,6 6 2 15,10 6 0-15,-18-8-1 0,9 2 7 16,9 6 2-16,-15-10-3 0,9 4-1 15,6 6-3-15,-16-6 7 0,16 6-3 0,-11-12-3 16,11 12 1-16,-8-11-3 0,8 11-4 0,-8-9 5 0,8 9-1 16,-11-8 2-1,11 8-3-15,-6-14-1 0,6 14 1 0,-2-10 1 0,2 10-2 16,-4-8 2-16,4 8 1 0,0-14-5 0,0 14 3 16,0 0 1-16,4-14-3 0,-4 14 1 15,2-12-1-15,-2 12 1 16,6-11-3-16,-6 11 2 0,11-9-1 0,-2 3 0 0,-9 6-1 15,18-5 2-15,-13 1-1 16,-5 4-2-16,21-5 2 0,-6 5 0 16,-7-4-3-16,-8 4-1 15,25 0-3-15,-13-2 0 0,3 4-5 0,-15-2-1 16,23 4-3-16,-11-3-2 0,-12-1-9 0,21 4-15 0,-12-3-74 16,-9-1 39-1</inkml:trace>
  <inkml:trace contextRef="#ctx0" brushRef="#br0" timeOffset="88584.78">8620 11502 41 0,'0'0'12'0,"0"0"0"0,0 0-2 16,0 0-6-16,0 0 2 0,0 0 3 0,23-20 0 16,-23 20-1-16,0 0 4 0,7-8-2 15,-7 8 1-15,0 0 0 0,0 0 2 16,0 0 0-16,5-8-1 0,-5 8-3 15,0 0-1-15,0 0 3 0,0 0-2 0,0 0-2 16,0 0-2-16,0 0 1 0,0 0-1 16,0 0-3-16,0 0 4 0,0 0-1 15,0 0 2-15,0 0-4 0,4 20 4 16,-4-20-2-16,-4 18 2 0,4-18 1 16,-5 22-1-16,2-8-3 15,3-2 4 1,-4 1 1-16,4 2-3 0,-4-3 2 15,4 4-1-15,0-4 0 0,0 1 2 16,4-2 0 0,-4 2 1-1,4 0 0-15,-1-3-6 0,1 3 5 32,-3-4-1-32,8 1 1 0,-1 2 0 0,3-3-4 15,-2-1 2-15,6 5-3 16,2-2 2-16,1-4-1 15,7 3 2 1,-6-2-5-16,7 2 4 0,1-6-3 16,5 4-3-1,0 2 1 1,4-3 1-16,-1-2-1 0,-1 2-2 16,0 1-2-16,7 0 3 0,-1-4-4 15,1 1-2 1,2 1 5-16,-3-1-5 15,3-2 4 1,1 1-2 0,-2 2-2-16,2 1 2 15,2-6-1-15,-2 3-2 0,2 2-1 16,0-4-1-16,2 0-1 16,0 3 2-1,1 0 0-15,0-2-1 31,1-2 2-31,4 6 0 16,-4-6 1-16,3 2-1 16,-4 1-1-16,2-1 3 15,-2 1-3 1,-2-3 3 0,4 2 1-1,-5 2-1 1,0-2 2-16,-2-2 0 15,0 3-3-15,-2 0 5 16,-4-1-2-16,-1-1 2 0,-4 1-5 16,5-3 6-16,-6 3 1 15,-3-1-2 1,2 0-1-16,-3-2 2 31,-6 2 3-31,1-2-4 0,-3 4 1 16,-3-4 0-16,3 2 5 15,-4-2-3-15,-2 2-2 0,0-2 2 16,-2 0-2-16,-12 0 0 16,20 0 2-16,-9 0 3 31,-3 3-4-31,-8-3 1 0,17 0 0 0,-17 0 2 16,15 0 0-16,-15 0-1 0,12 0-1 0,-12 0 2 15,0 0 0-15,16 0-3 0,-16 0 1 16,19 1 0-16,-19-1-2 0,0 0 1 0,22-1 2 0,-22 1-3 15,14 0 3-15,-14 0-2 0,0 0 0 0,16 1 1 0,-16-1-1 16,14 0-1-16,-14 0 2 31,12 0-2-31,-12 0 0 0,0 0 4 0,18 4-5 16,-18-4 1-16,0 0-2 0,13 0 4 0,-13 0-4 16,0 0 0-16,0 0 2 0,17-5 1 0,-17 5 0 0,0 0-2 0,12-3 1 0,-12 3 0 15,0 0 4-15,15-4-2 0,-15 4 0 16,7-6-3-16,-7 6 0 0,0 0 1 0,9-7 2 0,-9 7 3 15,3-8-2-15,-3 8 3 0,4-12-2 0,-4 12 0 16,6-16 0-16,-6 16 1 0,0-15 5 0,0 6-6 0,0 9-2 0,0-23 0 0,-2 11 6 0,2-4-5 16,0 2 3-16,-4-1-1 0,4 0-4 0,0-3 1 15,0 4 2-15,0-4-8 0,0 3-3 0,0-2-1 0,0 1-3 16,4 1-8-16,-4 3-10 0,2 0-21 16,-2-1-59-1,6 3 37-15</inkml:trace>
  <inkml:trace contextRef="#ctx0" brushRef="#br0" timeOffset="91785.46">9536 12540 283 0,'-17'-3'-6'0,"17"3"2"0,-16-3 2 0,16 3 1 0,0 0 8 15,-16-5 4-15,16 5 7 0,-13-3 0 16,13 3 1-16,0 0-1 0,-15-1-1 16,15 1-2-16,0 0-5 0,0 0-1 0,0 0 5 15,-12-3-5-15,12 3 1 0,0 0-5 16,0 0 6-16,0 0-6 0,-15-2-1 16,15 2 1-16,0 0 1 0,0 0 0 15,0 0 6-15,0 0-7 0,0 0 1 0,0 0-7 16,51 6 5-16,-31-3 0 140,1-3-2-140,2 4-1 0,4-4 3 0,-5 0-3 0,9 1-2 0,-2-1 1 0,-2 3 2 0,0-3-2 0,3 3 0 16,-4-3-5-16,-1 1-4 0,-2-1-2 0,-1 3-9 0,-2 1-11 0,2-3-7 0,-4 2-6 16,-2-1-82-16,0 4 43 0</inkml:trace>
  <inkml:trace contextRef="#ctx0" brushRef="#br0" timeOffset="92066.78">9818 12316 320 0,'0'0'-10'0,"0"0"8"0,-22 8 2 15,22-8 8-15,-5 10 2 0,-4-3 3 16,7 4 9-16,-4-1 1 0,-2 1-1 0,1 1 3 15,2 5-1-15,-2-3-2 0,0 7 1 16,-1-4-3-16,2 3 2 0,0 0-2 0,0 2-1 16,2-1-2-16,-3-2-5 15,3 2 0-15,3-1-13 0,-7 3-11 0,8-3-19 16,-3-3-26-16,-1-1-34 0,4 1-56 16,0-2 50-16</inkml:trace>
  <inkml:trace contextRef="#ctx0" brushRef="#br0" timeOffset="93003.18">8958 13100 386 0,'0'0'-15'0,"12"-6"5"0,-12 6 4 0,10-1 4 15,-10 1 4-15,11-5 3 0,-11 5 3 16,0 0-1-16,0 0 4 0,0 0 0 16,0 0 1-16,0 0-1 15,0 0 0-15,0 0 3 0,-44 6 1 0,28 0 0 16,-5 2 0-16,-6-4-1 0,4 6-1 0,1 1 1 15,-5-2 1-15,-1 3 0 0,1 2-3 16,1 0 3-16,-5 1-5 0,8 0 3 16,1 2 1-1,-1 4-4-15,2-5-4 16,6 3 6 0,-1-2-1-1,8 1 2 1,-3 2-5-16,3-6 0 0,2 5-1 15,6-2-4-15,0-2 9 0,4 0-7 0,2 2 1 16,5-2-3-16,1 1 2 31,3-4 2-31,-3 0-5 16,9 1 0 0,-1-2-4-16,-1-5-2 15,2 1-2-15,2-2 0 0,1-2-4 16,-7 0 1-16,6-3 0 0,-3-3 1 15,2-1 0-15,0-1-4 16,-4-3 2 0,2-2-2-16,-2-6-5 15,-2 2-4 1,-4-4 0-16,-2-2-1 0,1 0-6 16,-7 0 0-1,-1-2-2-15,1 2-2 0,-8 0-2 16,1-3-7-1,-1 3-10-15,-7 0-60 0,5 3 38 16</inkml:trace>
  <inkml:trace contextRef="#ctx0" brushRef="#br0" timeOffset="93631.81">9431 13270 273 0,'0'0'-13'0,"0"0"4"0,0 0 2 0,-41 3 3 0,41-3 1 16,-19 4 3-16,8 0 2 0,-3 5 1 15,2-5 2-15,1 4-4 0,-5 0 6 16,1 4 5-16,-2 0 0 0,1 2-2 0,0 3 2 16,-3-2 1-16,-2 7-1 15,1-2 1-15,1 3 3 16,-2 0-3-16,1-1-4 16,1 4 2-1,-2-2 1 1,5-2-4-16,-1 2 1 15,1 2 2-15,1-4 0 0,4-2-6 16,-1 0-3-16,7-1-3 16,-6 0-4-16,5-3-5 0,-2 1-1 15,1-2-4-15,6-6-2 0,1 4-4 16,-4-1-4 0,4-1-10-1,0-11-70-15,0 17 36 16</inkml:trace>
  <inkml:trace contextRef="#ctx0" brushRef="#br0" timeOffset="93809.67">8838 13545 257 0,'0'0'-19'0,"16"-5"7"0,-16 5 5 0,17-3 4 15,-5 0 0-15,-12 3-1 0,27 0-1 16,-11 3 5-16,1-3-5 0,-1 3 2 15,1-3-5-15,3 2-5 0,3-2-9 0,4 3-31 16,1 0 19-16</inkml:trace>
  <inkml:trace contextRef="#ctx0" brushRef="#br0" timeOffset="93976.5">9563 13429 138 0</inkml:trace>
  <inkml:trace contextRef="#ctx0" brushRef="#br0" timeOffset="94215.93">9567 13420 124 0,'0'-12'-2'0,"0"12"4"0,0 0 6 15,3-14 2-15,-3 14 0 0,0 0 2 0,-11-9-1 16,11 9 2-16,-12-5-1 0,12 5 1 16,-13-6-1-16,13 6 0 0,-20-1 1 15,20 1 5-15,-22 1-2 0,6 5 1 16,6-5 1-16,-2 8 0 0,-3-2-2 0,3 1-1 16,-3 3 1-16,3-2 1 0,-1 6-2 15,-3-3 1-15,1 4 1 0,3 0 2 16,2-2-4-16,-5 4-2 0,3 0 1 0,1 0-2 15,-1 0 5-15,3-2-4 0,1 3-2 16,0-2 1-16,1 1-4 0,2-1 2 16,-2-1-2-16,3-4-1 0,-2 3 0 0,2-3-3 15,-2-2-2-15,2 2-2 0,2-1-7 16,-5-4-2-16,7-7-4 0,-4 17-7 16,-1-9-4-16,5-8-6 0,-6 13-13 15,6-13-12-15,-5 4-88 0,5-4 48 0</inkml:trace>
  <inkml:trace contextRef="#ctx0" brushRef="#br0" timeOffset="94446.97">9183 13690 355 0,'0'0'-17'16,"0"0"4"-16,0 0 9 0,0-17 7 0,0 17 3 15,0 0 2-15,4-11-1 0,-4 11 3 16,11-5-3-16,-2 0 0 0,-9 5-1 0,25-2 0 15,-5 2 0-15,8-2-4 0,-5-1-4 16,4 6-4-16,3-3-11 0,4 0-15 16,-5 0-22-16,3-3-41 0,5 3 32 15</inkml:trace>
  <inkml:trace contextRef="#ctx0" brushRef="#br0" timeOffset="107735.83">4218 13608 211 0,'8'-8'19'0,"-8"8"-3"0,4-7 1 0,-4 7-11 15,0 0 5-15,6-8 8 0,-6 8 4 0,0 0 3 16,0 0-10-16,0 0 5 0,0 0 3 16,0 0-6-16,0 0 1 0,0 0 1 15,-37 20 2-15,29-8 0 0,-3 4-2 0,-3 1 4 16,2 1-1-16,-3 2-5 0,-2 2-2 125,5 2 2-125,-4 2 3 16,-2 2-5-16,2 0-3 0,0-4-1 0,-1 4-2 0,1-2-5 0,-3 0 6 15,2 2-5-15,5-3-10 0,0-1-18 0,1-4-14 0,1 0-17 0,0-1-9 16,4-2-124-16,2-5 63 0</inkml:trace>
  <inkml:trace contextRef="#ctx0" brushRef="#br0" timeOffset="108370.98">3952 13540 462 0,'-1'-15'-30'0,"1"2"2"0,-4-2 8 16,4 2 9-16,-4 2 10 0,1-2 2 0,3 1 7 15,0-2 6-15,-4 2 1 0,4 12 5 16,-4-20-1-16,8 11-1 0,-4-3-4 16,0 12 1-16,7-16-5 0,1 5-1 0,-3 5-1 15,9-5 2-15,2 2-1 0,1 1-1 16,7 0 3-16,-1 1-2 0,-1 2 2 16,5-1-2-16,1 2 4 0,-1 2-2 15,1 2 1-15,-3 0-1 0,2 2-2 0,-2 1 1 16,-5 4-1-16,3 1 1 0,2 1 1 15,-9 3 2-15,3 1-2 0,-5 5 0 0,-2-4 0 16,-2 6-3-16,-5 2 2 0,-2 2-3 16,-6-2 4-16,-2 4-7 0,-6-2 2 15,-5 4-3-15,-1 0-2 0,-7-3-2 16,0-1-5-16,1-1-3 0,-4-1 6 0,-3-2-9 16,3-2 0-16,-2-1 1 0,2-1-3 15,4-7-1-15,-2 3-1 0,6-1 1 16,-1-3-3-16,3-4 3 0,5 1-2 15,-3-2 0-15,3 0 4 0,12-3-3 0,-20 0-1 16,20 0 1-16,0 0 4 0,0 0-2 16,-13-8 5-16,13 8 0 0,0 0-2 15,0 0 0-15,0 0 5 0,0 0 0 16,0 0 0-16,40-6 1 0,-40 6-2 16,20 6 2-16,-12-1 2 0,3 0-1 15,-1 2 3-15,1 1 0 0,-2-1-1 0,5 6 4 16,-5-1 0-16,6 3-1 15,-2 1 5-15,-4-2-3 0,2 4 8 0,-3-1-8 16,3 3 4-16,-1-1-1 16,1-2 0-1,-2 0 1-15,2 3-5 32,1-2-6-32,-1-4-5 15,-5 4-12-15,9-4-9 0,-3 2-18 16,3-4-79-16,-3 2 44 15</inkml:trace>
  <inkml:trace contextRef="#ctx0" brushRef="#br0" timeOffset="109617.28">4943 14022 319 0,'-4'-10'-11'0,"4"10"2"0,-8-10 3 0,8 10 7 0,-9-14 2 0,3 8 2 16,0-2-1-16,6 8 3 0,-16-12 1 16,5 6-1-16,0 0-2 0,-1 1 3 15,-2 0-1-15,-2-1 1 0,2 5-3 16,-6-3 2-16,3 3 1 0,1 1 0 16,0 0-4-16,-5 1 5 0,5 3-1 0,-2 0-2 15,2 4 8-15,4-1-9 16,-2-2 0-16,2 6-3 15,1-5 4-15,0 5-1 32,1-2 0-32,4-1 0 15,2 2 1-15,2 0-2 0,-2 1 0 16,4-11 0-16,6 15 0 0,-2-6 2 16,2-4 6-16,4 2-11 15,2-2-3-15,3-2-2 0,2 2-6 16,-1-5-8-16,0 3-1 15,6-3-2 17,-4-3 1-32,6 1-3 0,-5-4 4 15,6 0 10-15,-6 0-7 0,1 0 2 0,-3-2 2 16,-1 0 7-16,2 2 0 0,-4 0 3 16,-4 0 4-16,3 1 2 0,-4 0 0 15,2 1-1-15,0 1-1 0,-11 3 0 31,12-5-2-31,-12 5 3 0,0 0-2 16,0 0 3-16,0 0 0 0,17 10-1 0,-17-10 0 16,0 10 0-16,0-10-2 0,-5 14 0 0,5-3 1 0,0-11 2 15,0 17-5-15,0-6-2 0,5-4-6 16,-5-7-7-16,0 20-6 0,0-10-4 16,5-3-8-16,-1 1-46 0,-1 0 27 0</inkml:trace>
  <inkml:trace contextRef="#ctx0" brushRef="#br0" timeOffset="110051.98">5203 14012 212 0,'0'0'-11'0,"0"-12"7"0,0 12 0 0,0 0 7 0,0-10 3 0,0 10-2 0,0 0 3 0,0 0-1 0,0 0 2 16,0 0 2-16,0 0 3 0,0 0-1 0,-37 18-1 16,31-9 3-16,0 2-5 0,-5-2 3 15,2 2-1-15,-2 3-2 0,0-3 3 16,5 1-2-16,0 0-3 0,0 1 0 15,-2-3 1-15,1 3-3 0,2-4-1 0,-2-1 2 16,3-1-2-16,-3 4 0 0,7-11-1 16,-5 12-4-16,5-12-6 0,-5 8-3 15,5-8-6-15,0 0-1 0,0 0 0 16,0 0-3-16,0 0 5 0,0 0-5 16,32-23-3-16,-24 15 6 0,0-1-5 15,4-5 4-15,2 0 4 0,4 4 2 0,-6-3 1 16,0 1 2-1,2 1 1-15,-2 5 3 16,-1-2 2-16,4 0 2 31,-5 4 0-31,-2-2 3 0,-8 6 4 16,22-2 0-16,-22 2 1 0,16 2 0 0,-16-2 0 16,14 10 1-16,-8-5 0 0,0 3 0 15,-2 0-3-15,-4-8 2 0,3 17-3 0,-3-10-2 16,0-7-6-1,4 20-2-15,-8-9-9 0,4-11-9 16,0 17-31 0,0-6 19-16</inkml:trace>
  <inkml:trace contextRef="#ctx0" brushRef="#br0" timeOffset="110620.96">5660 14217 137 0,'7'-7'0'0,"-2"-1"-1"0,-5 8 7 0,11-12 3 16,-11 12 5-16,0-16-5 0,0 16 2 16,-7-14-1-16,7 14 3 0,-14-15-2 15,8 10 0-15,-6-1-3 0,-2 2 1 0,0-1-1 16,14 5-1-16,-26-5 0 0,11 2 0 16,-1 3-1-16,16 0 1 0,-29 3-2 15,14-1 0-15,7 4 0 0,-3-1-1 16,2-1 1-16,-2 4 1 15,5-1-1 1,6-7-2-16,-15 13 0 0,14-5 2 0,1-8-1 0,0 15-2 0,0-15-2 0,0 0 3 16,6 14 2-16,0-8-1 0,4-4-4 15,-3 2 3-15,-7-4 0 0,20 0-3 0,-8 0 2 0,-12 0-3 16,25-2 4-16,-13-2-4 0,3-2 0 16,-7-2 3-16,3 4-4 0,-1-4 5 15,-3 0-3-15,2 3 0 0,-2-2-3 16,1 1 13-16,-8 6-7 0,12-11 0 0,-7 6-4 15,-5 5 0-15,0 0 3 0,10-7-1 16,-10 7-1-16,0 0 3 0,0 0-1 16,0 0 1-16,0 0 6 0,-15 35-1 15,11-23 0-15,3 0 0 0,-6 4 3 16,3 4-3-16,0-3 0 16,-3 0-3-1,2 3 1-15,-2-2 5 16,1 2-3-1,-2 0 7-15,1-3-4 0,2-1 3 16,-2 1-2-16,-4-2 4 16,6-3-3-16,-6-1 0 15,3-2-4-15,-4-1 4 0,2-1-7 0,-1-3-7 16,-1 0-10 0,-3-2-3-1,15-2-10 1,-29 0-8-16,14-2-12 0,-1-2-4 0,4 0-97 15,-5 2 50-15</inkml:trace>
  <inkml:trace contextRef="#ctx0" brushRef="#br0" timeOffset="111253.93">5694 14180 355 0,'0'0'-22'0,"0"0"6"0,0 0 7 16,0 0 9-16,0 0 4 0,9-6 1 15,-9 6 8-15,0 0-2 0,0 0 9 0,0 0-4 16,0 0 2-16,0 0 0 0,11-5 1 16,-11 5 4-16,0 0-5 0,17-1-2 15,-17 1-1-15,19-3 2 0,-10 0-1 16,6 1-1-16,-2-2-1 0,-1-2 4 0,7 4-2 15,-1-6-4-15,-2 2 2 0,-1 0 2 79,1 0-3-79,1-4 5 0,-5 0-8 0,4 0 1 0,-5 0 3 0,0 1-4 0,-1-2 1 0,0 1-8 0,-4 0 4 15,-2 1-1-15,-4 9 0 0,7-17-4 0,-7 9 3 0,0 8-2 0,-11-16 9 0,5 12-10 16,6 4-4-16,-20-6 6 0,20 6-4 15,-27 0 3 1,10 3 3-16,1 0-7 16,4 3 2-16,-6 2 3 0,0 0-1 15,6 2-6-15,1 3 3 0,2-4 0 16,2 5-2-16,0-2 4 16,3 2 0-1,8-2 5-15,-1 2-8 0,5-2 0 16,3 1 1-1,1-1 5-15,4 0-4 0,1-1 2 32,6-2-1-32,-3-1-7 15,8 1-10-15,-6-3-1 16,2 2-4 0,-1-4-11-1,-2-2-10-15,2 1-16 16,-7 0-21-16,1-3-108 15,-1 0 63-15</inkml:trace>
  <inkml:trace contextRef="#ctx0" brushRef="#br0" timeOffset="111965.89">4155 15090 483 0,'0'0'-17'0,"0"0"1"0,0 0 5 16,-5-8 9-16,5 8 6 0,0 0 10 15,0 0 5-15,-28 8 6 0,20-1-3 0,-7 1-1 16,-5 1-2-16,4 7 1 0,-3-4-2 15,-6 6 3-15,2-1 1 0,1 0 1 63,-1 6-5-63,2-3-1 0,5-1 5 0,-6-2-9 0,6 0-7 0,0 1-8 16,3-1-8-16,-2-2-11 0,6 1-11 0,-2-4-7 0,9 0-8 0,-4 0-15 15,2-2-118-15,0-2 61 0</inkml:trace>
  <inkml:trace contextRef="#ctx0" brushRef="#br0" timeOffset="112632.79">3707 14805 447 0,'0'0'-34'0,"1"-23"6"0,5 14 5 0,-2-2 9 0,1 1 10 16,6 0 6-16,-1 1 2 0,2-4 10 16,4 3-3-16,2 0 0 0,2 0 1 15,2 5 0-15,6-3-1 0,-5 4 3 0,4-1-1 16,3 5 3-16,0 0-5 0,3 1 0 16,-2 4 4-16,2 1-2 0,-1 4-2 15,1 2-1-15,-2 3 4 0,-2 2-2 0,2 1 2 16,-7 4-7-16,-4 1 3 0,-1 0 1 15,-3 2-2-15,-6-1-1 0,-2 1 0 16,-5-2 1-16,-6 2 0 0,-5 1 4 16,-2 0-9-16,-6 0 4 0,0-1-2 0,-7-2-2 15,-5-3 1-15,1 0-7 0,1-3-1 16,-1-2-1-16,4-3 6 0,-3-2-7 0,7 1 2 16,-6-2-2-16,9-3-2 0,-2-2 2 15,6-2 0-15,-2 1 0 0,2-3 1 16,12 0 5-16,-22-3-9 0,22 3 7 0,0 0-1 15,-12-4 2-15,12 4 2 16,0 0 2-16,0 0-3 0,-8-8-1 0,8 8-2 16,0 0 2-16,0 0 3 0,0 0-2 15,0 0 1-15,0 0-2 0,0 0 2 16,0 0 3-16,35 18 4 0,-32-10-2 16,2 1-3-16,0 4 3 0,1-3 0 15,-2 6-3-15,-2-3 4 16,2 3-3-1,0-1 4 1,-1-1-1-16,1 5-5 16,0-4-5-16,-4-1-4 0,1 4-9 15,6-4-7-15,1 0-8 0,-1 0-14 16,-2-2-15-16,6 2-18 0,-1-2-81 31,1-4 53-31</inkml:trace>
  <inkml:trace contextRef="#ctx0" brushRef="#br0" timeOffset="113094.66">4371 15405 388 0,'0'0'-29'0,"5"-8"6"0,-5 8 12 0,7-12 5 0,-3 4 0 16,-4 8 5-16,7-12 6 0,-7 12-1 15,0-15 5-15,4 7-4 0,-4 8 2 0,-10-12 3 16,10 12-1-16,-8-10-4 0,8 10 4 16,-14-10-2-16,14 10-1 0,-16-5 3 15,5 2 0-15,11 3 0 0,-23 3-2 0,9 0 2 16,2-1-2-16,0 2 3 0,-3 2-1 16,4 2-2 15,-1-3 4-31,2 2-5 0,3 3 2 0,2-3-4 15,-3 4 7-15,5-5-7 0,3-6 2 0,-4 18-1 0,4-10 0 0,0-8 0 0,7 14 1 0,1-8-2 16,-3-1-4 0,6 0-4-16,-3-1-2 0,2-1-10 15,-10-3 1 1,26 0-10-16,-26 0 0 0,22-4 1 0,-11 1-1 16,-2-5-3-16,1 3-2 0,-1-2 1 15,2-1 5-15,-5 0 3 0,4-1 2 16,-4 4 5-1,-6 5 2-15,11-12 1 0,-11 12-1 0,11-11 1 0,-11 11 5 16,0 0 3-16,0 0 3 0,5-5 1 0,-5 5 3 16,0 0-1-16,0 0 3 0,0 0-4 0,0 0 0 0,0 25 3 15,4-14 1-15,-4-11-1 16,0 14-5-16,0-14-6 0,0 15-6 0,3-7-9 0,-3-8-39 16,4 15 21-16</inkml:trace>
  <inkml:trace contextRef="#ctx0" brushRef="#br0" timeOffset="113610.93">4590 15342 194 0,'0'0'20'0,"6"-8"3"0,-6 8-2 0,0 0-1 0,0 0 2 15,0 0 2-15,0 0-1 0,4-9-4 16,-4 9-4-16,0 0 3 0,0 0-2 15,0 0 1-15,0 0-4 0,-17 25 2 16,12-18-3-16,-5 1 2 0,5 0-3 16,-2 1 1-16,1 1 0 0,-4-2-5 0,4 2 2 15,2-3 0-15,-7 1-2 0,11-8 1 16,-11 12 0 0,10-7 1-16,1-5-1 0,-7 8 1 0,7-8-1 0,0 0-1 15,0 0-3-15,0 0-3 0,0 0 2 16,0 0-3-16,0 0-6 0,0 0 0 0,18-30 3 15,-13 18-1 1,6 4 2-16,-5-4-3 16,6 1-1-16,-1 2 2 0,4 1 2 0,-6-2-1 15,4 5 0-15,-3-3 2 16,0 4-2-16,-2 1 3 0,7 1 0 16,-15 2 2-16,21 0 1 0,-21 0-2 15,16 6 1-15,-9 0 2 16,-2-1 1-16,2 2-7 15,1 1 7-15,-5 1-4 16,1-1 5-16,-3 3-3 0,4-2-1 16,-5 2-5-16,4-2-10 0,-2 2-7 15,4-2-15-15,-2 2-10 16,3-3-14 0,1-2-87-1,-3 1 50-15</inkml:trace>
  <inkml:trace contextRef="#ctx0" brushRef="#br0" timeOffset="114264.64">5036 15430 375 0,'0'0'-8'0,"6"-10"9"0,-6 10 4 0,4-8 10 0,-4 8-4 0,5-12 5 15,-5 12 0-15,0 0 2 0,-5-15 1 16,5 15-5-16,-10-11 1 0,10 11-2 16,-13-9 0-16,13 9 2 0,-20-5-3 0,9 2-1 15,11 3 3-15,-18-1-2 0,18 1 0 16,-24 1-3-16,10 2 3 0,5 2-4 15,-4-2 1-15,-2 3-3 79,10 2 1-79,-6-2 4 0,0 3-2 0,6-1-2 0,-2-1 2 15,3 3-2-15,4-10 2 0,-2 15 1 0,2-15-1 0,6 15-6 0,1-10 5 0,-2 0-3 0,-5-5 1 16,22 7-2-16,-12-2 0 0,0-5 3 0,-2 3 0 0,-8-3-8 0,25-3 0 0,-13-2 2 0,-12 5 3 0,21-7 1 15,-10 1 0-15,-3 0 2 16,0-2-1 0,-1 0-5-1,-7 8 4-15,12-12-4 0,-4 7 4 16,-8 5-2-16,6-9 2 0,-6 9 1 16,0 0-6-16,0 0 9 0,0 0-7 0,0 0 2 0,0 0-2 0,0 0-2 0,0 0 7 15,-21 26 0-15,16-10 0 0,1-4-1 16,-3 6 5-1,3 2 4 1,1 2-1-16,-2 1-2 16,1 0 3-16,-1 1-2 15,3-2-4-15,2 1 2 16,-6 0 0-16,-2-1 0 0,5-4 2 31,-2 2-4-31,-6-6 1 16,3 0 1-1,-4 0 3-15,-5-3-13 32,2-4-5-32,-1 1-9 0,0-6-9 15,-3 0-11-15,2 0-14 16,-3-2-14 0,-1-2-21-16,2 0-18 0,3-3-131 31,-3 2 78-31</inkml:trace>
  <inkml:trace contextRef="#ctx0" brushRef="#br0" timeOffset="115159.24">5410 15373 566 0,'0'0'-39'0,"-10"7"7"0,10-7 9 0,0 0 8 16,-10 8 3-16,10-8 6 0,0 0 6 0,0 0 4 16,-11 6 4-16,11-6 13 15,0 0-9-15,0 0-1 0,0 0 2 0,-12 3 2 16,12-3 4-16,0 0 5 0,0 0-8 16,0 0 0-16,0 0 0 0,0 0-3 15,0 0-5-15,0 0-2 0,0 0 3 0,0 0-7 16,0 0 0-16,33-15 1 0,-33 15 4 15,12-8-6-15,-4 3 0 16,-8 5 3-16,8-12-4 0,-4 5 7 16,-4 7-7-16,7-13 0 0,-3 6-4 15,-4 7 6-15,0 0 3 0,-4-16-5 0,4 16-1 16,-12-9-1-16,12 9 2 0,-17-8-3 0,2 8 1 0,15 0-2 16,-27 0 4-16,27 0-2 15,-22 3 2 1,10 2-3-1,-4 0 5-15,1-1 3 16,2 4-4-16,3 0 1 0,-4 2-3 0,6 0 3 16,-3 0 2-16,4-1-1 0,-1 4-3 15,6-3 6 1,2 0-5-16,0-10 4 0,6 20-3 16,1-9 1-1,-2-4 0-15,6 3-5 16,0-3-8-16,-1 1-6 15,2-4-3-15,3 4-15 0,1-3-7 16,-3 1-14-16,3-4-14 0,-1 0-86 16,1 0 53-1</inkml:trace>
  <inkml:trace contextRef="#ctx0" brushRef="#br0" timeOffset="115457.07">5946 15145 384 0,'8'-11'-23'0,"-2"5"6"0,-4-2 9 0,-2 8-2 0,8-12 8 0,-8 12 1 16,6-6 8-16,-6 6 9 0,0 0 4 16,0 0 1-16,0 0-2 0,0 0 3 15,-6 35-1-15,-2-22 0 0,2 5-1 0,-4-1-3 16,-2 0 3-16,-6 1-4 0,4 2 2 15,-2 2-4 48,4-2-2-63,-6-2-2 0,4 2 1 0,2-3-10 0,-4 2-7 0,5-2-9 0,0-2-6 0,-1-1-11 16,6-4-4-16,-2 3-9 0,5-5-8 0,-2-1-84 0,5-7 47 0</inkml:trace>
  <inkml:trace contextRef="#ctx0" brushRef="#br0" timeOffset="116014.12">5894 15052 331 0,'0'-10'-26'0,"2"1"6"0,2-2 5 0,2 1 4 15,0 0 7-15,5 2 2 0,0 2-1 16,5-2 0-16,-4 2 2 0,6 0 0 0,0 0 2 15,0 4 1-15,-2 2 0 0,6-3 3 16,-2 6-3-16,-4-1 4 0,1 1-1 16,3 1 2-16,-3 4-1 0,-1-3 1 0,-4 7-2 15,6-1-1-15,-4 1 3 0,-8 4 4 16,0-4-6-16,-6 3 3 0,0-1-4 16,-4 2 1-16,-2 2-2 0,-6-4 2 15,-3 4-3-15,-1-2-1 0,-3 1 2 0,-2-5-3 16,1 3-2-16,1-3 5 0,1-2-6 15,0 1 3-15,2-2-1 0,4 1 2 16,2-5 0-16,-2 3 2 0,1-4-1 16,4 1 4-16,7-5 1 0,-10 8-3 0,10-8 2 15,0 0 2-15,-8 8-1 0,8-8 0 16,0 0 3-16,0 0 4 0,0 0-7 16,14 12 3-16,-14-12-1 0,12 8 0 0,-2-4-4 15,-5 2 4 1,2 4-1-16,-1-3-1 0,2 4-5 0,-2 1 5 15,0 1 1 1,1-1 0 0,-2 0-2-16,5 3-1 15,-5 1-2-15,2-2-3 0,-1 1-7 16,2-3-8 0,0 7-6-16,3-7-6 15,-6 0-9-15,6 1-13 16,0-4-78-1,-1 2 43-15</inkml:trace>
  <inkml:trace contextRef="#ctx0" brushRef="#br0" timeOffset="116554.63">6467 15494 322 0,'9'-14'-18'0,"-9"7"2"0,3-4 7 0,-3 11 1 0,-3-17 1 0,3 17 5 16,-9-17-1-16,4 6 10 0,-1 4-2 0,-4-1-3 15,-1 3 2-15,11 5 5 16,-23-9-5-16,11 3 5 0,-2 6 0 0,-2-2 0 16,16 2 1-16,-27 5 0 0,14-2 1 15,-3 1 1-15,1 4 1 0,3 0 2 16,1 1-2 15,1-1 1-15,-1 0 1-16,6 1-3 0,-2-1 5 0,3 2-1 0,-3-2-1 0,7-8 1 0,-4 14-1 0,4-14 3 0,4 12 0 15,-4-12-3-15,11 11-4 0,-4-6 0 0,3-3-3 16,-10-2-1 0,16 2 1-16,-16-2-2 15,23-2-1-15,-23 2 1 0,25-4-5 0,-17-2 1 16,7 1-1-16,-6-2 0 0,5 2-5 16,-5-3 6-16,2 0-4 15,-1 1 2-15,-3 2 0 0,2 0 0 16,-9 5-7-16,14-10 8 0,-9 8-4 0,-5 2-2 15,11-6 5-15,-11 6 0 32,0 0-1-32,0 0 4 0,14 16 0 0,-12-9-4 15,3 1 3-15,-1 1 2 0,-4 2 0 16,0 1 2-16,1-1-1 0,-1-2-3 0,0 2 0 0,0-2 0 16,4 2 3-16,-1-3-7 15,1 1 0-15,-4-9-2 16,11 15-6-16,-2-10-8 15,2 0-5 1,-3-1-9-16,6-1 2 0,0 0-8 0,-1-3-5 16,-13 0 2-1,29-6-5-15,-11 2-80 0,2-4 43 16</inkml:trace>
  <inkml:trace contextRef="#ctx0" brushRef="#br0" timeOffset="116610.85">6824 15400 300 0</inkml:trace>
  <inkml:trace contextRef="#ctx0" brushRef="#br0" timeOffset="116746.84">6840 15352 258 0,'3'-22'-11'0,"2"0"0"0,-1 4 10 0,-4-3 1 0,6 2 8 0,-5 3 3 0,-1 2 8 0,4-1-1 0,-4 2 1 0,0 1 1 0,0 1-2 0,3 2-2 0,-3 9-3 0,-3-18-2 0,3 18 8 0,0 0 4 0,-11-5-5 0,11 5 4 16,0 0-6-16,0 0 4 0,-20 23 2 15,14-10 0-15,0-1 5 0,-4 5-4 0,3 1-2 16,-2-1-2-16,2 3-1 0,0 0 4 16,-3 0-3-16,4 0-1 0,2 3 6 15,-2-1-6-15,2-2-3 0,4 0-3 16,-4 0 1-16,-3-2-1 0,7-1-2 0,0-1-2 16,0-4-7-16,0 3-6 0,0-5-1 15,0 2-12-15,0-12-9 0,4 18-13 16,-1-10-5-16,5-4-14 0,-2 1-14 15,-6-5-117-15,12 3 65 0</inkml:trace>
  <inkml:trace contextRef="#ctx0" brushRef="#br0" timeOffset="117045.7">6702 15382 471 0,'0'0'-14'0,"0"0"2"0,0 0 7 0,0 0-1 16,0 0 5-16,0 0 7 0,0 0 1 0,0 0-3 15,0 0 3-15,26-13 2 0,-26 13-1 16,18-4-1-16,-4 4 3 0,-14 0-3 16,27-3-4-16,-15 3-3 0,3-2-1 15,1-1-11-15,-3 2-7 0,3 1-11 16,-1-4-10-16,-15 4-14 0,18-2-64 0,-7 0 40 15</inkml:trace>
  <inkml:trace contextRef="#ctx0" brushRef="#br0" timeOffset="117495.74">6968 15450 297 0,'0'0'-15'0,"0"10"8"15,0-10 11-15,0 0 4 0,0 9 10 0,0-9 3 16,0 0 7-16,0 0 4 0,0 11 5 16,0-11-10-16,0 0-2 0,0 0 1 15,0 0-2-15,0 0 0 0,0 0-7 0,19-3 0 16,-19 3 1-16,0 0-3 0,19-9-5 16,-13 3 2-16,-6 6-9 0,11-12-1 15,-3 4 1 16,-3 0-4-31,-2 2-1 0,-3 6 2 16,8-14 0-16,-5 8-5 0,-3 6 2 0,0 0-4 0,-3-16 1 0,3 16 3 0,0 0-1 0,-16-4-1 0,16 4 3 16,-21 2 2-1,21-2-2-15,-23 10-1 0,14-2 5 16,-6-2-3-16,4 5 0 0,3-2 8 16,-1 5-2-16,4-5 3 15,2 3 6 1,-1-1-2-16,4 1 4 0,4-2 0 15,3 2 4 1,-1-1-4-16,6-2-1 0,3-1 0 16,1 0 0-16,7-1-9 15,-2-2 12-15,2 1-5 16,3-5-4-16,-6-1-1 0,-1 0-8 16,6 0-7-16,-9-1-19 15,3 1-19-15,-4-6-36 16,-15 6-143-16,21-5 76 15</inkml:trace>
  <inkml:trace contextRef="#ctx0" brushRef="#br0" timeOffset="118669.84">8196 14773 552 0,'0'0'-38'0,"0"0"5"0,-16 0 9 0,16 0 12 0,0 0 13 16,0 0-2-16,-17 0 3 0,17 0 6 15,0 0 1-15,0 0-5 0,0 0 3 16,-13 1 2-16,13-1-2 0,0 0 0 15,0 0 3-15,0 0 1 0,0 0 5 16,0 0-10-16,0 0 0 0,50 8 2 16,-31-8-3-16,8 6 3 0,5-4-4 15,-4 0 1-15,5 0-4 0,0 1 1 16,5-3 1 0,-5 0 3-16,-2 3-4 15,2-3 0-15,-5 2-5 16,4 1-2-16,-5-3-9 0,-5 3-7 15,-2-3-12-15,-1 2-5 16,2-2-17 0,-5 0-90-16,-1 2 50 15</inkml:trace>
  <inkml:trace contextRef="#ctx0" brushRef="#br0" timeOffset="118953.1">8147 15052 353 0,'0'0'-30'0,"-21"0"6"0,21 0 6 0,0 0 7 0,0 0 3 16,0 0 5-16,0 0 1 0,0 0 3 0,0 0 1 16,0 0 0-16,44 8 2 0,-32-6 5 15,9 1-2-15,-1 0-5 0,8-2 2 0,-1 3 3 16,1 0 0-16,5-1-5 0,0-1 4 15,-2 1 1-15,2-3-1 16,-2 3-1-16,2-3 0 0,-3 2-4 47,0-2-2-47,-3 2-12 16,-2-2-12-16,-1 0-15 0,-1 0-47 0,-2-2 29 0</inkml:trace>
  <inkml:trace contextRef="#ctx0" brushRef="#br0" timeOffset="119688.56">9590 13849 217 0,'0'0'-4'15,"0"0"5"-15,0 0 9 0,10 20 10 16,-8-9 5-16,3-1 2 0,-1 5 4 0,-3 0 3 15,-1 2-5-15,-1 6 6 0,1 2-2 16,-4 2 2-16,-3 6 1 0,3 2 0 0,-2 1-2 16,2 4-1-16,1-2-2 0,-1 10 3 15,0 2-5-15,3 3 0 0,1-1 21 16,0 3-21-16,-4 1 5 0,8 1 3 16,-4 3-1-16,-4-3-9 0,4 3 7 0,0 0 3 15,0 0-8-15,0-5 3 0,4 5-3 16,-4-4-10-16,0-1-5 0,0-3 3 0,1 0-1 15,-1-7 4-15,-1-2-4 0,1-1 5 16,1-4-10-16,-1-1-8 0,0-6 1 16,0-2-6-16,4-4-20 0,-4 1-14 15,0-6-7-15,4 0-6 0,3-3-19 16,-3-5-17-16,2-1-19 0,1-5-189 0,-2 0 189 16</inkml:trace>
  <inkml:trace contextRef="#ctx0" brushRef="#br0" timeOffset="121248.32">9720 13848 706 0,'20'-3'-63'0,"-2"0"10"0,0 1 6 15,13-1 6-15,-4-1 6 0,6 0 3 0,4 0 5 16,5 1 2-16,4-2 1 0,5 0 8 15,13 1-1-15,1-2-1 0,2-2 1 16,1 4 4-16,3-1 3 0,-3-3 3 16,0 4-2-16,-2-1 2 0,-2-1 2 0,-12 1-1 15,-1 0 0-15,-6 1 9 0,-1-2-5 16,-10 4 1-16,-1 2 3 0,-2-6-2 0,-5 6-1 16,-3-1-2-16,-2-3 1 0,-2 4-1 15,1-1-1-15,-4-2-1 0,-1 3 3 16,-15 0-4-16,25 0 0 0,-10 0 3 0,-15 0 3 15,22 0-5-15,-16-3 3 0,-6 3 0 16,17 0-1-16,-17 0 1 0,19 3 0 16,-19-3 1-16,12 0 0 0,-12 0 1 15,0 0 0-15,16 0 0 0,-16 0-2 16,0 0 0-16,10 3 2 0,-10-3-1 0,0 0 2 16,0 0-1-16,11 6 2 0,-11-6-2 15,3 11 2-15,-3-11 3 0,4 17 1 0,-4-6 1 16,0 1 5-16,0 0 3 0,-4 7-7 15,8-1 6-15,0 5-1 0,-4 0 1 16,1 5 0-16,3 1-1 0,-1 7 2 0,1-1 8 16,2-1-7-16,0 6-5 0,3 6 4 15,0 0 5-15,-2 0-3 0,0 2-2 16,2-2 1-16,-2 0 3 0,-1 2 0 16,0-8-4-16,-2 0 2 0,2 0-2 0,-2 0-1 15,0-3-1-15,3 0 1 0,0-2-4 16,-3 2 1-16,-3-3-3 0,6 0 1 15,-7-4 0-15,4-5-3 0,-4 3-3 0,4-3 1 16,-2-3-3-16,4 0 2 0,-6-4 0 16,0 3-3-16,0-6-2 0,-2 2 5 15,2-2-5-15,-4-2 2 0,2-1 1 16,-2 0 1-16,0 0 2 0,-3 1-3 0,6-3-1 16,-9 0 2-16,5 0 0 0,-2 0-4 15,2-2 3-15,-4-1-1 0,1 1-1 16,0-1 2-16,0 1-1 0,-3 0 5 0,4-2-3 15,-2 0-1-15,0 2-2 0,1-4-1 16,-7 4-1-16,6 0 2 0,-2-2 1 0,-2 5 2 16,3-3-2-16,-3-1-1 0,0 1 5 15,-5 0-2-15,2-2-2 0,3 1 2 16,-7 4-2-16,-3-6-2 0,2 2 2 16,-2-2 2-16,-3 0-2 0,3 1-3 0,-8-2-1 15,2-2 1-15,-2 4-3 0,-2-4-2 16,-4 1 3-16,3 0 0 0,-2-3-5 15,0 2 1-15,-5-2 1 0,2 0 0 0,-1 0-5 16,-2 0 3-16,-6-2 0 0,0 2 2 16,9 0-2-16,-1-3 3 0,-7 0 0 15,10 3-3-15,2-2 1 0,-2-1 1 0,4 0-4 16,2 3 1-16,2-2 9 0,2-2-5 16,0 1 0-16,-1 3-4 0,8-3 0 15,2 1 1-15,-4-1-7 0,6 3-3 16,0-3 3-16,-1 1-10 0,1 2 0 0,1-2-6 15,15 2-65-15,-22-2 34 0</inkml:trace>
  <inkml:trace contextRef="#ctx0" brushRef="#br0" timeOffset="122135.64">10370 13810 237 0,'0'0'-16'0,"0"-16"0"0,0 16 6 0,8-9-4 0,-8 9 7 16,0 0 5-16,0 0 6 0,0 0 3 15,0 0-1-15,18 17 5 0,-14-7 2 16,3 6-1-16,-3-2 5 0,-3 4-2 0,3 2 1 16,-4 2-1-16,3 1 1 78,-3 4 1-78,0-2 0 15,0 6-1-15,-3-2 0 0,3 7 3 0,0-1-3 0,-4 2-2 0,3 0-1 0,1 3 4 16,-4 0 2-16,4 0-1 0,-5 0 0 0,3 3 2 0,2-3-5 16,0 4-4-16,0-1 5 0,0 1-4 0,0-3 0 0,2 2 1 15,-2 2 1-15,5-2-3 16,-1-2-2 0,-3 0 0-1,6-3-3-15,-3-1 7 16,0-2-8-1,-1 1 1-15,1-10 7 16,1 2-12-16,-1-5 6 16,-1 0-19-16,1-5 4 15,0 2-10-15,-2-4-4 16,4-4-5-16,-2 0 1 0,1 2-15 0,-4-6-10 16,-1 1-6-1,0-9-91-15,7 9 50 0</inkml:trace>
  <inkml:trace contextRef="#ctx0" brushRef="#br0" timeOffset="122723.84">9646 14577 375 0,'-12'-3'-16'0,"12"3"8"15,0 0 10-15,0 0 5 0,-18-1 6 0,18 1 4 16,0 0-3-16,0 0 3 0,0 0-5 15,0 0 1-15,-16-5 5 0,16 5-7 16,0 0-4-16,0 0 4 0,0 0-3 0,0 0 0 16,0 0-2-16,0 0 1 0,0 0 0 15,0 0 2-15,0 0-4 0,46 1 0 16,-46-1 1-16,26 0-4 0,-11 4 1 16,-3-8 0-16,5 4-3 187,3 0 3-187,-2 0 0 0,2-1 1 0,2 1 3 0,5-3-7 0,2 0-4 16,2-2 8-16,2 4-3 0,11-5-1 0,-1 1-1 0,2 0-1 0,10-2 6 0,2-1-3 15,-5 3-1-15,0-1-2 0,-1 2 2 0,1-1-1 0,-8 2 4 0,-1 1-6 16,1-4-1-16,-11 4 6 0,-5 0-4 0,-1 0 2 0,1-1-3 16,-6 0-3-16,-6 3-9 0,6 0 1 0,-6-2-6 0,4 2-7 0,-3 0-4 15,-1 2-1-15,1-2-5 0,-1 3-6 0,-4-3-75 0,7 0 40 16</inkml:trace>
  <inkml:trace contextRef="#ctx0" brushRef="#br0" timeOffset="123172.57">10690 14137 304 0,'0'0'-13'0,"0"0"4"16,0 0 9-16,10-3 5 0,-10 3 3 0,0 0 4 15,0 0 9-15,0 0-3 0,10 14-3 16,-10-14 3-16,6 12 0 0,-6-3-4 0,4 2 0 15,-4-1-1-15,0 2-1 0,0 0 2 16,0 2-5-16,0-2-1 0,3 0-3 16,-3 4-10-16,0-2-12 0,0-2-17 15,0 4-15-15,-3-4-81 0,3 0 44 0</inkml:trace>
  <inkml:trace contextRef="#ctx0" brushRef="#br0" timeOffset="123968.69">9906 14168 335 0,'0'0'-7'0,"-12"-3"5"0,12 3 7 0,0 0 10 16,0 0-2-16,-11-5 9 0,11 5 1 15,0 0 2-15,0 0-2 0,0 0 3 16,0 0-5-16,0 0-1 0,0 0 0 0,0 0-7 15,0 0 5-15,0 0-3 0,21-15-4 16,-21 15-5-16,19 3 4 0,-19-3-3 16,16 0-2-16,-1 2 1 0,-5 4-3 15,-2-5 3 1,3 4-3-16,-2 1 3 0,-2 0-2 16,1 0-2-16,-1 2 4 0,-1 1 1 15,-2-1-4-15,-2 1 1 16,-2-9 1-16,-2 20-2 0,-2-9-2 0,-2 0 4 15,-9-2-2-15,4 0 0 16,-5 5-1-16,4-2-1 0,-5-2-6 31,2 0 1-31,3-2 4 0,0 1-5 0,2-1 1 16,-1-3 4 0,6 2-3-16,5-7 5 15,-11 11-3-15,11-11-1 0,0 0 3 0,11 12 3 16,-3-10 0-16,-8-2-3 0,24 6-5 0,-7-6 6 15,-5 2 1-15,5-2 0 0,-3 0-2 16,3 2-2 0,-5-2-13-16,3 0-11 15,-15 0-15-15,22 0-18 0,-22 0-28 16,16 0-73-16,-1-2 54 31</inkml:trace>
  <inkml:trace contextRef="#ctx0" brushRef="#br0" timeOffset="124959.82">9960 14825 390 0,'0'0'-26'0,"0"0"8"0,-10-11 9 0,10 11 6 15,0 0 10-15,-7-6-2 0,7 6 2 0,0 0 0 16,0 0-1-16,0 0 1 0,0 0-1 16,0 0-1-16,0 0 0 0,0 0-3 15,13-18 2-15,-13 18-4 0,14-2 4 16,-14 2 0-16,0 0-1 0,28 2-1 0,-19 0-2 15,-9-2 4-15,17 2-1 0,-17-2-1 16,19 3 0-16,-14 0-2 0,6 2 0 16,-11-5-1-16,15 7 0 15,-15-7 2-15,10 5-5 16,-8 0 2-16,-2-5-1 16,4 8-3-16,-4-8 2 15,0 12-4-15,0-12-4 0,0 0 1 0,-10 15-2 16,4-10-4-16,6-5 4 0,-15 12-4 0,14-6 4 15,-10-1-3-15,11-5 1 0,-7 12-3 0,-1-7 3 16,8-5 1-16,-6 8 3 0,6-8 2 16,0 0 6-16,-2 12 0 0,2-12 5 0,0 0 1 0,8 15 1 0,0-10 2 15,-1 3-2 1,-2-2 2-16,-5-6-3 16,15 13 3-16,-8-5 3 0,-6 0-3 0,8-1 1 15,-7 3-1-15,4 0 3 0,-2 0-4 0,0-2 2 16,-1 2-2-16,-3-10 3 0,-3 20-3 0,-5-12 1 15,8-8-3 1,-12 14-6-16,2-6-6 16,-1-4-4-1,-1 2-12 1,-3-1-10 0,3-2-39-16,-1-1 25 15</inkml:trace>
  <inkml:trace contextRef="#ctx0" brushRef="#br0" timeOffset="125614.98">10590 14768 220 0,'0'0'13'0,"0"0"-4"16,2-12 6-16,-2 12 2 0,0 0 6 15,0 0-6-15,0 0-1 0,0 0 1 16,0 0-6-16,0 0 3 0,0 0-5 0,0 0 4 16,0 0-1-16,0 0 7 0,0 0-5 15,-26 18-4-15,26-18 2 0,-7 16 4 0,6-9-5 16,-9 4 2-16,5-2-1 0,5-9 1 15,-11 17-3 1,10-6 2-16,-8 0-1 0,3-5-2 16,6-6 1-16,-6 12 0 0,2-4-2 15,4-8-1-15,-7 10 7 0,7-10 4 16,0 0-4-16,-5 13-1 0,5-13 2 0,0 0-4 0,9 7 2 0,-9-7-5 16,17 5-3-16,-5-2 9 15,3-3-3-15,1 0-4 0,1 0 0 16,3 2-6-1,-2-4 2-15,0 2-1 16,2 0 1-16,2 0-1 0,0 0-3 16,-2 0-5-16,-1 0-3 15,-2-3-5 1,3 3 1-16,-8 0-10 16,7 0-7-16,-19 0-8 15,25 0-7-15,-14 0-11 16,-11 0-5-16,16 0-99 0,-16 0 55 15</inkml:trace>
  <inkml:trace contextRef="#ctx0" brushRef="#br0" timeOffset="125812.9">10826 14817 416 0,'0'0'-6'0,"0"0"6"0,0 0 5 0,-2-9 1 0,2 9 8 0,0 0-2 0,0 0 12 16,0 0 8-16,0 0 0 0,0 0 8 15,0 0-5-15,-21 22-3 0,17-12 1 0,3 2 4 16,-5 1-12-16,2 2-3 0,3-1 1 15,-3 4-4-15,4 3-12 63,-3 2-20-63,-1-5-21 0,0 5-30 0,2 0-41 0,4-3-97 0,-2 0 69 0</inkml:trace>
  <inkml:trace contextRef="#ctx0" brushRef="#br0" timeOffset="128508.75">10743 14505 70 0,'0'0'29'0,"0"0"4"15,0 0-3-15,0 0 3 0,0 0 2 0,0 0-12 16,0 0 4-16,0 0-1 0,0 0 1 16,0 0-2-16,0 0 5 0,0 0-5 15,0 0-1-15,33 7 1 0,-33-7-7 16,0 0-1-16,0 0-2 0,0 0 1 16,0 0-3-16,31-7-1 0,-31 7 2 15,19 0-3-15,-5-3 1 0,-14 3-1 0,30 0 1 110,-14 0-3-95,1 0 1-15,-1 0 3 0,5 0-9 0,-1 0 1 0,-1 0 2 0,1 3-2 16,1-3-1-16,-5 3-3 0,2-3-2 0,2 0-9 0,-3 2-2 0,-5-2-8 0,4 2-11 15,-1 0-15-15,2-2-21 0,-9 3-98 0,-8-3 56 16</inkml:trace>
  <inkml:trace contextRef="#ctx0" brushRef="#br0" timeOffset="130315.79">11820 14674 395 0,'0'0'-37'0,"0"0"3"0,0 0 7 0,0 0 4 16,0 0 8-16,0 0-3 0,54 0 2 15,-41 3 2-15,3-3 9 0,0 3-8 16,1-3 4-16,3 2-2 0,2 1 3 0,0 0 1 16,1-3 3-16,4 2-1 0,-1 0 2 15,4 0-2-15,-4 1 2 0,5-3-1 16,2 3 0-16,-6-3 1 0,2 2 2 16,2 1 1-1,-4-3 0-15,-5 3 1 0,1-3 1 16,-2 2 6-16,-1-2-9 15,-1 0 1-15,-2 0-1 16,-2 0 1-16,1 0 0 0,-16 0-1 16,23 0-5-16,-13 2 1 15,-10-2-1 1,16 0-5-16,-16 0 3 0,15-4-4 0,-15 4-18 16,0 0 10-16</inkml:trace>
  <inkml:trace contextRef="#ctx0" brushRef="#br0" timeOffset="130545.98">12430 14617 76 0,'-10'-7'2'0,"0"-1"4"0,-1 3 2 0,11 5 4 0,-12-12 1 0,5 7 1 0,7 5-1 15,-10-7 1-15,10 7-2 0,0 0 1 0,-15-13-6 16,15 13 1-16,0 0-1 0,0 0 1 16,0 0-2-16,0 0 0 0,0 0-1 15,32-8 0-15,-32 8-4 0,27 5 3 16,-15-2-1-16,5 2 1 0,3 3 0 0,3-4 0 16,-2 4 3-1,-1 1-1-15,-1 2 0 0,2 1 0 0,-5 1 0 0,5-1 3 16,-5 2-3-16,0-1-2 0,-5 3 1 15,-3-1 5-15,0-1-2 0,-5 5-1 0,1-4-1 16,-8-1 1-16,1 4 1 0,-6-4-1 16,-6 2-11-16,-2 2-2 0,1-6-16 15,0 4-19-15,-3-4-58 0,-2 0 34 0</inkml:trace>
  <inkml:trace contextRef="#ctx0" brushRef="#br0" timeOffset="131567.79">12606 13962 240 0,'0'0'-12'0,"-12"-2"6"0,12 2 12 0,0 0 3 15,0 0 0-15,0 0-1 0,0 0-1 16,-22 0-2-16,22 0 2 0,0 0-2 0,0 0 0 15,0 0-1-15,0 0 3 0,0 0-2 16,0 0 0-16,0 0 4 0,0 0 1 16,-5 8-3-16,5-8-1 0,0 0 4 15,0 0-2-15,0 0-3 0,0 0 2 0,0 0 0 16,37 0-2-16,-37 0-2 16,18-3 2-16,-18 3 4 0,25-3-5 109,-17-2-2-109,7 0 1 0,-3 1 0 16,2-2-2-16,0-2 2 0,-1 2-2 0,0 0-1 0,-2 0 1 0,-2-2 2 0,2 0 2 0,1 1-2 0,-5-1 0 15,3 0-4-15,-10 8 6 0,15-9-4 0,-6 3 2 0,-2 1-3 0,-7 5 3 0,11-8-2 0,-11 8-3 0,0 0-2 16,8-7 3-16,-8 7-1 0,0 0 0 0,0 0 0 0,0 0 1 0,10 18 4 0,-10-9-3 0,0 4 0 0,-2 2 0 0,2 0 2 15,-4 1-2 1,4 1 2 0,-4 3 3-16,4 3-3 15,-3-3 1-15,3-3 1 16,0 6-3-16,0-3 2 16,3 2 1-16,-3-4-3 15,4-4-3-15,0 1-1 16,-2 0-1-1,2 1-5-15,-2-4 0 16,-2 0-1-16,9-2 1 0,-9 0-1 16,0 0-3-16,1 1-4 0,-1-11-1 15,0 12-5-15,4-5-5 0,-4-7-6 16,0 0-57-16,-5 17 31 0</inkml:trace>
  <inkml:trace contextRef="#ctx0" brushRef="#br0" timeOffset="131706.21">12587 14285 237 0,'0'0'-4'0,"-20"0"6"0,20 0 5 0,0 0 5 0,0 0-5 0,0 0-1 0,0 0 2 15,0 0 1-15,0 0-1 0,0 0-2 16,0 0 0-16,0 0 0 0,0 0-1 16,60 0 0-16,-40 0-3 0,-1 0 2 0,2 0 0 15,2 3 0-15,1-3-3 16,-2 0-2-16,1 2-2 0,-2-2-7 0,2 2-4 16,-3-2-12-16,-3 2-20 0,3-2-34 15,-2 0 27-15</inkml:trace>
  <inkml:trace contextRef="#ctx0" brushRef="#br0" timeOffset="138290.62">14956 13333 114 0,'0'0'1'0,"0"0"1"0,6 4-8 16,-6-4 12-16,0 0 8 0,0 0 0 0,0 0-1 15,10 5 2-15,-10-5 2 0,0 0 1 16,0 0 5-16,-4 18 0 0,8-12 3 0,-4-6 2 16,-4 24-2-16,4-12 1 0,0 3 2 15,0 2 4 345,-6 3 1-360,6 3-1 0,-2 2-2 15,2 1-4-15,-4 0 3 0,4 10 4 0,-2-4-12 0,-2 3-3 0,0 1 10 0,4-1-5 0,0 2 3 16,-4 0-3-16,-3 3 0 0,7-2 3 0,0 2 2 0,0-3 2 0,0 3-3 0,0 0-4 15,7 0-1-15,-3-1-3 0,-4 1-2 16,0 1-5-16,4-4 6 0,-4 3-2 0,0 0 0 16,4-2-1-16,-4 2 1 15,0 1-3-15,-4-1-1 0,4-3-3 0,-4 1 3 0,0-1-7 16,-3 0 7-16,-1 1-3 0,0 2 4 0,1-3-8 0,-2 0 2 0,2 1 4 0,-3 0 1 16,3 0-5-16,2-4 4 0,1 1-7 0,-7 0 3 15,4-2-1-15,6-1 2 0,-3-1-8 0,0-5-1 0,-1 2 1 0,-1-2 1 16,4-2-2-16,-2-2 0 0,2 1-13 0,2 0-5 15,0-6-1-15,-5 0-6 0,5-1-5 0,0-1-3 0,-4 0-2 0,4-3-4 0,0 4-4 16,0-4-6-16,0-2-7 0,0-10-8 0,0 22-10 16,0-14-23-16,0 2-131 0,0-10 77 0</inkml:trace>
  <inkml:trace contextRef="#ctx0" brushRef="#br0" timeOffset="139696.67">14107 15073 550 0,'0'0'-38'0,"0"0"10"0,-4 9 10 15,4-9 7-15,0 0 5 0,16 10 7 16,-16-10 1-16,11 5 5 0,1 0 2 0,-4 1-2 16,4-4 9-16,2 2 1 0,5-1-5 15,0 2 3-15,3 1 2 0,5-4 0 0,5 2-2 16,-1-1-1-16,6 2 3 0,11-2-4 15,-3 2-1-15,9-3 0 16,-1 3 2-16,15-2-4 0,-4-1 2 0,7 4 1 16,1-1-4-16,1-4 4 0,3 2-5 0,0 0 6 15,1-1 0-15,6-2 1 0,0 3-3 16,-3 0 1-16,-3-3-2 0,-1 0 2 16,4 2-4-16,1-2 1 0,2 0 1 15,-3 2-5-15,9-2 6 0,-7 0-3 0,-2 0 1 16,-4 2-7-16,5-2 0 0,-5 0 0 15,-4 0 1-15,5 0 1 0,-11 0-1 0,3 3-3 16,-4-3 2-16,3 3-1 0,-9-3 2 16,-6 2 0-16,3-2 2 0,-2 0-8 15,0 0 3-15,0 0 0 0,-1 3-3 16,-8-3 3-16,10 3 1 0,-12-3-5 0,6 0 7 16,2 0-1-16,-10 0 2 0,4 0-6 15,-2 0 3-15,-6 2-3 0,3-2 0 16,2-2 0-16,-8 4 1 0,4-4 0 0,-4 2-3 15,-3 0 6-15,5 2-4 0,-12-2 1 16,1 0 0-16,-2 0-2 0,0 0 1 16,-1 0-1-16,-3 0 9 0,0 0-11 0,-2 2 4 15,-4-2-3-15,1 0 3 0,-14 0-2 16,26 0-2-16,-15 0-2 0,-11 0 5 16,16 0-1-16,-16 0-1 0,19 0-4 15,-19 0 2-15,14-2 4 0,-14 2 9 16,16 2-13-16,-16-2 0 0,0 0-2 0,11 0 1 15,-11 0 2-15,0 0-1 0,0 0-4 16,16-2 3-16,-16 2 1 0,0 0 3 16,0 0-5-16,0 0 0 0,0 0-2 0,0 0 2 15,0 0-1-15,11-5 3 0,-11 5-4 16,0 0 5-16,0 0-4 0,0 0 2 0,0 0-2 16,-15-23 6-16,15 23-1 0,-12-9 3 15,12 9-5-15,-11-16-2 0,7 9 1 16,-4-3 4-16,2 0-1 0,-2 0 0 0,-4 2-2 15,5-2 0-15,-1 0 4 0,-4 0-1 16,1 1 2-16,-1 1-3 0,2-1 4 16,-4 1-1-16,5 0-3 0,1 1 4 0,-1-1-1 15,-1 0 2-15,10 8 4 0,-13-12 3 16,5 7 0-16,8 5 0 0,-11-10-4 16,11 10-2-16,-8-5 6 0,8 5-2 15,-10-8-2-15,10 8-3 0,0 0 3 0,0 0-6 16,-8-8 7-16,8 8-3 0,0 0-4 15,0 0 2-15,0 0 0 0,0 0 2 16,-12-7-3-16,12 7 0 0,0 0 1 16,0 0 1-16,0 0 0 0,26 15 2 0,-14-10 1 15,-2 3-9-15,-1-4 6 0,-1 4 2 16,7 0-2-16,-2 2-2 0,-4-2 0 0,9 4 3 16,-4-2-3-16,-2 2-1 0,3-1-1 15,-7-2 3-15,3 1-2 0,1 0 3 16,-4 0 0-16,2 0-3 0,-2 2 1 0,-4-1-3 15,0 0 7-15,-1 1-4 0,1 0 1 16,-4 0 0-16,-4 1 0 0,1-1 4 16,-5 1-2-16,0-1 0 0,-6 3-10 15,2 1-8-15,-7-1-17 0,-4-3-19 0,1 0-23 16,-5-2-36-16,-5 2-81 0,-3 2 65 16</inkml:trace>
  <inkml:trace contextRef="#ctx0" brushRef="#br0" timeOffset="140975.13">14923 13342 469 0,'7'-9'-30'0,"-7"9"9"0,0 0 11 0,0 0-1 0,4-8 2 16,-4 8 2-16,0 0 1 0,0 0 1 0,0 0 1 15,0 0 3-15,0 0-2 0,0 0 1 16,0 0 6-16,0 0 4 0,0 0-1 16,0 0-4-16,0 0 3 0,-22 27 3 15,17-14 2-15,-6-1 0 0,1 1-4 0,-1 2 4 16,6 2-2-16,-13 3 0 15,9-2 0-15,-4 2-4 16,-2-3 2-16,3 3-1 0,1-3 0 16,-1 1 1-16,2 0 2 15,2-2-5-15,-4-1 3 0,1 1-4 16,0-5 1 0,6 1-3-1,-2-4 4 1,3 1 11-16,-4-1-3 15,-1 0 5-15,9-8-1 0,-5 9-1 16,5-9-7-16,-11 3 4 0,11-3 0 0,0 0-1 16,0 0-6-16,0 0 1 0,-1-25 1 0,1 25-2 0,0-23-6 15,1 8 4 1,6 1-7 0,-3-8 2-1,0 4 0-15,2-2 1 0,0-3-4 16,4 3-1-16,-3-1 1 15,-2 5-1-15,6-4 3 16,0 1-4-16,-6 6 6 16,6-3 0-1,-1 4-4 1,2 1 1-16,-4 0-4 0,6 6 5 0,0 1-1 0,5 4 2 16,-10 0-2-16,9 4-1 15,4 4 3-15,-3 4-3 16,4 7 7-16,-1 3-1 15,5 1-8-15,0 6-6 16,2 3-12 0,4 4-19-1,5 7-16-15,0 0-106 16,-3-1 56-16</inkml:trace>
  <inkml:trace contextRef="#ctx0" brushRef="#br0" timeOffset="142221.1">18350 15337 403 0,'0'0'-31'0,"0"0"1"0,0 0 6 0,0 0 5 16,14 5 6-16,-14-5 6 0,0 0 3 16,0 15 3-16,0-15 2 0,4 16 1 0,-8-7 4 15,4 3 1-15,-4 2-2 0,0-2-1 16,3 2 1-16,-4 2-1 0,1-1 1 15,-4 0-3-15,0 2-2 16,5-2-4-16,-1-2-5 16,0 2-9-16,-4-3-9 0,4 1-8 15,-3-1-41-15,3-1 26 32</inkml:trace>
  <inkml:trace contextRef="#ctx0" brushRef="#br0" timeOffset="142627.65">18304 15333 190 0,'3'-11'-9'0,"5"3"7"0,-4-1-4 15,0 1 5-15,-4 8 8 0,15-12 3 16,-7 7-1-16,1-1 1 0,0 0-2 15,-9 6 0-15,19-6 1 0,-6 4 0 16,-1-1 2-16,-12 3 0 0,27 0 0 0,-16 3 0 16,3-1 4-16,-2 1-5 0,0 1-2 15,3 4 1-15,-7-3 1 0,3 1-2 16,-3 0 0-16,0 5-1 31,-2-4 0-31,2 3-1 0,-8 1-2 0,0-2 2 0,0-9 1 0,-8 18-1 0,2-9-4 16,-2 2-4-16,-4-3-2 0,-3 1 3 0,3-1-3 15,-3-1 2-15,3 1 0 0,-2 0-3 0,3-3 1 16,-1 2 2-16,-1-2 0 0,3 0 2 16,6 1-3-16,-9-2-1 0,13-4 1 15,-9 9 1-15,9-9 4 0,-6 13 1 0,6-13 1 16,0 18 0-16,10-10-1 0,-6 1 0 16,1 4 0-16,4-3-3 0,-1 0 6 15,-2 2-7-15,7 0 4 0,-5 2-1 0,3-2-6 16,-3 0-8-16,2 1-9 0,2-1-10 15,-4-1-15-15,-1-2-49 0,1-1 33 16</inkml:trace>
  <inkml:trace contextRef="#ctx0" brushRef="#br0" timeOffset="143225.41">18751 15540 231 0,'0'0'-19'0,"0"0"6"15,-4-15 2-15,4 15 7 0,0 0-3 0,-15-13 5 16,15 13-4-16,-14-4 4 0,14 4 7 16,-16-6 0-16,5 4 5 0,11 2-2 0,-23 2 2 15,23-2-1-15,-24 3 2 16,10 0-3-16,6 1 1 0,-7 1 0 15,7 0 1-15,-3 1-1 0,-2-1 0 0,9 2-2 16,4-7-3-16,-13 10 2 16,7-3-1-16,6-7 4 0,-4 11-3 0,4-11 2 31,-4 9-2-31,4-9-3 16,0 0 5-16,0 0-5 0,4 15 1 0,-4-15 5 0,14 2-9 15,-14-2-2-15,0 0-3 0,18 0 1 0,-18 0 1 16,0 0-3-16,23-6 0 0,-15 0 0 0,3 1 0 15,-11 5 1-15,12-8 2 0,-12 8 0 16,10-7-1-16,-2 5 1 16,-8 2 1-16,0 0-1 0,16-8-2 0,-16 8 3 15,0 0 3-15,0 0 1 0,19 8 1 0,-19-8-2 16,7 9 1-16,-3-1-1 16,-4-8-1-16,8 15 2 0,-8-7-4 0,4 0-3 15,0 1-9-15,0-1-9 0,-2 0-7 16,2 1-48-16,0-1 27 0</inkml:trace>
  <inkml:trace contextRef="#ctx0" brushRef="#br0" timeOffset="143747.72">18894 15537 195 0,'0'0'1'0,"4"-9"2"0,-4 9 7 0,0 0-1 16,0 0 1-16,0 0-2 0,0 0-2 0,0-14-1 15,0 14 1-15,0 0-2 0,0 0 0 16,0 0 3-16,0 0-3 0,0 0 3 0,0 0 0 16,0 0-1-16,-12 28 1 0,4-20 0 15,1 2 0-15,7-10 2 0,-12 17-5 16,8-6 3-16,-3-5-2 0,-1 5 4 15,4-4-4-15,-4-2 2 0,8-5-5 16,-10 13 5-16,10-13 0 16,-8 10-3-16,4-5-1 0,4-5 2 0,0 0-2 15,0 0-1-15,0 0 1 0,0 0-1 0,0 0 0 16,0 0-1-16,0 0-2 0,0 0 1 16,0 0-1-16,26-31 0 0,-18 25 1 15,3 0 0 1,-3-2 0-16,8 2-4 15,-5 0 4-15,1 1-4 0,-2 1 3 0,-2 0 1 16,7 3-1-16,-15 1-1 16,21-3 4-16,-21 3-5 0,19 0 3 0,-19 0-3 15,19 8 2-15,-15-7 0 16,4 5-2 0,-8-6 0-1,10 12-2-15,-6-4 2 0,-4 0 1 16,4-2-11-16,0 5 0 0,-4-2-5 15,0-9-9-15,8 18-6 0,-5-10-56 0,1 1 31 0</inkml:trace>
  <inkml:trace contextRef="#ctx0" brushRef="#br0" timeOffset="144301.68">19250 15688 233 0,'0'0'-7'0,"8"-11"5"16,-8 11 3-16,10-9 0 0,-10 9 2 0,0-11-2 15,0 11 2-15,0 0 0 0,-6-17-2 16,6 17 4-16,-12-10-4 0,4 5 0 16,8 5 2-16,-19-8-2 0,11 5 1 15,8 3 3-15,-19-2 0 0,19 2-3 0,0 0 2 16,-28 5-1-16,23-2 3 0,5-3-2 16,-17 8-2-1,17-8 3-15,-10 6 0 0,6 0-2 16,4-6 2 15,0 0 0-31,-9 12 2 0,9-12-1 16,0 0-2-16,13 13 3 0,-13-13-5 15,10 4 1-15,3 0-1 16,-4-3-1-16,-9-1 3 0,18 0 0 0,-18 0-3 16,22 0 0-16,-22 0 4 15,15-5-6-15,-3 4 4 0,-12 1-3 16,15-6 2-16,-7 1-2 15,-8 5-2-15,14-5 4 0,-14 5-2 0,12-4-1 16,-12 4 0-16,0 0 1 0,0 0 0 0,0 0 2 16,0 0 1-16,0 0-1 0,0 0 4 0,-4 20 5 0,4-20-3 15,-8 22-1-15,4-10 0 16,2 3 3-16,-6 2 6 16,0 5-6-16,4-4-1 0,-3 0-2 0,-1 2 1 15,0-2-2 1,4 0 1-1,-3-4-1-15,-1 1 0 0,4-2 0 16,0-1-4-16,-5-1 3 0,4-4-10 16,-9 1-10-1,10-3-10-15,4-5-12 0,-18 4-17 0,8-4-69 16,10 0 42-16</inkml:trace>
  <inkml:trace contextRef="#ctx0" brushRef="#br0" timeOffset="144707.94">19322 15669 319 0,'0'0'-9'0,"0"0"3"0,12-1 4 0,-12 1-1 16,14-3 1-16,-14 3 9 0,18 0-4 16,-18 0 7-16,14-5-1 0,-14 5 2 0,14-4 6 15,-5 0-1-15,-9 4-4 0,19-4 4 16,-11 1-6-16,-8 3 1 0,16-11 2 15,-10 7-4-15,-6 4 1 0,8-10-2 16,0 2-1-16,-8 8-7 0,4-10 2 0,-4 10-2 16,0 0 1-16,-8-17-2 15,8 17 2-15,-12-5-3 63,12 5 2-63,-22-3-3 15,22 3 2-15,-23 5-3 0,10 1 0 0,3-2 1 0,1 6 2 0,4-2-3 0,-9 2 3 0,10 0-1 16,0 0 4-16,0 2-2 0,3-2 2 0,-3 2-2 0,4-1-1 0,4 1 2 0,-4-1-3 0,5-2-5 16,-5 2-4-1,8-2-5-15,6-1-10 32,-9-3-6-32,12 2-12 0,-6-4-62 15,1 2 36-15</inkml:trace>
  <inkml:trace contextRef="#ctx0" brushRef="#br0" timeOffset="144944.94">19783 15502 264 0,'7'-5'-8'16,"-7"5"-1"-16,0 0 2 0,12-7 4 0,-12 7-3 15,0 0 8-15,0 0 2 0,0 0 1 16,0 0 3-16,0 0 1 0,0 0 0 15,-12 30-2-15,12-20-1 0,-11 0-1 16,3 2 1-16,-1 1-2 0,5-1 1 0,-2 3-2 16,-3-2 2-16,5-1-1 15,-4 4-6-15,1-4-5 0,3 0-2 0,-4 0-10 16,8-1-4-16,-4-3-3 0,4-8 0 0,-4 17-43 16,4-17 24-16</inkml:trace>
  <inkml:trace contextRef="#ctx0" brushRef="#br0" timeOffset="145412.57">19771 15469 173 0,'4'-12'-7'16,"4"0"8"-16,-1 1 1 0,-3 2 2 16,4-2 2-16,6 5 4 0,-2-2 3 15,3 0 0-15,-3 4 2 0,-1-2-2 0,5 1 0 16,-2 2-3-16,5-2 5 0,-3 5-3 15,-16 0 0-15,32 0-2 0,-17 0 0 16,-2 5 1-16,0-2-3 0,2 2-1 16,-7 1 1-16,4-2 1 15,-1 4-1 1,-7 0-1-16,4-2 0 0,-4 2 0 0,-2 3-3 0,-2-11 1 0,-6 17-2 16,-6-10 5-1,4 4-5-15,-7-2-2 16,2 2-2-16,-5-2 0 0,4 2-3 15,-4-5 1-15,9 2 0 0,-4 0-2 16,2-1 2-16,-1-2 1 0,4 3 2 0,-3-2 1 16,11-6 9-16,-12 6 1 0,12-6 3 15,-10 11-1-15,10-11-1 0,0 7 0 0,0-7 2 16,0 0-7-16,8 17 4 0,-6-12 1 16,2 3 0-16,0-1-2 0,4-2-2 15,-1 3-2-15,1 2 2 0,-8-2-5 16,8 1 0-16,1 2-5 0,-3-2-1 15,-2 2-6-15,5-2-8 16,-1 2-18-16,-3-2-9 16,-1 2-10-16,2-5-83 15,2 2 46-15</inkml:trace>
  <inkml:trace contextRef="#ctx0" brushRef="#br0" timeOffset="146166.84">20148 15745 333 0,'4'-11'-23'0,"-4"11"5"16,4-9 3-16,-4 9 8 0,6-13-4 16,-6 13 3-16,0 0 0 0,-10-18 0 0,10 18 2 15,-8-9-1-15,8 9 2 0,-14-11-1 16,6 10 3-16,8 1 2 0,-19-5 3 0,19 5-2 16,-19 1 2-16,19-1 3 15,-16 5-5-15,16-5 3 0,-14 11-1 0,10-6 0 16,-4-1 3 31,1 4-3-47,7-8 3 0,-12 12 2 0,12-4 2 15,0-8 2-15,-9 11 0 0,9-11 2 0,0 12 2 0,0-12-5 0,0 0 0 0,9 11 0 16,-9-11 0-16,8 4 1 0,-8-4-6 0,19 5 2 0,-19-5 1 16,16-3-5-16,-16 3 0 0,18-5 3 0,-18 5-8 15,15-7 2-15,-3 5-1 0,-1-4 1 31,-11 6-2-31,12-5 6 0,-12 5-3 0,14-4-4 0,-14 4-5 16,14-5-1-16,-14 5 2 0,0 0 1 16,13-3-1-16,-13 3 1 0,0 0-2 0,0 0 4 0,0 0 2 15,17 8-3-15,-17-8 1 0,0 0 1 0,6 7 1 0,-6-7 2 16,5 8-4-16,-5-8 4 0,8 4-2 0,-8-4 1 16,11 8 2-16,-11-8 3 15,8 2-6-15,-8-2 3 16,16 3-2-16,-16-3 3 0,14 3-4 0,-14-3 0 0,15-3 4 0,-15 3-3 15,20-5 1-15,-9 2 0 16,-3-2 1 0,-8 5-1-16,18-12-2 0,-4 5 4 0,-5-4-2 15,0 1-2-15,3-2 2 0,-4-3-5 16,3-1 1-16,0 3 2 0,-6-6-1 16,6 2-1-1,-7 2 2-15,2 0 2 31,-2 5-1-15,0-2 0-16,4 1-2 16,-4 2 1-16,-1 1 2 0,-3 8-2 0,5-12 2 15,-5 12 2 1,0 0 5-16,0 0 0 0,0 0 2 0,0 0 0 0,0 0-1 16,3 37 3-16,-3-25-5 15,0 1 1-15,0-1 3 16,0 3-3-16,-3 1-1 15,3-1-3-15,0-1-2 0,0 1-8 0,-1-2-13 16,1-1-12-16,0-2-17 16,-4 0-40-16,4-10 30 15</inkml:trace>
  <inkml:trace contextRef="#ctx0" brushRef="#br0" timeOffset="146252.63">20387 15637 236 0,'19'-3'16'0,"-19"3"-3"0,16 0 0 0,-16 0-3 0,26 0-1 0,-14 3-1 0,7-3-12 0,-8 0-26 0,3 0-63 0,2 0 32 0</inkml:trace>
  <inkml:trace contextRef="#ctx0" brushRef="#br0" timeOffset="147790.67">14378 14328 222 0,'8'-8'-10'16,"0"2"3"-16,-8 6 7 0,8-9 6 0,-8 9 2 15,0-11 2-15,0 11 0 0,4-12 3 16,-4 12 1-16,0-9-1 0,0 9 10 16,0 0-9-16,-8-13-6 0,8 13 8 0,-15-10-5 15,7 5 2-15,8 5 3 16,-23-8-4-16,13 5 0 0,-2 2 2 0,12 1-3 15,-27 0-1-15,27 0 2 0,-29 1 0 16,14 2-2-16,3 2-2 0,-3 1 3 31,5 2-2-31,-2 1-2 16,5-1 4-16,-1 1-4 0,0 1 0 0,0 0 0 0,5 0 1 0,-1 3-4 0,4-13 3 31,0 17-2-31,7-7 5 0,-3 0-8 16,4-3 4-1,0 1-1-15,3-3-2 0,1 3 2 16,-2-4-1-16,5-1 0 0,-3 2-2 16,3-2 1-16,-2-3-1 0,-13 0-4 15,31 0 2-15,-19-3-5 0,0 1 7 16,-2-4-6 0,5 2 7-1,-4-1-10 1,-3 0 2-16,-8 5 2 0,20-7-4 0,-14 3 3 15,6 0 3-15,-12 4-5 0,14-5 3 0,-14 5-1 0,0 0 1 16,18 0-5-16,-18 0 5 0,0 0 1 0,6 9 0 0,-2-1-1 16,-4-8 3-16,4 15 2 0,-2-5-6 0,-2 0 5 15,7 0 2-15,-3 1-5 16,-4 1-1 0,0-1-13-16,4-2-7 15,-3 3-5-15,5-1-6 0,-2-5-7 16,4 5-4-16,-8-4-76 15,8 1 42-15</inkml:trace>
  <inkml:trace contextRef="#ctx0" brushRef="#br0" timeOffset="148004.84">14712 14462 294 0,'0'0'-22'0,"0"0"3"0,0 0 4 0,0 0 4 0,0 0 11 0,0 0 5 0,0 0 0 0,0 0 4 16,-40 0 0-16,40 0-1 0,-20 7 1 15,8-2 3-15,-1 3-3 0,4-2 2 0,-6 0 0 16,4 2-2-16,5 0-1 16,-4 2 3-16,4-2-2 0,2-2 0 0,4-6-3 15,0 22 5-15,4-16-5 16,0 5 0-16,-2-4-3 0,8 1-5 16,0-2-7-16,2 2-10 15,-2-2-10-15,-1-2-12 16,0 4-59-1,5-6 34 1</inkml:trace>
  <inkml:trace contextRef="#ctx0" brushRef="#br0" timeOffset="149192.15">14375 14634 245 0,'0'0'-13'0,"3"-24"5"16,-3 24 9-16,0 0 4 0,0 0 2 0,0 0 3 16,0-13 0-16,0 13-3 0,0 0 2 15,0 0-1-15,0 0-3 0,-15-7 7 0,15 7-1 16,0 0 2-16,-21 2 1 15,21-2 0-15,0 0 1 0,-24 2-2 0,13 1 2 16,11-3 0-16,-16 5 0 0,5 1-3 16,11-6-2-16,-17 9 3 15,12-4-3-15,5-5-3 0,-8 12 4 0,5-4 6 16,3-8-5-16,-8 18 2 0,8-10-5 16,0-8 1-16,5 14-2 0,-2-6 4 15,4-4-3 1,-2 4-1-1,8-2 0-15,-5-2 0 16,-1 1-1-16,5-2 1 31,-12-3-4-31,19 5 2 0,-11-5 0 16,-8 0-4-16,22 0 2 0,-22 0 1 31,19-5-1-31,-19 5-9 16,12-8 2-16,-5 1-1 0,1-1 1 15,-8 8-5-15,4-15-4 0,-4 6-1 0,0 9 4 16,-4-17-6-16,4 17-1 0,-8-22-4 0,1 16-5 16,3-2-4-16,4 8-4 0,-12-12-6 0,5 4-8 15,7 8-78 1,-8-10 43 0</inkml:trace>
  <inkml:trace contextRef="#ctx0" brushRef="#br0" timeOffset="149471.81">14520 14617 307 0,'0'0'-23'0,"0"0"4"0,0 0 5 0,0 0 5 16,12 3 2-16,-12-3 6 0,0 0 7 0,0 0 0 15,0 0 5-15,0 0 1 0,-12 20 0 16,12-20 0-16,0 0 3 0,-6 20-7 15,2-12 4-15,0 1 1 0,4 2-1 16,-4-2 5-16,4-9-3 0,-4 23-3 0,0-10 0 16,4 2 0-16,0-3 0 0,-6 1-5 15,5-1 1-15,1 0 1 0,-4 1-2 0,4-3 0 16,0 3-4-16,0-13-6 0,-4 19-7 16,-3-9-2-16,7-10-1 0,0 12-11 15,0-12-5-15,-2 14-12 0,2-14-69 16,0 0 38-16</inkml:trace>
  <inkml:trace contextRef="#ctx0" brushRef="#br0" timeOffset="149701.76">14379 14742 270 0,'0'0'-21'0,"7"-8"2"0,-7 8 4 0,0 0 1 0,12-6 1 0,-12 6 4 16,0 0-2-16,18-3 5 0,-18 3-4 16,18 0-3-16,-18 0-7 0,22 3-21 15,-12-3 14-15</inkml:trace>
  <inkml:trace contextRef="#ctx0" brushRef="#br0" timeOffset="150071.07">14780 14694 110 0,'0'0'4'0,"0"0"2"0,0 0 4 15,0 0 4-15,0 0-1 0,0 0 5 16,0 0-3-16,0 0 1 0,0 0 2 16,0 0 6-16,-41 11-10 0,41-11 3 15,-11 9-2-15,6-3 2 0,-2 2-1 0,3-2 1 16,-4 5-1-16,4-4-1 0,-2 3 0 16,2 1-3-16,0-2 5 0,-3 1-3 46,6 3-2-30,-5-4-2-16,2 2 2 0,3-2-1 0,1-9-2 0,-4 18-1 0,4-10 1 0,-4 0 2 0,4-8-7 0,-7 12 1 16,7-12-8-16,0 12-3 0,0-12-5 15,-2 10-3-15,2-10-11 0,0 0-8 0,0 0-9 0,0 0-9 0,-6 8-65 0,6-8 40 16</inkml:trace>
  <inkml:trace contextRef="#ctx0" brushRef="#br0" timeOffset="150188.21">14603 14856 297 0,'0'0'-9'0,"0"0"5"15,0 0 4-15,9-14 4 0,-9 14 3 16,19-5 5-16,-10 2 2 0,-9 3-3 16,23-1-1-16,-14-2-1 0,9 1-2 0,-18 2-4 15,26 0-16-15,-7 0-20 0,-4-3-35 16,1 3-16-16,1-3 28 0</inkml:trace>
  <inkml:trace contextRef="#ctx0" brushRef="#br0" timeOffset="164036.81">18036 13365 217 0,'0'0'-6'0,"0"0"10"0,0 0 4 0,0 0 3 16,0 0 5-16,0 0-7 0,0 0 1 0,0 0 0 16,0 0-1-16,0 0 2 0,0 0-6 15,0 0 0-15,0 0 1 0,0 0 1 16,0 0-1-16,0 0 3 0,0 0-6 15,0 0 5-15,0 0 0 0,0 0 2 0,0 0-1 16,0 0 2-16,-26 4 0 0,26-4-2 16,0 0-2-16,-18 5 1 0,18-5 2 15,-14 0 0-15,14 0-2 0,-19 3-1 0,19-3 0 16,-16 3 2-16,16-3-3 0,-15 0 0 16,3 1 3-16,12-1-5 0,-10 4 3 15,10-4-2-15,-19 0 2 0,19 0-4 16,-20-4 4-16,20 4-3 0,-15 0-2 0,15 0 3 15,-18-1-3-15,18 1 1 0,-18 1-2 16,18-1 4-16,0 0-3 0,-13 0 3 16,13 0-3-16,0 0 2 0,-19-1 0 0,19 1-1 15,0 0-3-15,0 0 3 0,0 0-2 16,0 0 0-16,0 0-1 0,-17 0-2 0,17 0-2 16,0 0-4-16,0 0 1 0,0 0 1 15,0 0-5-15,0 0 0 0,0 0-2 16,59 1 3-16,-50 3 1 0,8-4 1 15,-6 0-1-15,1 3 3 0,-12-3 0 16,27 0 3-16,-15 0-4 0,-2 2 1 16,-10-2 0-1,19 0 2-15,-19 0-1 0,16 3 2 0,-16-3 2 16,19 0-3-16,-19 0-1 16,9 1-1-16,-9-1-3 0,0 0 0 0,0 0 1 15,0 0 0-15,19 0-3 0,-19 0 1 16,0 0 2-16,0 0-1 0,0 0 3 0,0 0-3 0,0 0 3 0,0 0-4 15,0 0 0-15,-51-6 2 0,39 3 3 16,1-1 1-16,11 4-1 16,-26 0-1-16,26 0 2 15,-19-1 2-15,19 1-2 0,-16-3 1 16,16 3 2 0,-15-3-2-16,15 3 1 0,0 0-1 0,0 0-3 15,-22-1 4-15,22 1-2 0,0 0 1 0,0 0-4 0,0 0 0 16,-18 0-6-16,18 0-7 15,0 0-14-15,0 0-19 0,0 0 18 0</inkml:trace>
  <inkml:trace contextRef="#ctx0" brushRef="#br0" timeOffset="178616.79">17951 13417 134 0,'0'0'-6'0,"0"0"1"0,0 0 1 0,0 0 0 16,8 3 2-16,-8-3 1 0,0 0 2 0,0 0-2 15,0 0 1-15,0 0-1 0,0 0 0 16,0 0 3-16,0 0 1 0,0 0-1 16,0 0 2-16,0 0-3 0,0 0 4 15,0 0-1-15,0 0 9 0,0 0-6 0,0 0 1 16,0 0 1-16,0 0-1 0,0 0 2 16,0 0 0-16,-27 8-2 0,27-8 1 15,-18 1-1-15,18-1-3 0,-12 4 1 16,12-4 1-16,-15 4-2 15,15-4 1-15,-16 5 1 0,16-5-5 32,-19 3 3-32,11 0 1 0,8-3-6 15,-18 6 5-15,4-3-6 16,14-3 4-16,-18 5 0 0,8 1 2 0,10-6-4 16,-21 5 5-16,10-4-1 15,11-1-3-15,-16 8 2 0,10-6-2 31,-2 4-2-31,-4-2 3 16,12-4-1-16,-15 4 4 16,3 3-1-16,12-7-1 15,-19 7 2-15,5-2 6 16,6 0-3 0,-7 1 1-16,3-1-1 15,-7-1 1 1,6-1-3-16,-2 2 2 0,-3 0-3 15,2-1-1 1,1 2 2-16,-1-4-3 16,5 4 0-1,-5-1 3 1,2-1-2-16,-1 1-1 16,3-1-1-16,-1 3 0 0,3-6 0 15,-3 5 0-15,4 2-2 0,-5-4 1 16,5 1-1-16,-4 0 2 0,2 1-2 0,3-1 3 15,-4-1-5 1,1 4 5 0,7-3-4-16,-8-1 1 0,2 4 2 31,2-2-2-31,-3 0 0 0,3 0 1 16,8-6-4-16,-17 10 5 0,11-3-3 15,-2-2 1-15,8-5-1 31,-14 10 1-31,10-2-1 0,-6-3 2 16,10-5-3-16,-13 9 2 0,9-3-1 16,-5 2 0-1,9-8 0-15,-10 12 0 0,1-7 3 0,9-5-6 16,-8 12 4-16,4-4 1 16,4-8-1-1,-11 12-2-15,3-4 2 16,0-1 0-16,2 1-1 0,2-3 2 15,-4 3 0-15,8-8 0 32,-15 12-2-32,11-8 3 0,4-4 0 15,-19 13-3-15,11-7 2 32,4 0-1-32,4-6 1 15,-14 11-2-15,10-3-2 0,-4-4 4 0,8-4 3 0,-15 11-5 16,11-3 0-16,-5-4 4 0,9-4-4 31,-19 9 0-31,11-4 3 0,0 3 1 0,8-8-4 16,-15 10 0-1,7-2 2-15,2-3 0 16,6-5 3-16,-16 9-5 0,8-3 2 0,1-1-1 16,7-5 4-16,-12 9-6 0,8-3 0 15,4-6 1-15,-15 8 3 0,7-4 0 0,8-4-2 16,-10 10 6-16,10-10-9 15,-12 8 6-15,2-4 0 16,10-4 6-16,-9 8-1 0,0-2-1 16,9-6-1-16,-14 9-2 0,5-4-1 0,1 1 4 15,8-6-2-15,-15 9 0 0,7-4 0 0,8-5-4 0,-14 8 1 0,6-4 2 16,8-4-3 0,-15 11-1-16,11-6 3 0,-4 2 0 15,8-7-4-15,-15 11 4 0,11-6-4 16,-4 2 1-1,8-7 0-15,-10 12 1 0,6-7-1 0,-4 3 3 16,0 0-2-16,8-8 0 0,-11 9 2 0,3-1-6 16,8-8 4-16,-11 12 0 0,5-4-1 15,0-1 1-15,6-7 0 0,-9 13 0 16,0-6-2-16,9-7 2 0,-10 13 0 0,2-6 0 0,3 1 0 16,0 0-1-16,1-1 2 15,4-7-1 1,-12 12-5-16,5-7 6 15,3 3-3-15,-4-1 0 16,0 1 8-16,1 0-5 16,-1-3 1-16,0 2 1 0,-2 1-6 15,2 0 6-15,0-2-6 0,8-6 2 16,-19 12 4-16,11-4-6 0,-3-2 4 0,-2 0 3 0,1 2-4 0,7-2 0 0,-5 0 0 16,-2 0 2-16,2 2 0 0,10-8-3 0,-16 12-2 0,9-7 3 0,-1 2-2 0,8-7 2 0,-15 13-1 0,7-10-2 0,2 3 2 0,6-6 1 15,-12 14 0-15,4-12 0 0,-3 5-7 0,3 1 8 0,0-1-1 0,-3 1-2 0,3 0-2 0,-1-2 2 0,1 2 3 0,-1 0-6 0,-2-1 3 0,3 4 1 0,-5-5-1 0,7 2 3 16,-7 2-1-16,5-2 0 0,-3 2 3 0,3 0-3 0,0 0 1 0,0-3-4 0,-2 4-1 0,-1-2 4 0,3 2-1 0,-4-5 3 15,1 5-5-15,-1-2 3 0,2 2-1 0,2-2 3 0,-6 2-4 0,2-2 1 0,2 2-1 0,-2 0 2 0,5-2-1 0,-6-1 4 0,-1 1-6 0,6 1 2 0,-4 0-1 0,-2 0 4 16,6 0-5-16,-7 1 1 0,4-2 1 0,-1-1 0 0,2 2 2 0,-1-1-6 0,2 2 5 0,-2-3 0 0,3-2-2 0,-7 5 5 16,7-2-8-16,-1-1 6 0,-3 3-1 0,5-4 0 0,-1 1-4 0,-4 1 5 0,6-1-2 0,-2 0-1 15,-3 1 2-15,3 1 1 0,0 0 2 0,-4-2-8 0,5 2 5 0,-1-2-1 0,0 1 1 0,2-1-5 0,-2 3 3 16,-3-5 0-16,4 5 1 0,-2-4 0 0,2 3 1 0,-3-3 4 0,3 1-6 0,3-1 0 0,-8 1 3 0,1 0-3 0,2-2 0 0,-4 2 2 0,-2 0 2 16,7-1-7-16,0 1 5 0,-8-4 2 0,5 4-1 0,-7 0 1 0,3-3-4 0,3 2 1 0,-3-2 0 0,3 1-3 0,2-2 2 0,-2 1 0 0,2 0 4 15,-2 1-8-15,2-4 5 0,-6 5 0 0,5-4 1 0,0 2 0 0,-1 0-3 0,0 1 3 0,-2-2-1 16,2 1-1-16,-3 3 5 0,2-4-5 15,-1-1-2-15,-4 2 2 0,3 2 11 0,-2-5-11 16,5 4 0-16,-3-1-1 0,-1 0 2 16,5-1 1-16,-1 2-2 0,-2-4 2 15,2 4 0-15,-3-4 3 0,15-2-2 0,-23 4-8 16,13-1 4-16,-2 0-2 0,2-1 8 16,10-2-4-16,-22 6 0 0,22-6-2 15,-23 2 1-15,14 0-2 0,9-2 2 16,-18 4 0-16,6-4-2 0,12 0 1 0,-14 1 2 15,14-1-1-15,-23 3-2 0,23-3-1 16,-16 2 6-16,16-2-2 0,-15 3 1 0,15-3-3 16,-18-3-2-16,18 3 0 0,-15 3 4 15,15-3 0-15,0 0-2 0,-27-3 0 16,27 3-2-16,-17-2-1 0,17 2-3 16,-16 2-4-16,16-2 3 0,-16-2-4 0,16 2-14 15,-17 0 0-15,17 0-9 0,-19 0-8 16,19 0-9-16,-20 0-8 0,20 0-9 15,-21-3-104-15,21 3 59 0</inkml:trace>
  <inkml:trace contextRef="#ctx0" brushRef="#br0" timeOffset="182363.98">15246 15162 415 0,'0'0'-36'0,"0"0"7"16,0 0 7-16,-18-2 12 0,18 2-4 0,0 0 2 15,-12-3 5-15,12 3 2 0,0 0 0 16,0 0 3-16,-20 0-1 0,20 0 8 16,-13 3-2-16,13-3 5 0,0 0 0 15,-20 0 3-15,20 0 2 0,-11 0-3 16,11 0 2-16,-18 2 0 0,18-2 2 0,-20 0-3 15,20 0 2-15,-15 0-1 0,15 0 1 16,-23-2 0-16,23 2 2 0,-18 2-5 0,18-2-2 16,-22-2 3-16,22 2-1 0,-14-3 1 47,14 3-5-47,-19 0 3 0,19 0 3 0,0 0-3 0,-16 0 8 0,16 0-7 0,0 0-4 0,-15 0 0 0,15 0 1 0,0 0-1 15,0 0 10-15,-18 0-13 0,18 0 5 16,0 0-3-16,-19-1 4 0,19 1-3 15,0 0 0-15,-12 1-2 0,12-1-3 0,0 0 4 16,0 0-3-16,0 0 5 0,-23-1-4 16,23 1-2-16,0 0 2 0,-14-4 0 15,14 4-1-15,0 0-2 0,0 0 3 0,0 0-7 16,-16-2 8-16,16 2 3 0,0 0-3 16,0 0 0-16,0 0 1 0,-19 0 0 15,19 0 1-15,0 0-2 0,0 0 0 16,0 0 5-16,-13-2-4 0,13 2 1 15,0 0 1-15,0 0 5 0,0 0-7 0,0 0 6 16,-14-6 2-16,14 6-3 0,0 0-2 16,0 0 4-16,0 0-3 0,0 0-2 15,0 0 10-15,0 0-10 0,0 0 2 0,0 0-6 16,0 0-1-16,0 0 5 0,0 0 0 16,0 0-4-16,0 0 0 0,0 0-1 0,0 0 0 15,46 6 0-15,-46-6 2 16,14 4-2-16,-2-4-2 0,-12 0-1 15,16 4 3-15,-1-3 0 0,0-1-5 16,-3 0 3 0,2 3 2-16,-3-3-7 15,5 0 11-15,-1 0-7 0,-3 2 2 16,5-2-5-16,2 0 2 0,-5 0 3 31,0 0-2-31,3 3 3 0,-17-3-2 16,27-3-2-16,-15 6 4 0,2-6 1 0,-14 3-6 31,27 0 7-31,-14-2-6 16,3 2 0-16,0-3 1 15,2 2 2-15,-4 1-4 16,5-4 6 0,-4 2-4-16,1 0 0 0,6-4-3 15,-7 6 10-15,1-2-6 0,7-4-2 16,-9 5-1-1,4-4 1-15,-1 2 0 16,-2-2 2-16,2-1 0 0,-5 4 0 16,3-2 5-1,3-2-9-15,-10 1 2 0,4 2 1 16,-1-1 1-16,1-1-1 0,3 0 0 16,-5-1 1-16,2 0-5 15,-1 0 6 1,1 1-2-16,-1 0 5 15,-1-2-3-15,5-1-4 16,-3 4 1 0,3-4 2-16,-7 3-2 0,6-3 1 15,-2-2-1-15,-1 2 3 16,1 2-1-16,3 0-7 16,-5-3 16-1,2 1-13-15,3 0 3 16,-7 1 1-1,0-1 5-15,5-1-7 16,-2 1-1-16,-2 0 4 0,-2 1 1 16,4-1-2-16,-2-2-3 0,-2 3 2 0,3-1-3 15,1-1 5-15,1 1-3 16,-8-2 3-16,3 0-2 31,5 3 2-31,-8-1-4 0,6-3 7 0,-4 5-3 16,0-5-4-16,6 2 3 15,-8 1 0-15,7-3 0 0,-7 4-1 16,3-3 2-16,-3 3-1 0,4-1 2 16,-4-1-2-16,5 1 0 15,-4-2-2 1,3 2-2 0,2-2 6-1,-6 3-5-15,0-4 2 0,6 2 0 16,-6 1-1-16,4-1-3 0,-4-2 8 15,7 4-6-15,-3-3 6 0,-1 2-8 16,-2-2 7-16,2 0-4 0,3 3 0 0,-4-4-1 31,0 5 6-31,6-5-1 0,-4 2-4 16,3 1 2-16,-3-2 2 0,-3 2 0 16,5 0-3-16,-2-1 1 0,1 1 1 15,0-1-4-15,1 1 2 16,-5 1 1-16,3-1 4 0,5 0-1 15,-9 1-3 17,7-1-2-32,-7 0 13 0,4 2-11 0,-4 0-4 15,7-2 10-15,-11 8 2 0,12-14-9 0,-8 6 4 16,2 1 2-16,2-1-2 16,0 0 1-16,-4 1-5 0,3 1 4 15,1-2 0-15,-1 0-3 31,-6-2 3-31,10 2 2 16,-7-2-9-16,4 3 4 0,-3-4-2 0,4 5 9 16,1-2-10-16,-5 1 8 15,2-4-3-15,-2 5-2 0,4-2 0 0,-3 0 1 16,3 1-6-16,-5-1 2 0,4 0 5 16,-4 1-1-1,7-1 8-15,-7 0-13 0,4 2 2 16,0-2 2-16,-2 1 2 15,2 2-5-15,-1-3 3 0,-7 8 2 16,12-18-4-16,-4 10 5 16,-1 2-5-16,1-2 4 15,0-2-2-15,0 2 1 16,-3 0-1 0,0 2 1-1,7-2-2-15,-6-3 0 16,3 4 0-16,0 1-3 15,-3-5 2-15,0 3 1 0,0-1 2 16,3 1-4-16,-5 0 3 0,7 1 0 0,-7-1 4 16,4-1-6-1,-4 1 0-15,0 1 7 16,2-4-3-16,-6 11-5 16,12-14 3-16,-8 6 0 0,0 1-2 0,-4 7 0 15,11-13 5-15,-3 5-1 0,-5 1 1 16,2-1-4-16,-5 8-2 15,11-12 3-15,-3 7-1 0,-8 5-4 16,4-11 7-16,2 7 0 0,-6 4 0 16,8-13 1-16,0 9 0 0,-8 4-3 15,6-11-2-15,-1 7-1 16,-5 4 2-16,13-11-3 0,-13 11 4 16,8-12 1-16,-2 7-6 0,-6 5 6 0,13-12 1 15,-9 7 1-15,1-1-7 0,-5 6 4 16,14-13 2-16,-10 6 0 0,6-1-4 15,-6 4 5-15,-4 4-6 16,12-13 3-16,-8 5-1 16,-4 8 7-1,11-9-4-15,-7 1-7 0,-4 8 7 0,12-12-2 0,-5 6 4 16,1 2-9-16,-8 4 4 0,8-13 6 0,-2 6-7 31,2 2 4-31,-8 5-1 0,18-11 0 0,-13 5-6 16,3 0 3-16,-8 6 1 15,15-13-1-15,-7 9 5 0,1-1-5 16,0 1 2 0,5-4 2-16,-6 1-7 0,-8 7 4 0,18-11-3 15,-10 3 4-15,3 3-2 16,-3 1 2 0,3-4-1-16,-3 3-1 0,0-1 2 0,2 0-1 15,-10 6-2-15,16-11 0 0,-5 7 3 16,-3-1 2-16,0-1-2 15,-8 6 0 1,15-10 3-16,-6 4-1 0,0 2 3 31,-9 4 1-31,18-10-11 0,-14 6 5 0,6-2-1 0,-10 6-2 16,16-8 1-16,-5 3 1 0,-3 1-4 16,-8 4 7-16,15-11-5 0,-7 9-2 0,0-2-3 0,-8 4 8 15,18-8-4-15,-10 5 2 0,-8 3-2 16,19-4 2-1,-11 0 2-15,-8 4-2 0,15-7 0 0,-6 5-2 32,-9 2 8-32,13-4-8 0,-13 4 5 0,19-6-2 0,-19 6 2 15,17-2-5-15,-11-1 2 0,-6 3-3 16,21-5-3-16,-10 2 12 0,-11 3-9 0,20-4-1 16,-20 4 2-16,22-3-2 0,-11 1 3 31,1-1 1-16,-1-1-3-15,-11 4 5 16,22-4-2-16,-10 4-4 0,2-3 4 0,-14 3 3 16,18-5-3-16,-4 2-2 15,-14 3 1-15,18-1 4 0,-8-3-3 0,-10 4-4 0,18-1 2 0,-18 1 7 16,16-6-3-16,-5 4-5 16,-11 2 3-16,16-4 1 15,-16 4 4-15,19-3-5 0,-19 3 3 0,12-3 1 0,-2 1-3 0,-10 2-3 16,18-3 6-16,-9 0-4 0,-9 3 2 0,19-1-2 0,-6-3 6 0,-13 4 5 0,17-4-9 0,-17 4-5 15,19-3 12-15,-2 1-10 0,-9-1-2 0,-8 3 7 0,19-1-4 16,-19 1 2 0,19-4 1-16,-19 4-3 0,16-2 9 0,-16 2-11 0,18-2 1 15,-18 2 5-15,15-6-6 0,-15 6 2 16,19-2-2-16,-7-1 1 16,-12 3 7-16,14-3-9 0,-14 3 5 0,18-1-2 0,-4 1 3 15,-14 0-1-15,20-5 1 0,-9 5-2 0,-11 0 0 0,23 0-3 0,-11-3 0 0,-12 3 8 16,26 0-6-16,-7 0 2 0,-19 0 1 0,23-4-1 0,-10 4-1 15,0 0 5-15,-13 0-7 0,28 0-5 0,-16 0 5 0,7 0-3 16,-8 0 4-16,1 4-3 0,6-4-1 0,-6 0-2 0,7 0 3 16,-4 3-5-1,1-3 2-15,-2 0 1 0,4 2 1 16,0-2-5-16,-4 3 4 0,-1-2-4 0,10-1 3 0,-9 3-5 16,2-3 3-16,3 3-1 0,-3 2-3 0,-1-5-2 0,3 3-3 0,0-1-6 15,-5 4-4-15,6-5-9 0,-6 2-10 0,2 2-91 16,-3-2 47-16</inkml:trace>
  <inkml:trace contextRef="#ctx0" brushRef="#br0" timeOffset="187648.64">18404 13506 38 0,'0'0'37'0,"-17"0"-1"15,17 0-8-15,0 0 0 0,0 0-8 0,0 0-5 16,0 0-2-16,0 0-2 0,0 0 0 15,0 0 2-15,0 0 1 0,0 0-3 0,0 0-3 16,0 0 4-16,-19-1-1 0,19 1-2 16,0 0 4-16,0 0-2 0,0 0-3 0,0 0-1 15,0 0 3-15,0 17 1 0,0-17-7 16,6 12 3-16,-6-12 2 0,-6 14 0 16,6-14-1-16,6 14-2 15,-2-6 2-15,-4-8-4 31,4 15 5-31,-4-7 0 16,0-8-5-16,1 12 5 0,3-5-1 16,-4-7 4-16,4 13-5 0,-4-13 6 15,5 8 1-15,3-4-2 0,-8-4 2 16,11 8-2-16,-11-8-6 0,12 3 6 0,-1-1-5 16,-11-2 1-16,22-2 1 0,-10-1 0 15,7 0 3 16,-3-2-6-31,3 1 4 16,3-4-3-16,5-1 0 16,1-2-3-16,-1 0-2 0,7-1 0 15,-4 3 1-15,0-2 3 0,-3 1-6 32,0 0-7-32,-5 2-14 31,2 3-13-31,-4-2-22 15,-5 2-33 1,4 0-67-16,-3-1 54 0</inkml:trace>
  <inkml:trace contextRef="#ctx0" brushRef="#br0" timeOffset="189802.92">15126 14860 390 0,'0'0'-20'0,"0"0"7"0,0 0 4 15,0 0 7-15,0 0 7 0,0 0 2 16,0 0 5-16,0 0 4 0,10-23 1 15,-10 23-1-15,0 0 2 0,0 0-1 16,0 0 1-16,0 0-5 0,0 0 3 0,4-9 1 16,-4 9-2-16,0 0-2 0,0 0-2 15,0 0-2-15,0 0 0 0,0 0-1 16,0 0-1-16,0 0 2 0,0 0-3 16,0 0-3-16,0 0 3 0,0 0 2 0,0 0-2 15,0 0-4-15,20 12 0 0,-20-12 1 16,7 10 5-1,-7-10-6-15,3 12-1 0,2-5-3 32,-1 1 8-32,-4 0-2 0,7 1-1 0,-3 2-1 15,0-4-4-15,-2 1 4 0,4 2-2 16,-6 0 2-16,0-10 2 0,9 16 0 16,-9-10-3-1,0-6 1-15,5 15 3 16,-1-7 1-16,-4-8-6 15,3 7 5-15,-3-7 3 0,5 8-1 16,-5-8-2-16,0 0 2 0,11 2-3 16,-11-2-1-16,0 0-3 0,25-10 4 0,-17 6 0 15,3-7-2-15,4 3 3 32,1-1-1-32,2-3-4 15,-2-2 0 1,6 2-2-16,0 0 8 15,4-4-2-15,2 4-9 16,-2-2 4-16,2 2-3 0,-1-2-2 16,-4 5-15-16,-3-2-14 15,2 1-22-15,1 3-48 0,-6-1-71 0,2 1 60 0</inkml:trace>
  <inkml:trace contextRef="#ctx0" brushRef="#br0" timeOffset="194636.41">10706 15020 230 0,'0'0'37'0,"0"0"-13"0,0 0-5 15,0 0 1-15,0 0 10 0,0 0-6 16,0 0-1-16,-20-26-6 0,20 26 5 0,0 0-9 15,0 0 4-15,0 0-7 0,0 0 2 16,0 0-2-16,0 0 0 16,-3-9 0-16,3 9 1 0,0 0-4 0,0 0-3 15,0 0 2-15,0 0-1 0,0 0 0 0,0 0 3 16,0 0-3-16,0 0 2 0,0 0-7 16,0 0 5-16,-5 27 1 0,5-27 2 15,-4 16-2-15,4-7-1 0,0-9 1 16,4 19 0-1,-4-13-3 1,0-6 7-16,0 15-2 0,0-7-6 16,1-1 5-16,-1-7 2 0,0 0-1 15,4 16 3-15,-4-16 0 0,11 4-3 0,-11-4-3 16,18 2 1-16,-7-2-3 16,-11 0 2-16,27-4-4 0,-13-4 7 15,5 0-3 1,1 2-2-1,1-5-2-15,2 2 5 0,4-7-2 16,2 4-4 0,2-3 5-16,2 2-4 15,-5-2-3-15,0 3 2 16,-1 0-1-16,-3 1-5 0,-6-1-6 16,4 4-8 15,0-1-11-31,-2 4-13 0,2-3-10 15,-6 5-19-15,1-2-103 16,-5 3 60-16</inkml:trace>
  <inkml:trace contextRef="#ctx0" brushRef="#br0" timeOffset="195616.59">9542 14312 428 0,'0'0'-30'0,"21"13"8"0,-21-13 7 15,0 0 4-15,0 0 2 0,0 0 1 0,0 0 4 16,0 0 0-16,0 0 3 0,0 0 4 16,0 0-3-16,12 5 0 0,-12-5 3 15,4 7 6-15,-4-7 1 0,11 5 0 0,-5 1 4 16,0-2-1-16,3 1-2 0,-4 0 1 15,2 1-2-15,-7-6-2 0,11 12 0 16,-6-10 3-16,2 6-5 16,1-4 1-1,-8-4 0-15,8 8-1 0,1-2 0 16,-4-2 4-16,-5-4-5 0,11 8 8 0,-11-8-11 16,7 8 3-1,-7-8 1-15,12 5 0 0,-4-4-2 0,-8-1-1 16,17 3 0-16,-8 0-1 0,1-1 0 15,-10-2 1-15,24 0 4 0,-16 0-6 16,-8 0-3-16,32-2 2 0,-16-4 5 16,0 5-7-16,1-4 6 0,3-1-4 15,1-2 2-15,-2-1-1 32,4-2 0-32,1 2-1 0,-2-3-2 15,0-1 4-15,0-2-4 16,0 3 3-1,-6-4-5-15,2 4 3 16,2-1-2-16,-5 3 1 16,2-3-3-16,-5 4-7 15,3 1-7-15,-7 1-14 16,7-1-16-16,-5 4-98 0,-4-4 50 16</inkml:trace>
  <inkml:trace contextRef="#ctx0" brushRef="#br0" timeOffset="196285.14">9878 15174 380 0,'-11'-6'-15'0,"11"6"5"0,0 0 5 0,0 0 10 16,-11-11 8-16,11 11 4 0,0 0-1 16,0 0 2-16,0 0-1 0,-6-9-3 15,6 9 1-15,0 0-1 0,0 0-1 0,0 0 0 16,0 0-6-16,0 0 0 0,0 0-4 15,0 0 3-15,0 0-1 0,0 0 6 16,0 0-7-16,0 0 3 0,0 0-1 16,17 29-1-1,-16-21-1-15,9-3 1 0,-9 5-3 0,-1-10 2 16,11 12 1-16,-11-4-5 0,0-8 4 0,6 13-2 16,-2-9 1-1,-4-4 1-15,6 8 0 0,-6-8-2 16,4 7 5-16,-4-7-1 15,0 0-2-15,6 8 0 0,-6-8-4 16,0 0 3-16,0 0 0 0,0 0-1 0,30-12 3 0,-30 12-5 0,18-11-1 16,-6 4-1-16,0-1 1 0,3-2 1 0,2 0-6 15,-1-2-1-15,6-1 6 32,-5 1-7-32,4-1 1 15,-1 1-5-15,-1 2-7 16,2-3-6-16,2 4-10 0,2-5-5 0,-2 5-11 15,0-3-94-15,-7 1 50 0</inkml:trace>
  <inkml:trace contextRef="#ctx0" brushRef="#br0" timeOffset="196930.53">10787 14156 357 0,'0'0'-22'15,"-4"-14"7"-15,4 14 10 0,0 0 3 0,0 0 5 16,0 0 5-16,-7-12-4 0,7 12 1 16,0 0-1-16,0 0-1 0,0 0 1 15,0 0 0-15,0 0-2 0,0 0 2 16,0 0 1-16,0 0 2 0,0 0-2 0,0 0-1 15,0 0 2-15,0 0 1 0,0 0-1 16,0 0-2-16,27 27 6 0,-23-22-5 16,3 1 0-16,-1 0-1 0,-6-6 0 15,6 14 0-15,-2-10-1 16,-4-4 2-16,13 8 1 0,-13-8-2 16,5 8 2-16,-5-8 2 0,11 6 0 0,-11-6 1 0,15 3 1 15,-15-3-3 1,16 0 0-16,-16 0-2 0,21-3-2 0,-13 1 5 15,3-2-3-15,3-2 1 0,-6-2-2 16,7 2-3-16,1-5 3 16,0 2-4-1,1-3 1-15,6 1 0 0,-3-1-3 16,3-4 6-16,2 4-5 31,-2-5 2-31,-1 3-4 16,4 0 2-16,-8 2 3 15,-2 1-8 1,2 2-9-16,-2-2-10 16,-2 4-10-16,-2-1-14 15,-1 3-91-15,4 2 47 0</inkml:trace>
  <inkml:trace contextRef="#ctx0" brushRef="#br0" timeOffset="202510.4">18251 15852 339 0,'0'0'-27'0,"15"5"9"0,-15-5 3 0,12 3 4 16,-12-3 4-16,14 2 4 0,-2-2 7 15,-12 0 2-15,23 3 3 0,-8-3 5 16,-2 0-1-16,0 3 2 0,6-3 3 0,2 0 2 15,-2 0 0-15,0 0-2 0,7 1 0 16,1-1 2-16,4 0 2 0,5 0-6 16,-3 0-3-16,2 4-2 0,6-4 2 156,4 0-1-140,3 1-1-16,-2 2 4 0,3-3-2 0,0 3-1 0,1-1-1 0,0 1 4 0,0 0-4 0,-4-1-3 15,-4 0 2-15,4 0-6 0,-7-2 0 0,-6 3 5 16,-2 0-5-16,0-1 3 0,-5-2-6 0,-2 3-12 0,-1-3-6 15,-4 3-10-15,-3-3-5 0,-2 2-12 0,-6 1-23 0,-8-3-89 0,19 1 53 0</inkml:trace>
  <inkml:trace contextRef="#ctx0" brushRef="#br0" timeOffset="204619.71">17003 13428 40 0,'5'-16'24'0,"-5"16"0"15,10-10 2-15,-6 2 3 0,-4 8-1 16,8-13 4-16,-8 13-9 0,4-8 4 15,-4 8-1-15,1-12-4 0,-1 12 3 0,5-7 2 16,-5 7-1-16,0 0-3 0,0 0-1 16,0-12-2-16,0 12-2 0,0 0-2 15,-10-8-4-15,10 8 2 0,0 0-3 0,-27-1-3 16,27 1 3-16,-17 1-2 0,17-1 1 16,-23 6 0-16,8 2 5 140,7-2-5-140,-6 1-5 0,6 6 3 16,-4 3 1-16,5-1-4 0,-5 2-3 0,8 1 5 0,-7 2-3 0,7 0 0 0,-4 2 4 0,4-2-5 15,4 0 5-15,0 3-3 0,0-3-1 0,0 0 4 0,0-3-4 0,4 1 1 0,4 2 3 16,-4-3-1-16,7 0-1 0,-3 1-1 0,4-2 1 0,3-2-7 0,-3 1 10 0,6-3-5 0,-3 1-2 16,8-2 1-16,-2-2-1 0,2 1 2 0,-1-2-6 0,1-3-3 0,0-1 3 0,3 0-1 15,1-3 1-15,-4-1-2 16,3-1-3-16,2-4 2 0,-5-1-3 16,0-4 0-16,3 0 3 15,-3-2 0-15,-3-1-3 31,-1-2-1-15,9-7 0-16,-15 2 5 16,6 0-3-16,-2-6-1 15,-2 2 2-15,-3-1 2 16,-4 1-2-16,2 0 1 0,-2-1 0 16,-8 2-1-16,4 0 0 15,3-1 1-15,-7 2 0 16,-11-1 1-1,7 2 0-15,-4-1 1 0,-2 1-2 16,-2 0 0-16,-7 2 4 16,0-4-5-16,-2 3 4 15,-6 0-7-15,1 2-9 16,-1 0-4-16,4 1-10 31,-14 2-16-31,10 3-97 16,-5-4 50-16</inkml:trace>
  <inkml:trace contextRef="#ctx0" brushRef="#br0" timeOffset="208446.02">8932 10997 348 0,'0'0'-29'0,"0"0"3"0,0 0 4 0,0 0 1 15,0 0 3-15,0 0 5 0,0 0 9 16,0 0-3-16,7 12 7 0,-7-12 0 0,8 7 2 16,-8-7 3-16,7 8-1 0,-2-3 3 15,-5-5 0-15,15 11 2 0,-7-7 2 16,2 1-1-16,5 3 4 0,-4 0-7 15,1-4 6-15,0 4-4 0,2-3 0 0,-2 3 4 219,6-1 5-203,-4 0-7-16,9 1 5 0,-3 0-3 0,7-2-3 0,-5 2 0 0,10-2 1 0,-4 2-2 15,4-7 2-15,0 4 2 0,8 2 0 0,-1-2-2 0,5-2 1 0,-3 2-3 0,3-2-1 16,-9 0 3-16,2-1-2 0,1-2 1 0,-1 2-4 0,-5 2 1 16,-3-2-2-16,2-2-1 0,-3 2-1 0,0-2 0 0,-3 2 1 15,-6-2-2-15,4 3 3 0,-3-3-3 0,1 1 1 16,-5-1-2-16,1 4 0 0,-1-2-2 0,0 2-8 0,6-2-10 0,-10 0-12 16,5 2-13-16,-1 0-19 0,-1 0-78 0,1-2 48 0</inkml:trace>
  <inkml:trace contextRef="#ctx0" brushRef="#br0" timeOffset="211542.72">16106 11472 72 0,'-15'-6'27'0,"7"5"-8"0,8 1-1 0,0 0-3 0,-13-5 6 16,13 5 2-16,0 0-7 0,0 0-1 15,-2-12-1-15,2 12-1 0,0 0 1 16,0 0 0-16,15-11-4 0,-15 11 2 15,20-3 3-15,-13-2-2 0,9 5 0 16,2-1-1-16,-3 1 7 0,12 0-9 0,-6-4 2 16,7 4-3-16,4 4-1 0,5-8-3 343,-2 4 4-343,6 0-2 16,7 0-1-16,2 0-2 0,3 0 0 0,0 0 4 0,2 4-4 0,-2-3 6 0,1-1-9 0,6 4 2 16,6-4-1-16,-2 1 0 0,7-1 9 0,1 0-12 0,4 0 4 0,1 3-1 0,3-3 0 0,2 0 2 0,12-3-3 0,1 3 3 15,-6 0 0-15,10 0-3 0,-10-1 2 0,6 1-1 0,-3 0 1 0,0-4 3 16,-11 4-1-16,3 0-4 0,8-1 6 0,-16 1-5 0,0-4 3 0,-2 8-1 16,2-8 0-16,-6 4-1 0,-2 0-1 0,0 0 1 0,3 0 0 15,-11 0 0-15,-3 0-3 0,-3 0-1 0,4 4 5 0,-4-3-1 0,3-1-2 0,-2 4-1 0,-3-4 3 16,-2 1 2-16,2 2-1 0,2 0-5 0,-4-1 1 0,1 0 2 0,0 2-4 0,-6-2 2 0,4 0-2 15,-7 3-1-15,7-2 1 0,-5 2 0 0,-7-4 1 0,-2 2-2 0,0 0 2 0,-2-1-1 0,2 1 2 0,-3 0 0 16,0 1 3-16,0-2-6 0,2 2-3 0,-3-2 3 0,-2 0-5 0,2 1 2 16,-2-2 2-16,1 5-1 0,-4-2 1 0,9-3 1 0,-8 2-2 0,2 1 0 0,2 0 8 15,-2-2-8-15,0 0 0 0,-2 0 3 0,0 5 0 0,-1-6 1 0,5 2-5 0,-7 0 3 0,3-2 0 16,-1 6-2-16,-7-6 7 0,5 2-7 16,-3-1-1-16,2 1-2 0,-3 0 2 15,8 2-2-15,-5-2 2 16,-1-2-3-1,1 2 2-15,4 2 0 0,-5-2-3 32,5 1 0-17,0 2 5-15,-1-4-4 16,6 3 0-16,-5 0 0 0,6 1 4 16,-6-2-1-1,2 0 0 1,2 0-1-16,-3-2 0 15,4 2-1 1,-5 3 4-16,-1-3 1 16,8-1-2-16,-5 1 1 15,-2 0-2-15,6 0 2 16,-2-2 1 0,-5 1 1-16,12 2-2 0,-5-2 1 15,-1 2 3-15,1-3-2 0,5 0 0 31,-5 4 0-31,4-4 2 0,-3 1-4 0,-2 2 1 16,1-2 2-16,0-2 0 31,1 2-6-31,-4-2 3 0,5 3-1 16,-3-2 1-16,1 2-3 16,-2 0 3-16,4-4-5 15,-5 4 2 1,4 0-1-1,-8-2 1-15,12 2 0 16,-9-1 0 0,2 1-4-1,-2-3 2-15,2 2-2 0,2 0 0 16,0-3-1-16,5 4 0 16,-5-4 1-1,-1 5 0-15,5-2 0 0,-1-1 3 16,6 4 0-1,-4-4 2-15,2 1-1 0,-4 2 0 16,6-3 2-16,4 0 2 16,-10 1-5-16</inkml:trace>
  <inkml:trace contextRef="#ctx0" brushRef="#br0" timeOffset="211616.94">23148 11790 54 0,'54'3'-6'0</inkml:trace>
  <inkml:trace contextRef="#ctx0" brushRef="#br0" timeOffset="211681.44">23326 11804 39 0,'40'4'-4'0</inkml:trace>
  <inkml:trace contextRef="#ctx0" brushRef="#br0" timeOffset="211879.78">23420 11816 32 0,'28'0'-3'16,"-8"4"5"-16,2-2-5 0,-6-2 1 0,0 2 2 0,1 0 0 0,-5 1 2 0,3 1-4 0,-3-4 3 0,2 1-2 0,-2 2 3 0,-1 0 0 0,-11-3 0 0,17 1-2 0,-7 2 3 0,-10-3-2 0,13 4 0 0,-13-4 1 0,16 1 3 0,-8 4-3 0,-8-5 5 0,8 3-3 0,-8-3 5 0,9 4-3 0,-9-4 1 0,8 8 0 15,-8-8 2-15,8 8-2 0,-8-8 1 0,3 7 0 0,-3-7-2 0,4 10 1 0,-4-10 8 0,4 14-4 0,-4-14 2 0,0 12-4 0,0-12 5 0,0 14-5 0,0-14 3 0,-4 18-2 0,4-9-5 0,-4 2 3 0,4 1-1 0,-3-2-1 0,3 4-3 0,-4-2 3 0,0 1-2 0,4 2 1 0,-2-2 0 0,-2 3-3 0,2-1 2 0,-2 5-2 0,-1 1 3 0,4-2-4 0,1 2 2 0,-4-2 0 0,1 5 0 0,3-3 0 0,-4 2-1 0,4-1 4 0,-4 0-3 0,4-2 2 0,-1 4 2 16,1-2-4-16,-6 1 4 0,6 0-2 0,-1-2-1 0,1 2-1 0,0-1 3 0,0-2-4 0,0 3 1 0,0 0 2 0,0-1-1 0,0-4 2 0,0 2 0 0,1 0-1 0,-1 0 2 0,0-2-4 0,0 0 1 0,0-4-2 0,0 4 4 0,0-5-4 0,6 3 1 0,-6-1 1 0,0-1 0 0,0 2-1 0,0-4 4 0,0 2-5 0,-6-5 2 0,12 3 2 0,-6 1-3 0,0-13 4 0,-6 20-4 0,6-8 1 15,0-12-3-15,0 16-2 0,0-5 5 16,0 0 1-16,0-11 3 0,-1 17-8 16,2-6 2-16,-1-11-1 0,-1 17-1 15,1-8 2-15,-4 2 0 0,4-11 3 0,0 16-7 16,0-16 4-16,0 19 0 0,-4-13 0 16,1 8-2-16,3-14-1 0,-4 17 1 0,4-6 3 15,0-11-3-15,-4 20 3 0,4-14-2 16,-2 5-1-16,2-11 5 0,-4 17 0 15,2-6-4-15,2-11 2 0,0 15-4 16,0-15 9-16,-4 14-7 0,8-6-2 16,-4-8 1-16,-4 12 0 15,4-12-1-15,0 12-3 0,0-12-1 0,0 14 0 16,0-14-3-16,-5 9 2 0,5-9-1 16,5 11-1-16,-5-11-4 0,0 9 1 0,0-9-5 15,0 13-1-15,0-13-6 0,0 10-3 0,0-10-5 16,4 10-11-16,-4-10-58 15,0 10 34-15</inkml:trace>
  <inkml:trace contextRef="#ctx0" brushRef="#br0" timeOffset="213473.43">23148 13244 243 0,'-2'-10'-14'0,"2"10"5"0,0 0 6 0,0-12 5 15,0 12 3-15,0 0 4 0,0 0-6 16,0 0 4-16,-6-12-5 0,6 12 1 15,0 0-1-15,0 0 1 0,0 0 0 16,0 0 0-16,0 0 2 0,0 0 2 16,0 0 1-16,0 0 1 0,0 0 0 0,0 0-1 15,0 0-3-15,0 0 1 0,35 15 2 16,-28-11 1 0,1 1-4-16,-8-5 1 0,12 10 1 0,-8-4 1 15,2 0 0 1,1 0-1-1,-2 2 0-15,2-4 2 16,1 3-2-16,-5 2-3 16,5-2 3-16,-3 1-1 0,6-1-1 15,-7 1-1-15,4 1 1 16,-2-1 4-16,2 3-2 16,2-2-3-16,-2-1-2 15,0 1 4-15,0-2-1 0,-2 5 0 0,5-5-3 31,-6 1 4-31,2 0-1 0,4-2-1 16,-6 1 1-16,2 1-1 0,1-3-2 16,-8-5 1-16,10 12-1 0,-10-12-2 15,7 11-1-15,-2-8 4 0,-5-3 1 16,7 6-1-16,-7-6 1 0,11 6-3 0,-11-6 3 16,9 4-2-16,-9-4 3 0,11 6-1 15,-11-6 0-15,0 0-2 0,12 4-2 16,-12-4 1-16,10 0-1 0,-10 0 2 0,0 0 0 0,0 0 0 0,23-4 0 15,-23 4 1-15,11-2-2 0,-11 2-5 16,10-8 7-16,-10 8-3 0,0 0 0 0,16-6 0 16,-16 6 2-16,11-6-4 0,-11 6 3 0,11-8 2 0,-11 8-5 15,5-8 3 1,-5 8-5-16,11-4 2 0,-11 4 2 16,6-8-4-16,-6 8 3 15,0 0-2-15,10-7 2 0,-10 7-1 0,6-8 0 0,-6 8 2 16,7-9-2-16,-7 9 1 0,9-11 0 0,-9 11-1 15,7-12-3-15,-3 4 3 0,-4 8 0 0,11-16 0 0,-5 8-1 16,-2-1 3-16,2-1-3 31,-4 1 4-31,6-4-1 16,-1-2-2-16,-3 0-2 0,3-1 4 16,-2-2-1-16,2 2-3 15,-3-2 8-15,2-2-5 0,0 3 0 16,-2 0 1-16,2-2-1 15,1 4 0 1,-3 1-2 0,1 2 1-16,-1-2 0 15,-1 5 1-15,5-2-2 0,-5 2 1 0,1 1-7 16,-4 8-8-16,6-15-11 0,0 10-13 16,-6 5-14-16,10-8-59 0,-10 8 39 15</inkml:trace>
  <inkml:trace contextRef="#ctx0" brushRef="#br0" timeOffset="-214084.44">23528 13765 281 0,'0'0'-20'0,"-10"-13"4"0,0 9 1 16,1-2 4-16,9 6 0 0,-27-5 6 0,13 2 2 15,-2 2 3-15,0-3 2 0,-6 3 2 16,4 2-3-16,-2-1 6 0,-3 4 2 0,-2-3-2 15,2 5 1-15,-2 2 1 0,5-4-1 16,-6 6 0-16,4-3-1 0,-5 6 3 16,6-2-2-16,3 4 2 0,-3-3 5 15,1 2-5 142,1 1 0-157,2 1 0 0,2 1-3 0,-1-2 5 0,4 4-5 0,-2-1 1 0,3 0 0 0,4-1-2 0,-2 4-2 0,2-1 6 15,3 0-5-15,2 2 3 0,2-1 0 0,0-2-2 0,0 5-1 0,2-6 2 0,2 4-3 16,0-4 0-16,3 2 2 0,-2 0-4 0,2-1 2 0,4-2 1 0,-3 1 2 0,4-1-2 0,1-2 1 15,0-1-2-15,5 2-2 0,-2-1 0 0,5-3 0 0,-2 0 0 0,-3 4 7 0,9-7-5 16,-6 5-1-16,5-2 0 0,-2-2-4 0,5-3 3 0,-4 4-1 16,1-3 2-1,2 1-3-15,1-5 0 16,-4 1 1-16,3 1 1 0,0-1-2 16,0-2 4-16,-3-1 3 15,-3-2-7-15,3 0 2 16,-1 0-4-1,2-2 2 1,3-4 0 0,0 4-1-1,-5-4 0-15,5 0 1 16,-2-2 1-16,-2-2-5 16,0-3 2-16,1 1 2 15,-2-1-2 1,1-5-3-1,1 1 3-15,0 0 3 16,-5-3-5-16,2-3 5 16,-5 3-3-16,4-3 2 0,-7 1-2 15,2 3 6-15,-3-4-3 16,-5 3-2 0,1-1 3-16,0 2-2 15,-4-1 0 1,0 0 0-16,-4 0 2 15,0-1-4-15,0 4 2 0,-4-2-3 0,-3 2 9 16,2-5-6 0,-3 5-2-1,-6 0-2-15,0-1 1 16,-2 1-11-16,-3 2-3 16,3-2-4-1,-5 1-8-15,1 1-7 16,1 2-11-16,2 1-73 15,-7 0 41-15</inkml:trace>
  <inkml:trace contextRef="#ctx0" brushRef="#br0" timeOffset="-213589.25">23186 13994 290 0,'0'0'-23'0,"0"0"6"16,0 0 4-16,0 0 4 0,0 0 4 0,0 0 2 15,0 0 2-15,0 0-3 0,0 0 6 16,0 0 0-16,0 0 1 0,0 0-2 16,38-2 5-16,-38 2 0 0,26 2-1 15,-14-2-4-15,-12 0 2 0,26 0-1 0,-12 3-1 16,-1-3 1-16,4 0 1 0,-6 3-4 15,5-3 9-15,-5 2-18 0,-11-2-3 16,22 3-8-16,-11 0-3 0,1-3-41 16,-12 0 22-16</inkml:trace>
  <inkml:trace contextRef="#ctx0" brushRef="#br0" timeOffset="-213287.94">23328 13920 159 0,'0'0'-6'0,"0"0"3"16,0 0-1-16,0 0 2 0,-17 9 5 16,17-9-3-16,0 0 3 0,-9 11-3 0,9-11 1 15,-7 10 2-15,4-3 5 0,3-7-6 16,-4 17 0-16,0-9 0 0,4 2-2 16,0-10-6-16,0 20-1 0,0-10-11 15,0 1-29-15,-1 1 16 0</inkml:trace>
  <inkml:trace contextRef="#ctx0" brushRef="#br0" timeOffset="-212764.6">23448 14162 117 0,'10'11'-6'0,"-10"-11"1"15,14 1 5-15,-14-1-2 0,14 3 5 16,-14-3 1-16,16 5 0 0,-6-5 2 0,-10 0 0 15,23 6-2-15,-8-6 3 0,-3 2-1 16,2-2-2-16,-2 2-1 0,0-2 1 16,7 2 0-16,-19-2-1 0,23 0-2 15,-13 0 1-15,-10 0-8 0,19 0 1 16,-8 3-7-16,-11-3-9 0,16 0-21 0,-16 0 15 16</inkml:trace>
  <inkml:trace contextRef="#ctx0" brushRef="#br0" timeOffset="-212521.11">23576 14088 108 0,'-10'-6'-1'0,"10"6"0"0,0 0-1 16,0 0 9-16,0 0 4 0,0 0 4 15,0 0 5-15,0 0 0 0,-15 15-2 16,15-15 2-16,-1 20-2 0,1-9-2 0,0 1-1 16,-6 4 1-16,6-4-10 0,-4 2-10 15,3 1-15-15,-3 0-21 16,1 1-36-16,3-2 26 0</inkml:trace>
  <inkml:trace contextRef="#ctx0" brushRef="#br0" timeOffset="-210734.15">21315 13945 194 0,'-17'-3'-5'0,"5"1"5"0,12 2 4 0,-27-3 2 0,16 0 1 0,11 3 2 16,-22-1 2-16,22 1 1 0,-27 0 3 16,27 0 0-16,-15-4-3 0,15 4 1 15,-16-1 2-15,16 1-1 0,0 0 1 0,-18 0-2 16,18 0 2-16,0 0-1 0,0 0-6 16,-15-3 3-16,15 3 1 0,0 0-1 15,0 0-2-15,0 0-2 0,0 0 0 16,43 8 0 187,-26-7-4-203,-1 2 0 0,5 0 9 16,6-3-9-16,2 2 1 0,2 1 1 0,-3 0 0 0,8 1-2 0,-3-4-1 0,2 4 10 0,9-3-11 15,-8 2-1-15,4-1 3 0,-3 1-4 0,1 0 2 0,4-2-2 0,-2 3-1 0,-2-4 3 0,4 1-1 16,-4 2-1-16,-4 0-4 0,8-1 1 0,-2 1-3 0,-3-3 3 0,0 3-2 15,-2-1-2-15,-4 0 2 0,6 0-2 0,-8 1 0 0,-2 0-1 0,0-1 4 16,-1 1-1-16,-7 0 0 0,0-3-1 0,3 2 2 0,-3-2-2 16,2 2 2-16,-6-2-4 0,1 0 4 0,0 0 0 0,1 4 0 0,-5-4-1 0,3 0-1 15,-15 0 3-15,23 0-4 0,-13 0 0 0,-10 0 4 0,20 0-4 0,-20 0 0 0,18 0 11 16,-13 0-12-16,-5 0 2 0,0 0-3 0,19 1 3 0,-19-1-2 0,0 0 1 0,18-1 5 0,-18 1-1 16,0 0 1-16,0 0-2 0,0 0 0 0,18 0 0 0,-18 0 0 0,0 0 1 0,0 0 1 15,0 0 0-15,0 0 1 0,0 0-2 0,16 0-1 0,-16 0-1 16,0 0-1-16,0 0 1 0,0 0 1 15,0 0 1-15,0 0-1 0,0 0 0 0,-24-22 2 0,24 22 3 16,-14-6-4-16,4-2 2 16,4 1 4-1,6 7-7-15,-17-13 2 0,12 5-1 16,-6 1 4-16,0-1-2 31,6 0 0-31,-6 1 2 0,1-3 1 16,3 3 0-1,-2-1 3-15,-2-1-2 16,4 1 1-16,-5 1 2 16,12 7 1-16,-14-13 3 0,2 7-3 0,4 0-2 15,1 0 3 1,7 6-2 0,-12-9 0-16,12 9 3 0,-11-8-3 0,11 8 1 15,-10-8-1-15,10 8-1 16,-6-7-2-16,6 7 1 15,0 0 4-15,-10-8-3 0,10 8 0 0,0 0-2 0,-11-5 1 0,11 5-1 16,0 0 2-16,0 0-4 0,0 0 1 0,0 0 3 0,0 0 0 0,0 0 2 0,0 0-1 16,-7-12 0-16,7 12-1 0,0 0 2 15,0 0-2-15,0 0-1 0,0 0 4 0,0 0 1 0,0 0-5 0,0 0 4 0,0 0-2 16,0 0 3-16,0 0-1 0,0 0-1 0,0 0-1 0,0 0-1 0,0 0 1 0,0 0-3 0,0 0 4 16,0 0-2-16,0 0 2 0,0 0-6 0,0 0-1 0,0 0 4 0,0 0 1 15,0 0 0-15,0 0-1 0,0 0-1 0,0 0 0 0,0 0 10 0,0 0-8 16,0 0-2-16,0 0 3 0,0 0-1 0,0 0 1 0,0 0 1 15,28 17-2-15,-28-17-3 16,10 6 1-16,-10-6 0 16,6 8 2-16,-6-8 1 0,7 6-1 0,-7-6-1 15,9 7-3-15,-2-2 3 0,0 3-1 0,1-2-2 16,-3-2 3-16,6 4-4 16,-5 0 5-16,5-3-1 15,-3 2-2-15,0 1 1 0,4-2-2 16,3 5 1-1,-7-4 2-15,6 1-2 0,0 1-3 16,-5-1 1-16,6 3 4 0,-7-3-5 0,6-2 4 16,-3 5-2-16,0-4 1 15,-3 1-4-15,2 1 6 16,-2-1-5-16,-1 3 8 16,-2-5-10-16,2 5 4 15,-3-2 0-15,-3 1 2 0,-1 0 0 16,0-10-1-16,-1 20 2 0,-3-10 1 15,-7 0-2-15,3 0 4 16,-2-2-3-16,-6 2-4 0,-2-3 2 0,-2 1 1 16,-1-1-9-1,-2-2-8 1,1 3-7 0,2-5-17-16,-3 3-12 15,-2-3-85-15,6 0 46 0</inkml:trace>
  <inkml:trace contextRef="#ctx0" brushRef="#br0" timeOffset="-207804.53">23938 14269 331 0,'0'0'-22'0,"10"-7"7"0,-10 7 7 0,0 0 4 0,0 0 3 15,6-6 4-15,-6 6-1 0,0 0 6 16,9-11 1-16,-9 11-1 0,0 0 2 0,5-8 0 16,-5 8 3-16,7-4-2 0,-7 4 0 15,15-5 0-15,-15 5-1 0,8-6 0 16,2 4 1-16,-10 2 0 0,15-6 0 15,-15 6-2-15,23-2 4 0,-11 0-3 16,-2 0 3-16,-10 2-6 0,24-3 11 16,-6 3-8-16,-6-3-1 0,-12 3 0 15,30-2-1-15,-12 2 3 16,-2 0-5 15,-4-3 3-31,9 3-1 16,-5-3 0-1,1 3-2-15,3 0 3 0,-1 0-3 16,2 0 0-16,2-2-4 16,-3 2 2-1,1 0 2-15,2 0-4 32,0 0 0-32,-1 0 0 15,2 0 1-15,0 2-4 16,-1-4 2-16,1 4 1 15,-1-2-1-15,-1 0 0 0,5 0 2 16,1 0-1 0,-5 3 2-16,3-3-4 15,1 3-1 1,4-1 4-16,-6-2 0 0,2 3-3 16,3 0-2-16,0-3 3 15,0 2-2-15,4 0 0 0,-1 3 3 16,0-2 0-16,-1-1-4 0,6 1 2 15,-5 0-2 1,4 2 5 0,-3-4-2-1,3 2-2-15,0 0 3 0,-5 2-3 16,6 0-2-16,-2-3 1 0,1 3-1 16,0 0 3-16,-5-2-4 15,2 1-1-15,-1 1 0 16,0 1 1-1,5-4 0 1,-6 1 1-16,0 2 2 0,1-1-5 16,-1-1 4-16,-3 2 0 15,5-2-1-15,-4 2 1 16,-3-3 3-16,2 3-3 0,-2-2-3 16,0-1 3-1,-6 1 4 1,-1 0-4-1,-1-1-2-15,-2-2 2 16,-1 3 4-16,-1-3 0 0,-3 1-5 16,2 2 3-16,-2-3-1 0,-12 0 1 15,22 0-1-15,-10 0 1 0,-12 0-3 16,21 0 1-16,-12 0 3 31,-9 0-2-31,14 0 0 0,-5 3-4 0,-9-3 5 0,0 0 3 16,21-3 3-16,-21 3-6 0,0 0-1 0,16 0 0 15,-16 0 1-15,0 0-5 0,0 0-1 0,18 0 2 16,-18 0-1-16,0 0 2 0,0 0-5 0,12-3 10 16,-12 3-9-1,0 0 1-15,0 0 1 0,0 0-1 0,0 0-3 0,0 0 4 0,0 0-8 16,16 0 2-16,-16 0-1 0,0 0 1 0,0 0 3 0,0 0-8 0,0 0 5 16,14-4 2-16,-14 4-2 0,0 0 2 0,0 0 3 0,0 0-4 15,11-2 2-15,-11 2-2 0,0 0 2 0,0 0-3 0,0 0 0 0,0 0 2 0,12-6-4 16,-12 6 3-16,0 0-1 0,0 0 5 0,0 0-2 0,0 0 1 0,17-2 0 0,-17 2 2 15,0 0 1-15,0 0-1 0,0 0-1 0,0 0 1 16,15 0 1-16,-15 0-1 0,0 0-1 16,0 0 4-16,0 0-1 0,0 0-3 0,0 0 3 0,0 0 1 0,0 0-1 0,1-10 2 15,-1 10-1-15,0 0-1 0,0 0 4 0,0 0-5 0,0 0 3 0,-16-18 3 16,16 18-6-16,-13-12 8 0,8 6-8 16,-10 0 1-16,8-2 1 0,-7 0 1 0,6 1-3 15,-7-4 3-15,6 2-2 16,-9-2 4-1,6-1-3-15,-2 2 4 16,2 0-1 0,-3 1 0-16,3-2-1 15,-1 1 3-15,3 0-1 0,0 2 1 32,-5 2 0-17,8-2 3-15,-2 0-3 16,-2 1 3-16,11 7 1 31,-12-11-1-31,6 7-1 0,6 4-1 0,-11-10-1 16,11 10 1-16,-11-7 1 0,11 7-1 0,-9-8-2 0,9 8 0 15,0 0 1-15,-11-8 0 0,11 8-1 16,0 0 4-16,-8-5-2 16,8 5 0-16,0 0-5 0,0 0 3 0,0 0-2 0,0 0 1 15,0 0 1-15,0 0-1 0,0 0 0 0,0 0-1 0,0 0 3 0,0 0-2 16,0 0 5-16,0 0-7 0,0 0-1 0,0 0 3 0,0 0 0 15,0 0-2-15,0 0 1 0,0 0 0 0,0 0 2 0,0 0 0 0,0 0-3 0,0 0 1 0,0 0 1 16,0 0 2-16,0 0 3 0,0 0-1 0,0 0-5 0,0 0 2 0,0 0 2 16,0 0 1-16,0 0-3 0,0 0 2 0,0 0-2 0,0 0 0 15,0 0 0-15,0 0-1 0,0 0 6 0,0 0-4 0,0 0-2 0,0 0-1 0,0 0 0 16,0 0-2-16,0 0 4 0,0 0 2 0,0 0-3 0,0 0 3 0,-4-12-2 0,4 12 3 16,0 0 2-16,0 0-5 0,0 0 0 0,0 0 1 0,0 0-1 15,0 0 0-15,0 0-1 0,0 0 2 0,0 0-1 0,0 0 0 0,0 0 1 16,0 0-1-16,0 0-2 0,0 0 2 0,0 0 0 0,0 0-2 0,0 0-2 15,0 0 2-15,0 0-1 0,0 0 2 0,0 0-3 0,0 0 2 16,0 0 1-16,27 16-5 0,-27-16 4 0,16 6-3 16,-9 0 1-16,3-1 5 0,-4-1-7 0,4 1 0 15,1 3 3-15,-2-1-5 0,2 1 3 16,-3-1 1-16,7-2-1 0,-5 6 2 16,1-6-1-1,1 2 0-15,-1 1-1 0,-1 0-1 16,0-2 1-1,-4 1 1-15,1 1 1 0,2-3 0 16,-2 3-3-16,4-1 4 0,-6-2-4 0,2 3 3 16,-3-1 1-16,-4-7-1 0,6 16 0 0,-2-9 0 0,-2 1 1 15,3 1-1-15,-5-9 1 16,4 16 2 0,-4-16 0-1,-4 15 0-15,4-15-4 0,-7 12 5 0,3-4-1 0,4-8-2 16,-6 14 0-16,2-8 3 15,-3 0-3-15,7-6 1 0,-5 11 1 0,5-11-4 16,-11 12-4-16,7-7-3 0,4-5-1 0,-8 11-1 0,8-11-8 16,-11 7-2-16,7 1-8 15,4-8-51-15,-10 6 27 0</inkml:trace>
  <inkml:trace contextRef="#ctx0" brushRef="#br0" timeOffset="-206741.05">26299 13048 204 0,'0'0'-5'0,"0"0"5"0,0 0 2 15,4-11-1-15,-4 11-1 0,0 0 2 16,0 0 3-16,0 0 3 0,0 0 0 15,0 0 2-15,0 0 0 0,-11 33-1 16,7-21 4-16,2 3-4 0,-6 0-1 16,1 2 1-16,6 6-4 0,-10-2 3 15,3 0 3-15,0 1-4 16,-3 2-5 0,7-2-1-16,-6 1-5 15,8 0-10-15,-8-2-7 16,6 2-10-1,-3-2-57-15,0-4 30 16</inkml:trace>
  <inkml:trace contextRef="#ctx0" brushRef="#br0" timeOffset="-206391.26">26232 12977 217 0,'0'0'-10'0,"11"-4"0"0,-3-1 5 15,-8 5 1-15,19-6 5 0,-7 4 2 16,0-1 2-16,5-2-4 0,3 3 8 15,1 0-2-15,2 2-1 0,4-3 2 16,-5 0-3-16,5 1-1 0,0-1 3 16,-6 0-3-16,2 1-2 0,-3 2 2 0,4 0-5 15,-2 0-6-15,-2 0-6 0,-4 0-9 16,2 0-7-16,-4 2-33 0,-2 1 21 16</inkml:trace>
  <inkml:trace contextRef="#ctx0" brushRef="#br0" timeOffset="-206199.41">26239 13220 149 0</inkml:trace>
  <inkml:trace contextRef="#ctx0" brushRef="#br0" timeOffset="-206137.37">26239 13220 126 0,'0'0'-11'16,"32"5"2"-16,-21-2 0 0,1-2 0 15,5 3 2-15,2 0-2 0,-3-1-16 0,2-1 9 16</inkml:trace>
  <inkml:trace contextRef="#ctx0" brushRef="#br0" timeOffset="-205939.13">26712 13320 65 0</inkml:trace>
  <inkml:trace contextRef="#ctx0" brushRef="#br0" timeOffset="-205580.22">26722 13325 64 0,'0'0'2'0,"0"0"4"0,-6 17 0 0,6-7 3 16,0-10-2-16,-8 22-2 0,6-8 0 16,-2 0 2-16,1 0 0 0,-5-1 0 15,7 6 0-15,1-5-2 0,-6 1 0 0,2 0-1 16,3-2-1-16,-3 2 1 0,4-2 0 15,-3-1 3-15,-1-3-3 0,0 2 3 16,4-11 0-16,-2 17 3 0,2-17 2 0,-4 12 6 16,4-12-5-16,0 11 0 0,0-11 0 15,0 0-3-15,0 0-1 0,0 0 1 16,0 0-1-16,0 0-1 0,0 0-1 0,0 0-2 16,0 0 0-16,0 0-1 0,-19-31-4 15,15 25 4-15,4 6-2 0,-11-18 1 16,6 10-1-16,-2 3-1 0,-3-3-3 15,4 1 1-15,-4 1 2 0,10 6 2 0,-26-11-2 16,18 8-1-16,-6-2-1 0,2 2 6 16,12 3-5-16,-26-2 1 0,26 2-1 15,-22 2-1-15,12 1 1 0,10-3-1 16,-17 1 0-16,8 6 1 0,9-7-1 0,-18 7 3 16,17-2 0-16,1-5-5 0,-11 8 7 15,11-8-4-15,-4 9 3 0,4-9-3 16,0 0 3-16,4 16-2 0,-4-16-3 0,11 10 3 15,-11-10 1-15,9 8-1 0,1-6 0 16,-10-2 0-16,13 4-7 0,-2-4-4 0,-11 0-4 16,17 3-5-16,-17-3-10 0,12 3-4 15,-12-3-52-15,15 0 29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21T18:46:37.9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3473 8059 208 0,'26'0'24'0,"-18"0"-14"15,-8 0-3-15,24-1 6 0,-14-3 10 0,-10 4 6 16,23 0 1-16,-10-3-1 0,3 2 1 16,-16 1 2-16,27-3-3 0,-10 0 1 0,-3 3-2 15,3 0 2-15,-1 0 2 0,1-1 1 16,3 1 0-16,-1 0 6 0,2 1-9 16,-1-1-1-16,3 0 1 0,0 3-5 15,3-3-1-15,6 0-3 0,-4 3-1 16,6-3 3-16,3 1-5 0,0 2-8 0,1-3 5 15,3 5-5-15,2-2-4 0,1 2 7 16,-2-2-7-16,6 2 3 0,0-4-4 0,-6 5 0 16,10-1 15-16,-7 0-7 0,2-3-10 15,3 4 1-15,-3-2-6 0,5-1 4 0,1-2-2 16,2 3 2-16,0-2 0 0,5-2 0 16,0 0-3-16,-2 0 1 0,-2 0 2 15,-2 0-1-15,2 4 2 0,-3-4 0 16,-4 1-4-16,3 2-1 0,0-3 4 0,0 0 2 15,-2 4 6-15,-1-4-5 0,0 0 1 16,1 0 5-16,2 4-5 0,0-4-2 0,5 0 3 16,6 2-5-16,7-2 2 0,0-2 8 15,4 2-5-15,-2 2 1 0,3-2-2 16,-3 0-3-16,-1 0 6 0,-5 0-4 0,-6 0 5 16,0 0 2-16,-2 2-13 0,2-2 5 15,0 0-5-15,-4 0 0 0,14 0 2 16,-15 0-3-16,16 0 3 0,-11 0 6 0,10 0 0 15,1 2 0-15,-2 1 10 0,3 1 1 16,-1-4 3-16,-4 1 5 0,3 2-4 16,-2 0 9-16,-2-2-10 0,-10 2 3 15,2-3-4-15,-3 4-2 0,0-3 5 0,-2-1-4 16,-4 0 3-16,-3 0-4 0,2 3-1 16,0-3-4-16,-6 0 5 0,2 2-6 0,-5-2 1 15,1 0-2-15,7 0 0 0,-7 3-4 16,1-3 2-16,0 3-7 0,6-3 5 15,1 1-1-15,-3-1 0 0,5 4 1 16,-2-3 0-16,0 2 1 0,1 1 4 0,-5-3-9 16,1-1 1-16,2 3-4 0,-2-3 4 15,7 3 3-15,-2-3-4 0,0 0-2 0,-3 0 4 16,5 0-2-16,1-3 1 0,-2 3-2 16,6 0 0-16,-7-3 3 0,3 2-2 15,-2-3 3-15,-2 4 3 0,0-3-3 0,5 2-1 16,-6 1 0-16,-3-4 3 0,-1 3 0 15,-3 1 1-15,2-3 3 0,-7 0 0 16,1 3 2-16,-5-2-2 0,6-1 3 16,-5 3-3-16,0-1 3 0,1 1 0 0,-2 0-4 15,4 0-1-15,-7 0 0 0,7 0-1 16,-7 0-1-16,5 0 2 0,0 1-6 0,-4-1 6 16,3 0-4-16,-2 3 0 0,-2-3-3 15,-2 0-1-15,-5 2 5 0,-2-2-5 16,4 0-2-16,-4 0-1 0,-4 0-7 0,2 3 1 15,-2-3-4-15,-2-3-3 0,-2 6-10 16,-12-3-8-16,23 0-9 0,-12 0-23 16,-11 0-22-16,21 3-18 0,-21-3-41 0,0 0-87 15,9-8-176-15,-9 8 82 0</inkml:trace>
  <inkml:trace contextRef="#ctx0" brushRef="#br0" timeOffset="58499.2">16821 12787 319 0,'4'11'29'0,"-4"-11"-23"15,8 4-1-15,-8-4-3 0,11 2 2 0,-11-2 8 16,0 0 5-16,4 6 0 0,-4-6-4 16,0 0 0-16,11 5-5 0,-11-5 4 0,0 0-4 15,0 0 6-15,0 0 2 0,5 5 1 0,-5-5 8 16,0 0-6-16,0 0 4 0,0 0-1 16,0 0 3-16,0 0 3 0,0 0 0 15,0 0 3-15,0 0-3 0,11 4 5 16,-11-4-13-16,0 0 18 0,10 3-19 0,-10-3 8 15,12 3-10-15,-12-3 1 0,23 5 0 16,-7-4-11-16,-5 3 3 0,10 0-3 0,2 2 1 16,3-5-1-16,1 6 1 15,6-3 2-15,-2 1-4 0,9 2 6 0,1-2 3 16,1 0 2-16,0 3-7 0,8-2-2 16,-5 0-1-16,2 2 0 0,2 0 2 0,-6-4-3 15,7 4 3-15,0-2 4 0,-9 0-9 16,4 0 6-16,-2 2-6 0,-2-6-2 15,3 4-1-15,-2-2 1 0,-5 1 13 0,-6-1-15 16,5 0 5-16,-6-3 2 0,-3 5-3 16,0-4-4-16,-5 1 4 0,1 0-4 15,-4-2 9-15,-2 2-6 0,0-1 0 0,-2 0-4 16,2-2 5-16,-7 0-5 0,3 4 6 16,-13-4 0-16,23 2-2 0,-23-2-2 15,14 0-3-15,-14 0 4 0,12 0-5 0,-12 0 0 16,0 0 4-16,15-8 5 0,-15 8-7 15,8-6 0-15,-8 6 3 0,4-14-5 16,-4 14 5-16,0 0-4 0,-16-22 4 16,13 12-6-16,3 10 2 0,-8-17 6 0,8 9-4 15,0 8 0-15,-8-15-5 0,4 7 8 16,4 8-5-16,-6-14 5 0,6 14-2 16,-8-11 12-16,8 11-18 0,0-9 3 15,0 9 2-15,-4-11 3 0,4 11-2 0,-8-8 7 16,8 8-8-16,0 0 6 0,-7-11-8 15,7 11 1-15,0 0 2 0,-8-8 0 0,8 8 5 16,0 0-2-16,-13-8-8 0,13 8 5 16,0 0 0-16,0 0-3 0,-10-6-3 15,10 6 5-15,0 0 2 0,0 0-6 0,0 0 1 16,0 0 4-16,0 0-5 0,0 0 3 16,0 0 3-16,0 0 1 0,-4 26-5 15,4-26 3-15,4 15 0 0,-4-15-2 0,10 17 3 16,-1-3-3-16,3-4 2 0,3 2-1 15,-1 3 2-15,2-2-3 0,3 2 1 16,-3 0 2-16,3-2 1 0,-5 2-6 0,-2-3 4 16,3 2 0-16,-2 0 0 15,1-5 3-15,-5 2-5 0,0 1-1 0,5-3 5 16,-10 2-8-16,0-1 10 0,0-4-5 16,-2 4 6-16,-2-10-3 0,-6 22 1 0,-2-13-1 15,-6-1-3-15,5 3 0 0,-10-5-3 16,-2 5 9-16,2-2-3 0,1 1-1 15,-5-2 5-15,3-2-5 0,5 2-8 0,-3-1 2 16,2 0-19-16,1-2-5 0,0 2-8 16,3-5-15-16,-2 6-9 0,4-1-20 15,-2-4-26-15,2 2-188 0,10-5 188 0</inkml:trace>
  <inkml:trace contextRef="#ctx0" brushRef="#br0" timeOffset="60683.57">16879 13890 722 0,'0'0'-61'0,"-15"-3"9"0,15 3 8 15,0 0 8-15,-12-3 11 16,12 3 9-16,0 0 12 0,0 0 5 16,-15-1 6-16,15 1-2 0,0 0 2 0,0 0 2 15,0 0 6-15,0 0-6 0,0 0 2 0,0 0 5 16,0 0 1-16,0 0-4 0,0 0 4 16,0 0-5-16,0 0 8 0,0 0-6 15,34 23 1-15,-18-19-1 0,6 4-1 0,1-3 0 16,0 2 3-16,5 1-5 0,2-2-1 15,8 5 4-15,-4-4 0 0,8 3 3 16,2 2 1-16,-7-4-7 0,2 2 6 16,6 0-1-16,-4-3 3 0,-1 4-2 0,-5-3-2 15,6-2 8-15,-10 0-14 0,0 2 3 16,-2-4-4-16,2 4-3 0,-9-6 23 16,6 4-21-16,-5 0 1 0,4-3-7 0,-11 2 7 15,6-2-5-15,-7 0 0 0,2-1-6 16,1 0 14-16,-4 2-8 0,0-3 6 15,-6 2-10-15,6-3 3 0,-14 0 1 0,15 2-6 16,-15-2 3-16,20 0 2 0,-20 0 7 16,15 0-9-16,-15 0 0 0,12 3 2 15,-12-3-5-15,0 0-4 0,22 0 10 0,-22 0 2 16,0 0-7-16,11-3 3 0,-11 3 1 16,0 0-3-16,12-2-1 0,-12 2-2 15,0 0-1-15,0 0 1 0,0 0-3 16,0 0-1-16,11-4 5 0,-11 4-6 0,0 0-1 15,0 0 4-15,-3-19 0 0,3 19-1 16,-4-15-1-16,4 15 4 0,-4-20-3 16,0 10 2-16,0 0-2 0,4 10 6 15,-11-22 0-15,7 12-2 0,4 0-1 0,-4 0 2 16,0 0-1-16,4 10 6 0,-8-15 4 16,8 7-4-16,0 8 0 0,-10-12 5 0,10 12 0 15,0-11-4-15,0 11 2 0,-4-9 1 16,4 9-5-16,0 0 3 0,0 0-2 15,0 0 7-15,0 0-7 0,0 0 4 16,0 0-3-16,0 0 6 0,0 0-3 0,0 0 0 16,0 0 2-16,30 20 0 0,-23-13-4 15,5 3 6-15,-8 4 1 0,4-2 1 16,3 0-5-16,-3 0-1 0,-3 4 4 16,-1-4 3-16,1 2-8 0,5 2 3 0,-6-4-1 15,-4 3 6-15,4 0-1 0,-8 1-4 16,4-4 2-16,-4 0-4 0,-6 1 4 0,1-1 2 15,-4 1-6-15,-6-6 7 0,0 4-6 16,-1-3 1-16,-2-4-7 0,-5 1 12 16,4-1-13-16,1 1 2 0,3 1 4 0,-4-4 4 15,2 1-18-15,6 2-9 16,3-5-4-16,2 4-10 0,-2-4-8 0,12 0 2 16,-19 8-9-16,19-8-3 0,-8 8-11 0,8-8-12 15,0 0-17-15,0 0-18 16,0 0-152-16,27 18 223 0</inkml:trace>
  <inkml:trace contextRef="#ctx0" brushRef="#br0" timeOffset="62061.35">16707 14864 619 0,'0'0'-58'0,"0"0"3"16,0 0 6-16,0 0 6 0,0 0 5 0,0 0 4 16,0 0 2-16,0 0 5 0,0 0 2 15,0 0 3-15,0 0 1 0,0 0 1 16,-16-14 4-16,16 14 3 0,0 0 1 15,0 0 1-15,0 0-2 0,0 0 3 0,0 0 3 16,0 0 7-16,0 0 3 0,0 0 5 16,0 0-1-16,0 0 7 0,0 0 6 0,0 0 5 15,0 0 5-15,0 0-2 0,0 0-3 16,0 0 1-16,0 0 5 0,0 0-4 16,0 0 0-16,0 0 2 0,0 0-5 15,0 0 0-15,0 0-4 0,0 0 3 0,0 0 4 16,0 0-6-16,0 0 3 0,26 14 0 15,-15-8 4-15,1-1-5 0,3 0 4 0,-3-1-2 16,5 2 1-16,2-1 2 0,-1 0 1 16,5 1-2-16,4-2-6 15,-5 1 4-15,5-1 6 0,0 1-7 0,3 3-8 16,-2-5 5-16,3 4 6 0,0 1-13 0,-1-3-2 16,4 2 7-16,6 1-1 0,-10 0-8 15,4-2 5-15,-4 2 2 0,-3-2-7 16,4-2 0-16,-5 4 2 0,2-3 3 0,-1 3-13 15,-4-4 2-15,-1 1 6 0,1-2-6 16,-8 2 0-16,5-3 4 0,-2 3-7 16,-3-2-1-16,2 2 3 0,-3-2 3 0,3 1-2 15,2-2 1-15,-10 4-5 0,8-4 3 16,-2 1-2-16,-3 0-1 0,3-1 6 16,-3-2-1-16,-2 3 1 0,-10-3-6 0,20 4 2 15,-9-4-1-15,-11 0 4 0,13 5-2 16,-13-5-2-16,14 3 3 0,-14-3 0 15,13 0 10-15,-13 0-3 0,0 0 0 0,19 3-5 16,-19-3 4-16,0 0-1 0,0 0 3 16,13 0-4-16,-13 0-1 0,0 0 4 15,0 0-6-15,0 0 6 0,13-6-5 16,-13 6-2-16,0 0-3 0,0 0-1 16,0 0 0-16,0-12 2 0,0 12 0 0,0 0-2 15,0-16 2-15,0 16-1 0,0 0 5 16,-4-17-1-16,4 17-11 0,-9-12 5 0,9 12 3 15,-4-11-4-15,4 11-1 0,-5-12 3 16,5 12 2-16,-8-12 0 0,8 12 5 16,-10-10-7-16,10 3-2 0,0 7 2 0,-9-16-2 15,0 11 6-15,9 5-6 0,-10-12 0 16,1 6 0-16,9 6 2 0,-8-9 1 16,8 9 0-16,-11-8-1 0,11 8-2 15,-4-8 8-15,4 8-4 0,-8-7-1 0,8 7 1 16,0 0-5-16,0 0 4 0,-12-6-4 15,12 6 0-15,0 0 3 0,0 0-4 0,-6-6 5 16,6 6-6-16,0 0 3 0,0 0 2 16,0 0 0-16,0 0 2 0,0 0-2 15,0 0-1-15,0 0 0 0,0 0-4 16,0 0 4-16,0 0 2 0,-12 18 4 0,12-18-5 16,4 14 0-16,-4-14 1 0,8 18-2 15,-4-8 3-15,-2 0 0 0,6 3-1 0,0-4 3 16,-4 1-2-16,0 3 0 0,3-1-4 15,1-1 3-15,-4-2-3 0,1 2 2 16,-1 1 3-16,-2-4 4 0,2 1 0 16,0-1-1-16,0 3 1 0,-4-11 2 0,-4 18-7 15,-4-10 3-15,-3 0-1 0,3-1 1 16,-7 1 6-16,-5-1-6 0,2-2-6 0,-9 0-8 16,0 1-13-16,-1-4-21 0,2 2-16 15,-8 2-28-15,8-4-29 0,-1 4-57 16,0-4-142-16,9 5 169 0</inkml:trace>
  <inkml:trace contextRef="#ctx0" brushRef="#br0" timeOffset="65232.23">16897 12866 788 0,'0'0'-57'16,"-6"-11"5"-16,6 11 5 0,0 0 8 15,-6-11 13-15,6 11 5 0,0 0 6 16,-6-8 8-16,6 8 2 0,0 0 1 0,0 0 2 15,0 0 6-15,0 0 0 0,0 0 7 16,0 0 2-16,0 0 3 0,-15 22-6 16,15-22 7-16,-4 16 4 0,3-6-7 0,-2 4 4 15,3 0 2-15,-4-2-2 16,0 8 1-16,0-2 1 0,-3 3 1 0,3 0-8 16,-4 2 7-16,0 2-2 0,-1 2 1 15,0 4-5-15,-2-1 6 0,3 0-1 0,-5 0-7 16,3 1 10-16,1 5-7 0,1-1 2 15,-4-3 0-15,-3 4 2 0,7-2-6 0,-6 2 2 16,3-1 0-16,3 0-3 16,0-2 1-16,-3 2-4 0,-1-3 2 0,8-2-1 15,-6 5-5-15,-2-3 5 0,6 1-5 16,-6-1 3-16,2 2-6 0,0-2 2 0,1 2 5 16,-4-4-3-16,-1 3 2 0,0-1-1 15,2 1 5-15,-4-1-5 0,-3-2 2 16,8 3-2-16,-1-4 0 0,-6 2 7 0,3-3-5 15,3-1 5-15,-3 1-12 0,2-4 13 16,5-2-11-16,-7 1 2 0,7-3 1 0,-4 0 4 16,2 3-5-16,6-6 1 0,-8 3-2 15,5-3 6-15,-1 1 0 0,8 0 4 16,-8-3-2-16,8 0 1 0,-4 1-3 16,1-4 1-16,-1 2 2 0,4-4-2 0,0 3 3 15,0-1-2-15,-4-1-6 0,4-11 4 16,0 20 0-16,0-11-3 0,0-9-2 15,0 17 0-15,0-9-4 0,0-8 4 0,0 15 2 16,0-15-3-16,4 13-8 0,0-6 9 16,-4-7-5-16,3 13 1 0,-3-13 1 15,12 12 1-15,-8-6 0 0,-4-6-3 0,11 12-3 16,-6-7 5-16,2-1-2 0,1 4 0 16,0-3-3-16,2 1 5 0,-2 0-8 15,2 0 7-15,3-1 2 0,-2 0-4 0,2 2 0 16,-1-2 0-16,7 1 1 0,-7-1 0 15,6-1-1-15,-3 1 4 0,0 1-4 16,7 2 2-16,-6-4-5 0,7 1 6 0,-6 3-10 16,2-4 5-16,0-1 1 0,-3 2-4 15,2 0 2-15,-3-3 7 0,-3 0-2 16,-1 1-1-16,5 2-5 0,-6-2 6 16,-2 2-2-16,0-3 2 0,-8-2-1 0,19 5 0 15,-19-5 4-15,13 3-6 0,-13-3-5 16,15 2-5-16,-10 1-5 0,-5-3 2 15,8 3-17-15,-8-3-6 0,14 2-10 0,-14-2-4 16,8 3-26-16,-8-3-15 0,14 0-28 16,-14 0-222-16,0 0 145 0</inkml:trace>
  <inkml:trace contextRef="#ctx0" brushRef="#br0" timeOffset="75787.53">18784 12810 832 0,'0'0'-70'0,"0"0"18"0,0 0 23 0,-5-6 15 0,5 6 13 0,0 0 9 15,0 0 4-15,0 0 4 0,-8 32 4 16,8-18 8-16,-6 2-2 0,6 0 0 16,0 4 10-16,-4 5-3 0,4 0 4 15,-4-1 0-15,3 12 1 0,1 2 1 0,-4 2 2 16,0 1 1-16,-1 6-2 0,-3 5 0 15,2-3 4-15,-3 6-7 0,1-2 2 16,-7 10 1-16,3-3-11 0,-2 0 0 0,-2 0 0 16,1-3-2-16,0-6 2 0,3-2-4 15,-6-1-2-15,6 0-1 0,-7-1-1 16,0 1-2-16,6-3 0 0,-6 2 0 0,3-2-5 16,2 0 1-16,-5 1 0 15,7-2-4-15,1-2 7 0,-1 1-8 16,-6 0 2-16,0-3-4 0,9-3-27 0,5-2 4 15,-9-2 1-15,3-4 5 0,1 2 1 0,1-8-2 16,-3 1 1-16,11-4 3 0,-8 0-7 16,3 0-5-16,0-4-2 0,1-4-6 0,4 0-6 15,-4-2-4-15,0 0-14 0,4-10-11 16,-8 5-18-16,8-5-4 0,0 0-10 16,0 0-9-16,-19-23-6 0,19 23-208 0,-4-25 168 15</inkml:trace>
  <inkml:trace contextRef="#ctx0" brushRef="#br0" timeOffset="76764.3">19229 12912 767 0,'4'-2'-66'0,"-4"2"6"0,8-8 11 0,-8 8 15 0,8-7 4 0,-8 7 8 15,0 0 1-15,0-13 1 0,0 13 5 16,0 0-2-16,-16-16 3 0,8 9 1 16,-6-2 2-16,6 2 0 0,-7-1 0 0,2-3 1 15,-6 2 6-15,10-2-2 0,-9 2 1 16,9-2-1-16,-4 5 8 0,5-5 9 0,1 3 3 16,-5-3 5-16,8 5 1 0,4 6 2 15,-8-15 1-15,8 15-1 0,-3-12-2 16,3 12 3-16,0 0-2 0,19-11 1 15,-4 9-1-15,1 0 3 0,8 2-5 16,-2 0 2-16,13 0 1 0,-2 2-7 0,6-2 2 16,10 2 4-16,6 1 1 0,9 2 2 15,1-2 7-15,-1 0-2 0,3-1-7 0,1 1 1 16,-13-3-8-16,2 1 12 0,-4 2-11 16,-7-3 2-16,-5 3-5 0,-5-1 2 0,-1-2-7 15,-5 2 2-15,-4-2-3 0,0 2 3 16,-4 2 0-16,0 3-4 0,-7 1 3 15,8-1-4-15,-11 3 4 0,2 5-2 16,-10 0 1-16,8 3 8 0,-1 2-13 0,-11 2 10 16,4 3-7-16,-4 3 5 0,-4 7 5 15,0 5 6-15,-7 13-9 0,3 2 6 0,-2 9-1 16,-6 5-2-16,-7 30 0 16,0-5 2-16,1 5-3 0,-6-3 6 0,1 0-4 15,0 4 3-15,-3-3-6 16,3 1 1-16,-1-1 8 0,1-4 1 0,-3-1-9 15,3-4 3-15,2-16 4 0,1-6 0 0,5-6 1 16,-8 0-5-16,5 0-1 0,3-8 4 16,-9 0-6-16,9-10 2 0,-1-2 3 15,2-1-3-15,3-7-7 0,-1-4 10 0,1-1-5 16,-1-2-1-16,2-5 2 0,0-3-6 16,-4 1 2-16,4-2-6 0,-4-4 1 0,-4 0 1 15,0-4-3-15,-5-2 2 0,4 0-1 16,-7-1-4-16,-4-2 5 0,4-1-2 15,-6-2 1-15,-2 2-3 0,0-4 1 16,0 2-2-16,-10 0 3 0,3-2-6 0,8 2 6 16,-6 0-4-16,2-3 0 0,1 3 2 15,2 0-1-15,4 0 0 0,3 0-1 16,-2 0 3-16,2 0-4 0,3 0-1 0,1 0 4 16,5 0-1-16,2 3 0 0,5-3-2 15,-4 0 0-15,3 0 2 0,2 0-4 16,-4 0 5-16,18 0-7 0,-18 2 5 0,18-2 2 15,-19 0-4-15,19 0 1 0,-19 0-6 16,19 0-11-16,-12-5-13 0,12 5-14 16,-18-5-1-16,18 5-21 0,-12-10-16 15,8 0-14-15,-3 3-18 0,3-4-19 0,4 11-272 16,0-25 85-16</inkml:trace>
  <inkml:trace contextRef="#ctx0" brushRef="#br0" timeOffset="77393.34">19268 13158 992 0,'15'-6'-69'0,"-15"6"10"0,0 0 12 0,8-5 4 0,-8 5 15 0,0 0 7 16,0 0 8-16,13-7 7 0,-13 7 1 0,0 0 4 16,5-5-2-16,-5 5 1 0,0 0 13 15,0 0-8-15,0 0 5 0,0 0 1 16,0 0 0-16,0 0 3 0,0 0 2 16,-22 23 1-16,11-9 3 0,-5 4 4 0,-3 2 1 15,1 5-3-15,-6 2 1 0,-2 3 0 16,0 1-1-16,-1 1 3 0,-1 0-6 15,1 1-7-15,-3-2 8 0,7-4-4 0,-8 2 4 16,13-4-5-16,-5-2 1 0,2 0-7 16,2-6-5-16,4 0-9 0,3-2-14 15,0-2-7-15,-2-1-13 0,6-2-22 0,-3-5-26 16,11-5-37-16,-12 0-106 0,12 0 79 16</inkml:trace>
  <inkml:trace contextRef="#ctx0" brushRef="#br0" timeOffset="77701.59">18865 13027 620 0,'4'-9'-17'0,"0"-3"0"0,-4 12-2 0,0-14 6 15,4 6 7-15,-4 8 8 0,4-12 4 16,-4 12 1-16,4-10 7 0,-4 10 3 15,0 0 3-15,0 0-1 0,0 0 5 0,34 22 3 16,-21-7-3-16,0 1 7 0,5 9-2 16,-4 2 0-16,9 8-3 0,-4 6 1 15,5-1 0-15,5 8-1 0,-2 4 4 0,3-3-4 16,-3 2-2-16,1-2 1 0,-5-6-5 16,-5 0-17-16,6-6 5 0,-13-8-6 15,8 2-13-15,-7-6-17 0,6 1-8 16,-14-8-16-16,10 2-22 0,-9-6-40 0,-1-5-133 15,-4 2 232-15</inkml:trace>
  <inkml:trace contextRef="#ctx0" brushRef="#br0" timeOffset="78391.17">19053 14060 631 0,'19'-2'-32'0,"-19"2"10"16,16-3 9-16,-16 3 10 0,15-5 8 15,-15 5 8-15,12-8-2 0,-12 8 5 16,5-7-4-16,-5 7 0 0,0 0-3 0,0-12 4 16,0 12 0-16,0 0 1 0,-13-16-3 15,13 16 7-15,-12-5-7 0,12 5 7 16,0 0 6-16,-19 4-4 0,19-4 2 0,-23 13 11 16,15 0 1-16,-6 2-1 0,2 2 3 15,-3 2-1-15,-4 4-1 0,-2 1 5 16,2 1-3-16,-3 0-6 0,3 1-2 0,0-5 3 15,-1 4-8-15,2-2 0 0,-5-3-6 16,4 0 5-16,3-5-8 0,-2-1-3 16,-1 2-12-16,6-4-14 15,-6-4-19-15,11-1-22 0,-7-2-13 0,3 1-22 0,12-6-23 16,-18-3-193-16,18 3 176 0</inkml:trace>
  <inkml:trace contextRef="#ctx0" brushRef="#br0" timeOffset="78605.78">18663 14195 828 0,'0'0'-14'0,"4"-8"1"15,-4 8 3-15,12-4 5 0,-12 4 7 16,14-5 7-16,-14 5 3 0,19 0 4 16,-7 0-9-16,3 2 2 0,-2 1 2 0,6-2-4 15,-7 5 3-15,2-4-2 0,5 4 0 16,-3-2-11-16,7 4 0 0,-5 0-6 15,9-3-6-15,-4 2-7 0,-1 1-6 0,1-4-9 16,-2 4-12-16,2-3-13 0,-4 0-20 16,-1-1-114-16,-2-1 67 0</inkml:trace>
  <inkml:trace contextRef="#ctx0" brushRef="#br0" timeOffset="80033.33">19219 14364 550 0,'0'0'-3'16,"-12"-29"2"-16,12 29 4 0,-8-11-2 16,8 11 8-16,-11-9 11 0,7 1 6 15,-7 3-3-15,11 5 0 0,-21-10-3 0,8 5-3 16,-1 2-3-16,14 3 3 0,-26-1 6 15,11 2-7-15,-1 2 0 0,1 0 0 0,5 2 2 16,-6 0-1-16,5 2 3 0,-1 1-6 16,-1 0-3-16,-1-1 9 15,10 1-5-15,-6-2-3 0,10-6 6 0,-14 14-7 16,10-8-3-16,0 2 2 0,4-8 3 16,0 0-11-16,4 15 6 0,-4-15-3 0,10 8 3 15,-10-8 1-15,13 0 1 0,-13 0-7 0,23-8 0 16,-10 4 0-16,-1-4-1 15,-1 0 3-15,5 1 3 0,-2-1-5 0,1-2-1 16,-3 3 14-16,3-1 2 0,-7 4-4 16,5-4 2-16,-8 3-4 0,3 1 5 0,-8 4-10 15,15-8 1-15,-15 8 0 0,8-6 0 16,-8 6-8-16,0 0 5 0,0 0-5 16,0 0 4-16,0 0 3 0,0 0-6 0,0 0 6 15,-17 26-11-15,7-20 5 0,10-6-5 16,-4 16-2-16,0-9-1 0,4-7-2 15,-6 17-4-15,6-9 0 0,0-8-1 0,0 15 1 16,5-7 1-16,-4-1-3 0,-1-7 1 16,8 13 4-16,2-9-1 0,-10-4 3 15,17 5 2-15,-8-2 3 0,6-3-7 16,-15 0 6-16,23-3 6 0,-11 2 0 16,6-4 7-16,-6-1 1 0,3 1 1 0,-3 0 4 15,3 1 2-15,-7-2 4 0,6 1-1 16,0 2 4-16,-14 3 0 0,13-6-7 0,-4 0 4 15,1 4 0-15,-10 2-2 0,9-6-8 16,-9 6 5-16,0 0-1 0,0 0-10 16,0 0 6-16,0 0-4 0,0 0 5 0,0 0-5 15,0 0 0-15,0 0-4 0,0 0-2 16,-28 26 1-16,24-18 3 0,-1 0 4 16,-5 1-9-16,10-9 2 0,-8 17-2 15,4-7-2-15,3 0 9 0,-4 0-1 0,1 0-1 16,4-10-4-16,-4 18 0 0,4-18-3 15,4 17 0-15,0-9-3 0,2 0 7 0,-6-8-1 16,12 9 3-16,-1-6-5 0,-11-3 1 16,17 3-3-16,-3-3 3 0,-14 0 1 15,21 0 2-15,-21 0-5 0,23-6 4 16,-9 4-2-16,-14 2 0 0,16-6-2 0,-9 5 6 16,-7 1 1-16,19-4 0 0,-19 4 1 15,8-1-4-15,-8 1 0 0,0 0-2 16,16-3 5-16,-16 3-3 0,0 0-2 15,0 0 0-15,0 0 6 0,0 0 1 0,0 0-14 16,10 8 10-16,-10-8-2 0,0 0-5 16,0 12 0-16,0-12 3 0,0 0-5 0,0 12 0 15,0-12-1-15,4 11 1 0,-4-11-3 16,14 9 2-16,-14-9 5 0,9 8 4 16,0-5-9-16,-9-3 0 0,14 5 7 15,3-5-2-15,-17 0-7 0,23-5 7 0,-9-1 0 16,2-2-9-16,3 2 1 0,-4-8 0 15,7 0 1-15,1-4-7 0,-2-2 1 0,2 0 2 16,0 0 7-16,-5-2-9 0,-2 4-4 16,-1 4 14-16,0-1-5 0,-3-1 8 15,0 4-1-15,-6 1 4 0,2 2-2 16,3-2 2-16,-7 5 1 0,0-2-2 0,-4 8-3 16,0-12 6-16,0 12-4 0,0 0 0 15,0 0 2-15,-15-6 4 0,15 6-4 16,0 0-1-16,-34 15-2 0,19-3 3 15,-1-1 1-15,-3 3 2 0,5 2-1 0,-4 2 2 16,-4 2-3-16,3 1 3 0,3 2 1 16,1-1 1-16,1 1-2 0,-2-3-3 0,5 5 10 15,-1-2-1-15,4-3-7 0,-3-3 3 16,3 1-6-16,4-5 6 0,-2 2-4 16,2-3 3-16,0-2-7 0,4 0 5 15,0-10-2-15,4 14-1 0,2-8 3 0,2-4-3 16,-8-2-7-16,23-2 1 0,-7-4-13 15,3 0 10-15,-1-8 2 0,9 0-8 16,4-6-2-16,-3 2 6 0,-2-4 2 0,1 2-2 16,0 0 0-16,-1 0 2 15,-3 0 4-15,-4 5 1 0,3-2 5 0,-4 3-1 16,-9 2-7-16,8 2 7 0,-10 0 5 16,5 2-2-16,-1 2-1 0,-3 0-6 0,-8 6 4 15,8-10 0-15,-8 10-3 0,0 0 1 16,0 0 7-16,0 0-8 0,0 0 14 15,0 0-8-15,-27 22-7 0,15-14 3 0,1 2 2 16,-2 3-1-16,0-1 0 16,-1 1 0-16,-4-1 0 0,6 3 1 0,-3-3 1 0,7 4-12 15,-3-1-8-15,3-3-12 0,4 1-13 16,-2-4-15-16,2 5-14 0,4-5-13 16,0-9-21-16,4 17-169 0,-2-9 208 15</inkml:trace>
  <inkml:trace contextRef="#ctx0" brushRef="#br0" timeOffset="80248.35">19853 14570 720 0,'0'0'-5'0,"-6"-8"4"16,6 8-3-16,0 0 2 0,-12-7 11 15,12 7-3-15,0 0 10 0,0 0 4 0,0 0-8 16,30 17-7-16,-15-9-13 0,4 2-10 15,2 0-11-15,2 2-12 0,3 0-11 16,1 2-14-16,0-5-126 0,3 2 66 16</inkml:trace>
  <inkml:trace contextRef="#ctx0" brushRef="#br0" timeOffset="84049.9">20260 13824 473 0,'0'0'-30'0,"11"0"0"16,-11 0 16-16,0 0 13 0,0 0 7 15,0 0 1-15,0 0 0 0,14 3 3 0,-14-3 0 16,0 0 0-16,0 0 0 0,0 0 1 15,0 0 1-15,0 0-1 0,0 0 1 16,0 0-4-16,0 0-1 0,12 3 1 16,-12-3 0-16,0 0 2 0,0 0-1 0,23 0 0 15,-14 2 0-15,-9-2 0 0,18 6-4 16,-4-4 4-16,8 2-3 0,0 2 5 16,1-1-6-16,4 0 2 0,3 1 1 0,2 0 8 15,0 2-2-15,8-1-1 0,-1 1 4 16,2-1-2-16,-3 1 1 0,6 1-5 15,-3-1 2-15,0 0-4 0,-6-1 2 0,6 1 1 16,-10 0-1-16,1-4-3 0,3 4 2 16,-9-3-1-16,1 0-5 0,-4-1 3 15,-5-1-1-15,4 0-2 0,-6 2 3 16,-3-2-4-16,6-1 3 0,-7 0-4 0,-2-2 3 16,-10 0-1-16,20 5 0 0,-9-5-1 15,-11 0 2-15,16 3-3 0,-16-3 2 0,0 0-4 16,19-3 2-16,-19 3-2 0,4-5 4 15,-4 5-1-15,13-4-3 0,-13 4 6 16,0 0-4-16,5-14-2 0,-5 14 2 16,4-6 5-16,-4 6-4 0,0 0-2 0,4-16 3 15,-4 16-2-15,0 0 2 0,0-10 2 16,0 10 5-16,0 0-8 0,0-12 13 16,0 12 1-16,0 0-3 0,0 0-3 0,0 0 1 15,0-13 5-15,0 13-2 0,0 0-5 16,0 0 7-16,7-9 7 0,-7 9 1 15,0 0-12-15,0 0 10 0,0 0-10 16,0 0 2-16,0 0 4 0,-7-12-6 0,7 12-6 16,0 0 1-16,-8-14-1 15,8 14 4-15,-8-8-8 0,8 8 2 0,-10-9-5 16,10 9 5-16,-10-9-3 16,10 9 7-16,-10-11-5 0,10 11-2 15,-7-8 4-15,7 8-4 47,-8-7 4-31,8 7 3-16,0 0-7 0,-4-8 6 0,4 8-3 31,0 0 3-31,-8-8-3 0,8 8 0 31,0 0 2-31,0 0 2 0,0 0-3 0,0 0-2 16,0 0 1-16,0 0-1 0,0 0-6 0,0 0 7 0,0 0-5 0,0 0 4 15,27 18-8-15,-22-10 9 0,6 2 11 0,-7-3-19 32,9 1 3-17,-4 1 0 1,-5 2 2-16,10-4-3 16,-9 3 4-16,4 1 2 0,-3-4 1 15,0 3-2-15,-4-3-1 16,3 1 0-16,-1-1-1 0,0 1 2 15,-4-8-3 1,-4 13-2-16,4-13 1 16,-11 15 2-16,1-7-2 0,-1-4-8 15,-1 4-9-15,-3-3-18 16,7-1-24-16,-6 4-22 0,2-1-36 16,-7-2-52-1,11 0-151-15,-3 5 165 0</inkml:trace>
  <inkml:trace contextRef="#ctx0" brushRef="#br0" timeOffset="85233.55">20083 14812 783 0,'0'0'-60'0,"0"0"9"0,-7-6 20 0,7 6 16 16,0 0 8-16,0 0 5 0,0 0 2 0,0 0 0 15,0 0 7-15,0 0 2 0,0 0 1 16,0 0 4-16,0 0 1 0,0 0 1 16,11-16 5-16,-11 16-3 0,0 0 3 0,26 2 5 15,-26-2-6-15,23 6 3 0,-2-4-3 16,2 0 2-16,0 6-1 0,3-3-2 0,5 3-4 16,2-1 11-16,3 1-9 0,0 1-2 15,4 4 7-15,2-3-11 0,-4 0 0 16,4 2 0-16,3-2 11 0,-1 0-6 15,1 1-7-15,1-2 4 0,-1 1-2 0,-1 0-4 16,1 0 0-16,3 0 1 0,-5-2-2 16,1-1 4-16,-3 4 1 0,-2-7 1 15,-6 4-2-15,-2-3-3 0,-6-1 10 0,5 1-11 16,-8-2-1-16,-3 0 1 0,-3-1 2 16,0 1-5-16,-1 0-3 0,2-1 1 15,-8-2-1-15,5 2-4 0,-14-2 4 16,20 2 3-16,-20-2-6 0,0 0 3 0,17-2-1 15,-17 2 0-15,5-7-8 0,-5 7 9 16,7-11-5-16,-7 11 3 0,0-12 1 16,0 12-1-16,-3-17 1 0,3 17-2 0,-5-17 2 15,1 6-1-15,4 11 4 0,-9-15-11 16,7 7 8-16,2 8 0 0,-6-12-4 16,6 12 7-16,-6-13-3 0,6 13 8 15,-4-9-10-15,4 9 5 0,0 0-4 0,-5-10 1 16,5 10-3-16,0 0 0 0,0 0-5 15,0 0-4-15,0 0 6 0,0 0 3 0,0-13 1 16,0 13-3-16,0 0 2 0,0 0 1 16,0 0 2-16,0 0 0 0,0 0-6 15,23 25 10-15,-18-18-8 0,3 1 5 16,-7 0-2-16,6-1 13 0,-3 3-14 0,-1-2 6 16,1-1-7-16,0 1 2 0,-4 0 3 15,0-8 2-15,0 15-6 0,0-15-1 16,-8 14 1-16,1-7 1 0,-1-2-3 0,0 3-7 15,-1-5-12-15,-5 2-12 0,1-1-14 16,2-1-17-16,11-3-23 0,-26 5-21 16,16-2-132-16,10-3 238 0</inkml:trace>
  <inkml:trace contextRef="#ctx0" brushRef="#br0" timeOffset="85715.33">22379 13935 601 0,'0'0'-38'0,"10"-16"16"0,-10 16 13 0,4-12 12 0,-4 12 11 16,3-9 2-16,-3 9 11 0,0-11-2 16,0 11 7-16,0 0-2 0,4-9 1 15,-4 9 7-15,0 0-7 0,0 0-2 0,0 0-3 16,0 0 6-16,0 0 3 0,0 0 2 15,0 0 2-15,0 0-8 0,-15 37 9 16,14-17-5-16,-10 5-5 16,7-1-4-16,-2 10-2 0,-6 3 3 0,1 6-10 0,-5 1 21 15,1 4-20-15,2 4 0 0,-7 6-5 16,-1 2-6-16,3-2 1 0,-3-1 0 16,-2-9-7-16,9 1 1 0,-5-3-10 15,3-2-1-15,1 0-15 0,-2-6-6 0,5-2-3 16,1-4-9-16,2-2-13 0,2-8-14 15,-3 4-17-15,6-6-10 0,-2-3-200 0,1-2 188 16</inkml:trace>
  <inkml:trace contextRef="#ctx0" brushRef="#br0" timeOffset="86360">22439 13898 712 0,'14'-11'-64'0,"0"4"11"0,2-1 9 16,0 3 12-16,1 0 7 0,6 1 6 0,3 1 6 15,1 3 5-15,6-3 0 0,-2 3 3 16,2 3 5-16,5-3 5 0,7 5 2 15,-4 1 1-15,13-2 1 0,-4 4 6 16,10-2 3-16,-1 5-6 0,1-4 5 0,-5 6 1 16,6-4 3-16,-6 2 4 0,-2 1-8 15,-8-1-1-15,-1-2 1 0,-2 2-2 0,-4 1-3 16,0-2-1-16,-5 2-5 0,0-1 3 16,-10 1 0-16,1 0 3 0,-1 1 0 15,-6 2-5-15,-5 0 4 0,3 5-6 0,-10 0 5 16,0 2 3-16,-3 6 0 0,-4 4-1 15,-7 3-5-15,1 2 1 0,-8 9 1 16,-9-1 1-16,2 10 1 0,-4-1 1 16,1 2-3-16,-1 4 3 0,-2 0-3 0,-2-2 2 15,4-4 3-15,3 1-4 0,-2 1 0 16,7-12-3-16,-1-1-1 0,-1-1 1 16,5-4 3-16,4-8 1 0,-6 0 12 0,8-5-6 15,-4-2 0-15,4-6-7 0,2 3 9 16,-2-5 3-16,2-1 4 0,-1-3-8 15,-2-2 4-15,-3-3-4 0,-2-1-1 16,-10-2-6-16,5-3 0 0,-6-3 0 0,-6-2-4 16,-8-1 5-16,-5 0-2 0,0-2 4 15,-14-3 0-15,-3 4-7 0,6-3-3 16,-3 0 2-16,-3 2 0 0,10 2-14 0,3 0 0 16,6-2-3-16,-2 4-4 0,6 2-6 15,9-4-2-15,4 4-5 0,1-1 2 16,3-2-3-16,6 3 2 0,1-3-3 0,5 0-2 15,-1-1-3-15,12 6-4 0,-17-12-4 16,17 6-6-16,0 6-12 0,-4-16-13 16,4 16-8-16,4-23-142 0,-4 14 76 15</inkml:trace>
  <inkml:trace contextRef="#ctx0" brushRef="#br0" timeOffset="86975.43">22776 14362 575 0,'11'-7'-18'16,"-1"-1"5"-16,-4 1-3 0,0-1 3 15,-2 3 7-15,7-3 5 0,-11 8 0 0,8-7 3 16,-8 7 9-16,0 0-3 0,0 0 5 16,0 0-4-16,0 0 4 0,0 0 2 15,-35 15 2-15,18-4-2 0,1 3 1 16,-11 1 2-16,6 2-7 0,-6 5 4 0,-2-4-6 16,2 2 4-16,1 3-2 0,-5-3-1 15,2 0-1-15,2-3-3 0,0 3 0 0,6-4 3 16,2-4-3-16,5 0-3 0,-2-1 2 15,4 1 2-15,1-4-1 0,0-4-3 16,1 1 7-16,10-5-7 0,0 0-3 16,0 0 4-16,0 0-4 0,0 0-2 0,0 0-1 15,10-34 3-15,1 16-1 0,0-2-3 16,1-5 2-16,4 0-4 16,-2-2 1-16,5-1 1 0,-2 0 1 0,-3 1-2 15,4 2 3-15,4 2-1 0,-8 3 7 0,-2 3-5 16,-1 0 2-16,5 2 3 0,-9 2-2 15,3 3 0-15,0 2-1 0,-4 2 1 0,-6 6 1 16,12-3 4-16,-12 3 1 0,19 7-1 16,-19 1 0-16,9 2 4 0,-5 2-3 15,0 3-3-15,-2 5 3 0,2 3-4 16,-8 2 4-16,8 0-1 0,-4 1-2 0,-4 0 3 16,4 0 12-16,-2 0-22 0,-2 0-2 15,0-1 1-15,-5 0-5 0,9-2-5 16,0 0-4-16,-4-5-5 0,0 2-7 15,4-4-7-15,-1 2-8 0,-5-6 0 0,6 0-5 16,-4 1-7-16,8-5-8 0,-4-8-103 16,-4 12 57-16</inkml:trace>
  <inkml:trace contextRef="#ctx0" brushRef="#br0" timeOffset="87172.81">22499 14602 412 0,'-6'-7'-21'0,"6"7"7"0,0 0 5 0,0 0 7 0,0 0 4 16,0 0 4-16,23-8-2 0,-23 8-1 15,23 0 2-15,-23 0 0 0,18 3-3 16,-2-1-5-16,-2-2-8 0,-1 3-4 0,0-3-13 16,-1 3-9-16,4-3-65 0,-16 0 35 15</inkml:trace>
  <inkml:trace contextRef="#ctx0" brushRef="#br0" timeOffset="87561.38">23143 14615 253 0,'8'-5'8'0,"-8"5"6"0,16-8 1 0,-8 6-4 0,-8 2 2 16,10-5 2-16,-10 5 3 0,11-8 1 15,-11 8-4-15,0 0 0 0,-3-12-5 16,3 12-1-16,0 0-1 0,-24-17 0 16,14 14 2-16,-2-2-5 0,-6-1 2 0,4 6-1 15,-2-2 1-15,0 2-1 0,-3 2 1 16,2 1 6-16,1 0-7 0,-3 5-3 15,0-2 5-15,3 5-6 0,-1 1-1 16,1-1 2-16,5 1 1 0,-5 1-4 0,7-4 2 16,4 3 3-16,-3-1-3 0,2 1 8 15,6 1-7-15,0-3 2 0,0 2-4 16,6-2 2-16,6 1-3 0,-7-2 5 0,6 1-3 16,2-2-2-16,-5 0-7 0,4-2-6 15,3 0-7-15,-7-1-8 0,6 0-6 16,-2-1-15-16,3-1-90 0,-4 2 48 0</inkml:trace>
  <inkml:trace contextRef="#ctx0" brushRef="#br0" timeOffset="88003.38">23409 14732 360 0,'10'-5'-11'16,"-4"1"7"-16,-6 4 11 0,15-8-5 0,-15 8 6 16,5-8 1-16,-5 8-1 0,7-9 1 15,-7 9 1-15,-1-14-4 0,1 14 5 16,0 0-2-16,-18-12-1 0,8 7-1 0,10 5-2 16,-23-5 2-16,23 5 3 0,-27 0-1 15,13 2 7-15,-2 1-8 0,4 2-3 16,-3 3 6 109,2-1 4-125,-1 1-3 0,4 3-5 0,-2-2 0 0,1 0 1 0,0 2 1 0,3-2-4 15,-2 5-1-15,2-5 6 0,1-1-7 0,6 1 6 0,-7 2-5 0,8-11 4 16,-3 17-7-16,-1-10 1 0,4-7 3 0,0 16 1 0,4-9-3 16,-4-7-6-16,4 13-7 0,3-8-6 0,-7-5-17 0,5 10-14 0,-5-10-22 15,7 8-84-15,-1-3 52 0</inkml:trace>
  <inkml:trace contextRef="#ctx0" brushRef="#br0" timeOffset="90090.49">18065 12820 418 0,'0'0'-3'0,"12"3"1"0,-12-3 8 15,0 0 7-15,15 0 10 0,-15 0 12 0,0 0-5 16,0 0 0-16,0 0 3 0,0 0-7 15,0 0-3-15,8 4 2 0,-8-4-4 16,0 0-4-16,0 0 3 0,-27 17-2 0,15-6 3 16,-2 0-10-16,2-3 5 0,-3 2 0 15,-8 4-3-15,6-5-5 0,-2 4 4 16,1-1 2-16,-1 0-7 0,-1 4 1 0,5-6-1 16,-3 3 2-16,2-4-4 0,1 1-4 15,-1 0-1-15,5 1-7 0,-6-4-7 16,12 3-12-16,-9-3-9 0,5 1-9 0,0-3-12 15,-3 2-11-15,1-2-24 0,11-5-93 16,-12 6 62-16</inkml:trace>
  <inkml:trace contextRef="#ctx0" brushRef="#br0" timeOffset="90333.73">17791 12792 487 0,'0'0'-18'0,"0"-13"7"16,0 13 8-16,5-7 14 0,-5 7 10 0,0 0 4 15,17-2 4-15,-17 2 7 0,0 0-5 16,15 14 2-16,-3-3 1 0,-8 1-2 16,7 4 0-16,1 4-5 0,6 4-3 0,-3 4-1 15,9 7-4-15,-5-5-8 0,9 8-11 16,-6 2-15-16,5-3-12 0,-4 3-18 15,-1 0-25-15,1-3-34 0,-4-2-94 0,1-4 67 16</inkml:trace>
  <inkml:trace contextRef="#ctx0" brushRef="#br0" timeOffset="143569.81">2587 14044 204 0,'0'0'86'16,"0"-9"-38"-16,0 9-12 0,0 0-11 15,0 0 6-15,0 0 9 0,0 0 1 0,0 0 0 16,0 0 4-16,0 0-5 0,0 0 4 15,-3-12-7-15,3 12 2 0,0 0 5 16,0 0 1-16,0 0 5 0,0 0 2 16,0 0-6-16,0 0 4 0,0 0 0 0,0 0 1 15,0 0-5-15,29 0 3 0,-29 0-5 16,22 1 2-16,-22-1-7 0,26 3 2 16,-10-3-6-16,6 0 2 0,0 3-10 15,5-3 4-15,0 2-1 0,2 1 0 0,2 0 1 16,-5-1-1-16,8-2 2 0,-1 2-2 15,-5 0-4-15,9 1 0 0,-3 0 1 0,3 2-2 16,0-2-3-16,-2-1-2 0,2 0 2 16,1 0-2-16,-1 1-3 0,8 0 2 15,-7-1-4-15,6 1-1 0,-7 0-1 16,-2-1-2-16,7 1-4 0,2-2 1 0,0 2-5 16,-2-3 6-16,-4 0-1 0,0 3-3 15,0-1 3-15,2-2-1 0,-2 0-2 0,-1 3 2 16,0-3 0-16,2 0-1 0,-2 3-4 15,2-1 4-15,-2-2-1 0,1 0 0 16,-2 2-1-16,10-2 0 0,-8 4-6 16,2-3 5-16,-4-1-6 0,0 3 7 0,5-1 1 15,-4-2-2-15,-2 0-3 0,2 3 4 16,1 0-1-16,-4-2-2 0,2-1-1 16,-4 4 3-16,4-4-1 0,-1 1-1 0,-2-1 1 15,-3 3 1-15,7-3-3 0,-9 3 1 16,8-3 0-16,-8 2-1 0,4-2-1 15,0 0 0-15,-3 3 2 0,5-3-1 0,-4 0 1 16,4 3-9-16,-4-1 10 0,4-2-2 16,-5 0-2-16,4 2 3 0,-2 0 0 0,-2-2-1 15,2 3 0-15,-3-3-1 0,0 3-1 16,-1-1 5-16,-7-2-2 16,6 3-4-16,-3 0 1 0,-2-3 2 0,-2 2 0 15,1 0-1-15,-3-2 1 0,3 2-1 0,-2 1 2 16,-2 0 4-16,5-1-5 0,-5 1-1 15,0-3 0-15,1 3 0 0,-1-1 2 0,-2 1-4 16,2-3 4-16,-6 4-3 16,5-4-4-16,-15 0-4 0,19 3-3 0,-19-3-9 15,20 2 7-15,-10-2-4 0,-10 0-12 16,12 3-2-16,-12-3-7 0,15 3 0 0,-15-3-16 16,12 2-2-16,-1 0-15 0,-11-2-17 15,16 5-15-15,-2 0-31 0,-6-2-41 16,7-3-232-16,-4 4 81 0</inkml:trace>
  <inkml:trace contextRef="#ctx0" brushRef="#br0" timeOffset="145590.62">8353 13980 1009 0,'0'0'-79'0,"0"0"11"16,0 0 5-16,0 0 11 0,0 0 11 16,0 0 11-16,0 0 5 0,0 0 6 15,15 22 4-15,-15-22 6 0,0 0 1 16,13 5 13-16,-13-5 5 0,10 5-2 0,-10-5 6 16,10 6 0-16,-10-6 5 0,16 1 4 15,-5 3-5-15,-3-3 3 0,7 2 3 16,2 0-6-16,-1-1 0 0,5 4 2 0,-2-4-2 15,1 0-3-15,11 0 5 0,-6 4 2 16,6-4-1-16,2 1-8 0,0 2 0 16,1-3 4-16,-2 0-2 0,5 1-5 0,-4 0 7 15,5-1-3-15,-5 1 0 0,4 0-1 16,-3 2 4-16,2-5-9 0,-3 1 3 16,0 2-2-16,5 0-2 0,-5-1 5 0,4-2-3 15,-2 3-3-15,-2 0-3 0,9-1 2 16,-9 0 1-16,4 2 8 0,2-4-14 0,5 1 5 15,-1 2-5-15,1-1 6 0,-2 1-8 16,-2 0 6-16,3-2-2 0,-6 3 1 16,1-3-6-16,-4-1 7 0,2 3-4 15,-2 0 3-15,-2-3 1 0,1 2 2 0,-4-2 0 16,-2 3-4-16,0-3-2 0,-1 3 1 16,1-1-2-16,-3-2 5 0,0 2 2 15,-1-2-5-15,-1 0-3 0,1 0-3 16,4 2 1-16,1 1 4 0,2-3-1 15,0 3 2-15,0-1-3 0,0-2-2 0,0 3 5 16,4-3 2-16,-2 3 0 0,5-1-4 16,-4 0 17-16,5 0-9 0,-5 1-2 15,0-3-1-15,5 3 1 0,-6-1 2 0,1-2 3 16,0 3-7-16,1-3-3 0,-4 0 14 16,4 3-6-16,-5-3-9 0,2 0 8 0,-3 2-5 15,4-2 5-15,1 3-1 16,-2-3-5-16,-7 1 6 0,4-1-13 0,-2 3 6 15,5 0 2-15,-8-3-4 0,-1 2 11 16,4-2-3-16,-2 0-6 0,1 3 9 0,-2-3-8 16,-3 3 2-16,4-1 0 0,-2-2-4 15,-2 2 1-15,2 2 3 0,4-3-3 0,-7 2 11 16,1-1-15-16,1 1 1 0,-2 0 2 16,5-2-2-16,-7 3 1 0,-1-4-6 15,0 1 2-15,-2 2-9 0,0 0-7 16,-2-1-2-16,-1 1-14 0,-11-3-8 0,20 3-6 15,-12-1-12-15,-8-2-12 0,0 0-31 16,0 0-185-16,0 0 192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21T18:49:30.1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1" timeString="2021-02-21T18:49:44.900"/>
    </inkml:context>
  </inkml:definitions>
  <inkml:trace contextRef="#ctx0" brushRef="#br0">9988 16315 0</inkml:trace>
  <inkml:trace contextRef="#ctx1" brushRef="#br0">23659 7364 254 0,'6'-5'30'0,"5"1"-15"0,-6-2-4 16,-5 6 1-16,14-8-8 0,-14 8 3 0,8-6 4 15,-8 6 3-15,8-6 3 0,-8 6-5 16,0 0 4-16,8-9 0 0,-8 9-1 16,0 0-3-16,6-5-1 0,-6 5-4 15,0 0 4-15,0 0 0 0,0 0-5 0,0 0 0 16,0 0 1-16,0 0 0 0,0 0-2 16,-26-7 4-16,26 7-3 0,0 0 1 0,-27 0-3 15,27 0 1-15,-24 4-1 0,11-1 1 16,-1 2-1-16,0-2 1 0,2 1-1 15,-4 1-4-15,1 3 5 0,-1-3 0 16,-3 2-2-16,2 0 0 0,-3 3 3 0,3-2 0 16,-3 4-2-16,2-1 4 0,-2 1-2 15,3 3 5-15,1-2-2 0,0 6-1 0,-1-6 5 16,5 4-7-16,-4 3 3 0,-2-2 0 16,8 2 2-16,-6 1-3 0,5-2-2 15,-4 2 2-15,3 0-2 0,2 2 0 16,0 1 3-16,-3 0 0 0,-2-1 6 0,7 1-6 15,-2 1-3-15,-4 0-1 0,4-2 3 16,3-3-3-16,-4-1 1 0,3 5-3 16,0-3 6-16,0 2-4 0,0 1-1 0,-2-3 2 15,3 2 6-15,-4-1-1 0,6 2-3 16,-2-1-3-16,-3 0 4 0,4-1-1 16,0 2 10-16,-2-2-6 0,1 0-1 0,2 4-7 15,-2-6 0-15,0 4 6 0,-1-2-6 16,2 4 3-16,0-1 1 0,0-4 15 15,-2 5-13-15,5-2-5 0,-2 0 8 0,1 1-1 16,0-2-8-16,-3-2 9 0,0 4-4 16,3 1-6-16,-1-2-1 0,0 1 4 15,3-1-4-15,-4 1 3 0,2-3 3 0,-3 0 0 16,3 1-2-16,3 2-4 0,-3-3 4 16,4 0-3-16,-4 1 6 0,4 0 2 15,-3-1-5-15,3 0 6 0,0-1-1 16,0 2-2-16,3-1-2 0,-3-2 4 0,0 0 0 15,4 2 8-15,0-1-5 0,-3-2-7 16,6 1 7-16,-3 0-10 0,2 0 7 0,0 1 3 16,4-2-6-16,-3-1 1 15,4 2 2-15,2-1 9 0,-2 0-12 0,1-2 0 16,2 0 0-16,0-2-2 0,-2 0 1 16,4 1-2-16,-2-2 2 0,4 1-3 0,-6-2 2 15,6-1 3-15,-2 2-5 0,-2-6-1 16,-2 2 1-16,2-2 3 0,-2-1 0 15,3 1-2-15,-3-3 0 0,-1 1 5 16,3-1-3-16,-6-4-1 0,7 6 1 0,-3-6 0 16,3-1 4-16,-15 0 6 0,22 3-10 15,-6-6 3-15,-16 3 2 0,23-1-8 16,-6-6 1-16,-6 6 3 0,5-4-6 16,-1-1 3-16,-3 0 0 0,5-1 0 0,-8 0 2 15,9-1-3-15,-2-2-2 0,1 2 7 16,-4-3-2-16,5 0-5 0,-6-1 0 15,2 3-3-15,2-7 0 0,-2 1-2 0,0 1 6 16,-2-2-6-16,3-2 2 0,-3 1 3 0,3-3-4 16,1-3 0-16,-3-1 0 0,-1-4 2 15,3 3-3-15,1-4 0 0,-6-1 6 16,2-3-1-16,3 2-3 0,-3-1 3 16,-1-2-7-16,1 0 6 0,-2 2-4 0,-2-2 6 15,2-2-2-15,-1 2-3 0,-2-2-1 16,3-2 5-16,0 4-3 0,-4-4 18 0,2 2 2 15,0 0-5-15,2-3-2 0,-5-2-4 16,-2-2 1-16,5 3 2 0,-6 0-4 16,2 4 0-16,-4-3 2 0,4 5-3 15,-4-2 1-15,2 2-2 0,-2 4 0 0,-2-6-4 16,2 9 1-16,-4-4 2 0,0 5-3 16,2-2 8-16,-6 0-4 0,5 2-4 15,-2 2-3-15,1-1 4 0,-3 2-1 0,-4 2-4 16,1-3 1-16,4 3 2 0,-4 1 4 15,-1 0-6-15,2-2 0 0,-5 5-3 16,4-3 3-16,-2 3 3 0,-3-1-4 16,3 1 3-16,-3 2 0 0,3 1-4 15,-2 0 3-15,-2 0 1 0,2 2-2 0,0-2 3 16,2 5 2-16,0-2-2 0,-3 2-3 0,3-2-1 16,1 5 4-16,1 0-5 0,4-2 3 15,-4 2 0-15,10 6 0 0,-18-11-2 16,13 6 2-16,5 5 1 0,-15-10-2 15,15 10-5-15,-6-8-5 0,6 8-6 0,0 0-14 16,-11-4-18-16,11 4-25 0,0 0-9 16,0 0-13-16,0 0-25 0,0 0-41 0,0 0-187 15,0 0 136-15</inkml:trace>
  <inkml:trace contextRef="#ctx1" brushRef="#br0" timeOffset="4501.21">23971 7583 864 0,'-10'-7'-67'0,"10"7"7"0,0 0 2 15,-6-8 5-15,6 8 7 0,0 0 6 0,-11-9 8 16,11 9 11-16,0 0 6 0,0 0 4 16,-11-8 4-16,11 8 2 0,0 0 1 15,0 0 3-15,-5-8 1 0,5 8 1 0,0 0 2 16,0 0 5-16,0 0 1 0,0 0 1 15,0 0 1-15,0 0-2 0,0 0 3 16,0 0-1-16,0 0 2 0,0 0-3 16,0 0 0-16,0 0-5 0,23-6 5 0,-23 6 0 15,20 0-5-15,-20 0 2 0,28 6-3 16,-12-4 4-16,0 0-1 0,1 2 1 0,-1-4 0 16,5 1 6-16,-5-1 1 0,0 0-1 15,2 0 1-15,-4 0-2 0,-2 0 1 16,3 0-4-16,-3 0 4 0,0 0 0 0,-12 0-1 15,25-1 3-15,-25 1 8 0,19 0-11 16,-19 0 4-16,16 0-5 0,-5-4 3 16,-11 4-2-16,17 0-1 0,-17 0-3 0,0 0 0 15,16-2 2-15,-16 2 0 0,0 0-6 16,16-2 6-16,-16 2-9 0,0 0 9 16,19-3-5-16,-19 3 5 0,9-5-7 15,-9 5 1-15,0 0 0 0,13-2-2 0,-13 2 0 16,11-6 0-16,-11 6 3 0,0 0-8 15,12-2-1-15,-12 2 2 0,0 0 2 16,15-2 2-16,-15 2-1 0,0 0 7 16,17-4-6-16,-17 4-1 0,0 0 7 0,12-4-7 15,-12 4 2-15,0 0 1 0,0 0-3 16,15-3 7-16,-15 3-5 0,0 0 5 0,8-4-3 16,-8 4-1-16,0 0-4 0,0 0 4 15,0 0-2-15,14-7 4 0,-14 7 2 16,0 0-5-16,0 0 2 0,11-4 3 0,-11 4-6 15,0 0 1-15,8-4 3 0,-8 4-2 16,0 0 4-16,0 0 2 0,11-6-2 16,-11 6 8-16,0 0-8 0,8-7 4 15,-8 7-8-15,1-11 8 0,-1 11-6 32,7-10 2-32,-7 10-5 31,0-12 1-31,0 12 9 15,8-18-11-15,-12 9-3 0,8-2 0 0,-2 2 8 16,-2-4-7 0,4 2 1-16,-4-6-1 0,2 3-2 31,-2-2 9-15,4-1 1-16,1 2-1 0,-5-5-4 15,1 0 1-15,3-2 0 16,-4 2 1-1,4-2-2-15,-4-2 1 16,3 2-3-16,1 0 0 31,-4-2-3-31,3 0 3 16,-3 2 3-16,4-1 4 16,0-2-8-16,-4 2 5 15,0 2 1-15,0 1 7 16,1-3-6-16,-1 0 1 15,0 3-3 1,4-4-1-16,-4 3 0 31,0-2 0-31,0-2-3 16,0 5 5-16,0-4-3 16,3 3 4-16,-3-5-8 15,4 1 3 1,-4-2 12-16,0 6-12 31,4-4-2-31,-4-1 2 16,2 2-6-16,-2-1 1 15,0 1 6-15,4 4-4 0,-4-4 2 16,2 1-4-16,2 1 4 16,-4-1-3-1,5 2 0 1,-4 1 1-1,-1 0-2-15,0 2 3 16,4-3-2-16,0 1-3 16,-4 1 2-16,3 1 0 15,1-2 2 1,-1 2-5-16,1 1 3 16,-4-3 3-1,4 3-4 1,-3 1 1-16,3-6 1 0,-1 5-1 15,-3-4-4-15,4 3 8 16,0-2-5 0,-2 4-4-1,6-2 4-15,-6 0 2 16,3 1-2 0,-4 2 0-1,3-3 3-15,0 4 1 0,-4-3-4 16,3 5 6-16,2-7-7 15,1 2 2 1,-6 0-2-16,4-6 2 16,-3 3-5-16,-1-4 5 15,4 4 3 1,-1-7-6 0,-3 2 4-16,0 4 0 15,0-5 2 1,4 1-5-1,-8 0-1-15,4 2 6 16,0-2-2-16,0-1 1 31,-3 5-4-15,3-2 2-16,0-1-4 16,0 6 1-1,0 2 3 1,0-3 4-16,0 2-5 15,0-1 3-15,3 2-9 16,-6-1 7 0,3 2 4-16,3 1-3 31,-3 0-1-31,0 0 2 0,0-1 1 16,0 2 2-16,0-2-9 15,0 3 7-15,0 0-1 0,0-1-4 16,0 1 2-16,0 0 5 15,4-2-5 1,-4 5-2-16,0 9 5 16,0-23-4-1,0 11 3-15,0 12 0 0,0-18-2 0,0 8-3 16,0 1 5-16,0 9 0 0,0-19 2 0,0 9-4 16,0 10 2-16,-4-16-2 0,4 16 0 15,-3-18 5-15,3 18-4 16,-4-17-2-16,4 17 0 31,0-11 6-31,0 11-4 16,-1-14 4-16,1 14-2 0,-4-12-1 0,4 12-4 15,-6-15 4-15,6 15-4 16,-1-15 7-16,1 15-7 0,0-12 1 0,0 12 0 16,-4-13 5-16,4 13-4 0,0-15 2 0,0 15-5 15,-3-14 0-15,3 14 1 31,0-18-2-31,-4 8-3 16,4 10 7-16,0-18-3 0,-4 10-2 16,4 8 0-16,-1-18-3 0,1 18 3 0,-5-18 4 0,5 8-5 15,0 10 8 1,0-15-5-16,0 15 5 31,-2-17-3-31,2 17 6 0,0-16-9 0,0 16 6 0,2-14-9 0,-2 5 3 16,0 9 5-16,0-15-2 15,0 15-8-15,0-12 5 0,0 3 2 0,0 9 11 16,-2-16-10-16,2 16-1 16,2-15 2-16,-2 15-2 0,0-16 1 0,0 16-2 15,0-13-1-15,0 13 0 16,0-13 7 0,0 13-4-16,0-10 0 0,0 10-2 15,0 0 5-15,5-13-5 0,-5 13 5 0,0 0-1 16,5-8-2-16,-5 8 2 0,0 0 0 0,0 0-1 15,0 0-5-15,0-12 5 0,0 12 1 0,0 0-4 0,0 0 0 0,0 0 2 0,7-7 3 0,-7 7-1 0,0 0 0 0,0 0 2 0,0 0-5 0,16-2 0 0,-16 2 6 0,0 0-1 0,21 2-1 0,-21-2-2 0,16 2 5 0,-4-2 0 0,-12 0-5 0,26 2 7 16,-10 1-6-16,-3 0-1 0,3-3 9 0,1 2-7 0,-1 1-4 0,0 0 5 16,3-2 1-16,-2 3-3 0,-5-4-3 0,3 3 1 0,-15-3 3 0,23 1-1 0,-13 2 0 0,-10-3 0 0,19 0-5 0,-19 0 9 0,13 0-6 0,-2 2 0 0,-11-2 2 0,0 0 2 0,17 0-4 0,-17 0 6 15,10 3-8-15,-10-3 2 0,0 0-5 0,0 0 2 0,17 0-2 0,-17 0-1 0,0 0-6 0,8 3 1 0,-8-3 5 0,0 0-9 0,0 0 3 0,15 2 2 0,-15-2-1 0,0 0-1 0,10 7-7 0,-10-7-10 0,6 4-12 0,-6-4-23 0,6 12-32 0,-2-7-129 0,-4-5 78 16</inkml:trace>
  <inkml:trace contextRef="#ctx1" brushRef="#br0" timeOffset="7202.78">24683 5967 99 0,'0'0'18'0,"12"-4"5"0,-12 4-4 16,10-6 6-16,-10 6-3 0,0 0-6 16,0 0 0-16,12-8-2 0,-12 8 2 0,0 0-4 15,8-8 3-15,-8 8 0 0,0 0-1 16,0 0 1-16,0 0-1 0,8-4 6 16,-8 4-3-16,0 0 1 0,0 0 3 0,0 0-2 15,11-5 0-15,-11 5 0 0,0 0 0 16,0 0-3-16,11-5 0 0,-11 5 0 15,0 0-2-15,0 0 0 0,10-6 0 16,-10 6-6-16,0 0 3 0,10-4-2 0,-10 4-4 16,0 0 3-16,0 0-1 0,17-5 0 15,-17 5-3-15,11-3 1 0,-11 3 0 0,0 0-1 16,16-2-2-16,-16 2 1 16,12-2-1-16,-12 2 2 0,14-4 1 0,-14 4 1 15,23 0-3-15,-12 4 2 0,1-4 0 0,2 2 0 16,4-2-2-16,-6 2 0 0,4 1 2 15,1-2 2-15,3 3-5 0,1-2 4 0,-2 0-3 16,1 4 1-16,3-4 2 0,-2 1 3 16,-1-3-2-16,-1 3-1 0,2-1-3 15,-1-2 4-15,-4 3-3 0,1-3 5 16,-5 1-1-16,6 2 5 0,-18-3-7 16,24 3-3-16,-16-3 1 0,-8 0-5 0,18 2 5 15,-18-2-3-15,18 0 7 0,-18 0-5 16,0 0 0-16,12 0-2 0,-12 0-1 15,0 0 0-15,0 0 0 0,0 0 3 0,0 0-1 16,0 0-2-16,0 0 0 0,0 0-1 16,0 0 2-16,0 0 0 0,0 0 0 0,0 0 6 15,0 0-5-15,0 0-3 0,0 0 0 16,0 0-2-16,0 0 1 0,0 0-7 16,0 0-3-16,0 0-10 0,0 0-12 15,0 0-12-15,0 0-8 0,0 0-17 16,0 0-136-16,0 0 71 0</inkml:trace>
  <inkml:trace contextRef="#ctx1" brushRef="#br0" timeOffset="7952.76">25321 5912 499 0,'-17'-5'-49'0,"17"5"9"0,-12-2 5 0,12 2 4 16,-16-4 4-16,16 4 0 0,-17-5 7 15,17 5 1-15,0 0 6 0,-20 4 2 0,20-4 2 16,0 0 0-16,-18 1 2 0,18-1 4 16,-14 4-1-16,14-4 6 0,0 0 5 0,-12 2-3 15,12-2 5-15,0 0-2 16,-12 6 2-16,12-6-3 0,-8 6-1 0,8-6 4 15,0 0 1-15,-3 10 1 16,3-10-3-16,0 0 4 0,-4 15 0 0,4-15-3 0,0 0 2 16,7 15 3-16,-3-7-1 0,0 1-3 15,1-1 4-15,2 1-1 0,-1-2-3 16,0 2 5-16,3 1-3 0,-1-4 2 16,0 1-3-16,-1 0-2 0,-2-1 2 0,-1 1-1 15,3 0-4-15,-7-7 2 0,10 8 0 16,-10-8-2-16,7 10-4 0,-7-10 4 0,4 7 0 15,-4-7-5-15,0 0 3 0,1 9-1 16,-1-9 0-16,0 0-2 0,0 0 2 16,0 0 2-16,0 0-3 0,-12 14-3 0,12-14 10 15,-10 5-12-15,10-5 8 0,-11 1-4 16,11-1 5-16,-9 6-5 0,9-6 2 16,0 0-3-16,-19 2-1 0,19-2-2 0,-15 4-6 15,15-4-8-15,-13 0-9 0,13 0-13 16,-13 2-19-16,13-2-83 0,-19 5 48 15</inkml:trace>
  <inkml:trace contextRef="#ctx1" brushRef="#br0" timeOffset="10449.1">25145 4427 26 0,'0'0'11'0,"0"0"-1"0,0 0-8 16,0 0 5-16,0 0 1 0,0 0 2 0,0 0 0 15,0 0-8-15,0 0 7 0,0 0 0 16,0 0 0-16,0 0 0 0,0 0 3 16,0 0-2-16,12 29 5 0,-8-18-5 15,-1-3 3-15,5-2-2 0,-1 5 0 0,-2-3 2 16,2 1-1-16,1 1 0 0,-6 2 2 15,4-2-2-15,3 1-2 0,-1 1-1 0,-4 1 4 16,3-3-2-16,1-1-1 0,-3 0-2 16,-2 5 5-16,5-6-5 0,-6 4-1 15,2-6 1-15,-2 5-2 0,3 0 1 16,-1-3 1-16,-3 1 0 0,-1-9-4 0,0 12 1 16,0-12 2-16,0 16-2 0,0-16 2 15,0 12-2-15,0-12-3 0,-1 11 2 16,1-11-1-16,-4 10 1 0,4-10 2 0,-11 11-1 15,11-11 0-15,-10 11-3 0,3-7 3 16,7-4-4-16,-9 12 4 0,9-12-3 16,-14 6 0-16,9 0-2 0,5-6 0 15,-11 5 3-15,11-5-3 0,-14 5 0 0,14-5 1 16,-7 4 1-16,7-4-1 0,0 0-1 16,-9 8 0-16,9-8-1 0,0 0-3 0,0 0-4 15,-14 4-3-15,14-4-6 0,0 0-8 16,-5 6-13-16,5-6-12 0,-11 4-61 15,11-4 38-15</inkml:trace>
  <inkml:trace contextRef="#ctx1" brushRef="#br0" timeOffset="14874.06">27212 6829 270 0,'0'0'-23'0,"0"0"2"0,0 0 10 16,0 0 0-16,0 0 4 0,7-32 1 0,-7 32 5 15,0 0 6-15,1-13 0 0,-1 13 6 16,0 0 0-16,5-9 2 0,-5 9 1 0,0 0 0 15,0 0 1-15,4-11-3 0,-4 11 2 16,0 0 2-16,0 0 2 0,0 0 1 16,0 0-7-16,0 0 1 0,2-9-2 15,-2 9 0-15,0 0 2 0,0 0 4 0,0 0-6 16,0 0 1-16,0 0 3 0,0 0 1 16,0 0 5-16,0 0-2 0,0 0 4 0,0 0 3 15,0 0-4-15,0 0 2 0,-16-6 1 16,16 6-3-16,-12-12-9 15,2 2 5-15,-2-4-1 0,0-2-5 0,-5-5-3 0,-3-6 2 16,-1 3 0-16,2-5-6 0,-1 2 0 16,-3-2 2-16,2 4-5 0,1-3 1 15,-3 4-1-15,2 1 2 0,-2 0-3 16,7 6-3-16,-1 0 9 0,4 2-8 16,3 2 0-16,-4-2-2 0,4 4 3 0,4 2-5 15,-1 1 3-15,-2 1 0 0,2-3-2 16,7 10-5-16,-11-14 3 0,11 14-2 0,-9-10-3 15,9 10-1-15,-7-7-7 0,7 7 0 16,-6-7-1-16,6 7-5 0,0 0-7 16,-8-12-5-16,8 12-6 0,0 0-15 15,0 0-105-15,-3-10 55 0</inkml:trace>
  <inkml:trace contextRef="#ctx1" brushRef="#br0" timeOffset="15589.62">27519 5255 393 0,'0'0'-34'0,"0"0"8"0,-27-16 2 16,14 12 3-16,-2-2 2 0,-5-2 6 16,-3-4 0-16,-3-1 2 0,-8-3-1 0,1 0 2 15,-4-7 3-15,-6 3 1 16,3-5-1-16,-3 0 4 0,-1 3-2 0,2 0 3 0,4 0 2 15,5 1-1-15,4 1 1 0,-2 7-2 16,4-2 3-16,5 0 2 0,0 3 0 16,6 3 0-16,-1 1 2 0,1 0 4 15,4 1-2-15,-3-1 2 0,5 3-1 0,2-3 2 16,-3 4-2-16,11 4-2 0,-16-8 0 16,16 8 1-16,-15-9-3 0,15 9 1 15,-10-6-1-15,10 6 0 0,0 0 1 0,-7-8-3 16,7 8-4-16,0 0 0 0,0 0-8 15,0 0-8-15,0 0-16 0,0 0-41 16,0 0 25-16</inkml:trace>
  <inkml:trace contextRef="#ctx1" brushRef="#br0" timeOffset="16359.9">26861 7609 195 0,'-18'-8'-5'0,"0"0"7"16,-2-5 3-16,-1 1 4 0,1 3 4 15,1-7 6-15,-2 2 1 0,-2 4 1 16,3-8 0-16,-2 6 2 0,0-1-2 0,4 0-1 16,-2-3 0-16,2 6-1 0,-2-2-1 15,4-1-5-15,-1 2 1 0,5 3-3 16,-7-2 0-16,7 3-2 0,2-1-2 0,-2-1 3 15,1 5-9-15,0-4 5 0,11 8-14 16,-16-10-12-16,10 8-13 0,6 2-16 0,-15-6-85 16,15 6 45-16</inkml:trace>
  <inkml:trace contextRef="#ctx1" brushRef="#br0" timeOffset="33736.83">26925 8955 34 0,'0'0'18'0,"0"0"-5"0,0 0 0 16,0 0 3-16,0 0-8 0,6-18 3 16,-6 18 2-16,0 0 0 0,0 0 2 15,-4-10-1-15,4 10 3 0,0 0 2 0,0 0 1 16,0 0 0-16,4-15-4 0,-4 15 5 15,0 0-3-15,0 0-5 0,0 0 6 16,0 0-4-16,0 0-3 0,0 0 0 16,-4-9-1-16,4 9 1 0,0 0-5 0,0 0 3 15,0 0-3-15,0 0 0 0,0 0-3 16,0 0-2-16,0 0 3 0,0 0-3 16,0 0 1-16,0 0-3 0,0 0 4 15,0 0-2-15,0 0 1 0,0 0 0 0,0 0-1 16,0 0 3-16,0 0 1 0,0 0-1 15,0 0 0-15,0 0 1 0,0 0 1 0,0 0 0 16,0 0-1-16,0 0 4 16,0 0-2-16,0 0-3 0,0 0 3 0,-19 20 0 15,19-20-1-15,0 0 1 0,0 0 3 16,0 0 6-16,-13 2-8 16,13-2 0-16,0 0-2 0,0 0-5 0,-28-8 2 0,16 3 0 15,1-3 5-15,-5-4-6 16,-5 3 2-1,2-7 1 1,-5 0-1-16,1-2-4 16,-3-3 2-16,-2 1 2 15,1 0-3 1,-1-1 3-16,0-3-6 16,0 5 1-16,-3-5 0 0,3 3 2 0,6-1 1 0,-5 4-1 0,4-2 0 15,3 4-3-15,3 1 0 0,1 2-1 0,-1-1 4 0,3 4-2 0,5 2-1 0,-6 1 3 0,6-4 3 0,-2 6-2 16,5-2-2-16,-4 1 0 0,10 6 2 0,-9-11-2 0,9 11 0 0,-13-11 0 0,13 11 0 0,-7-6-8 15,7 6-7-15,0 0-7 0,-15-4-8 16,15 4-10-16,0 0-17 0,0 0-25 16,-18 0-69-16,18 0 51 0</inkml:trace>
  <inkml:trace contextRef="#ctx1" brushRef="#br0" timeOffset="43070.03">27557 8635 139 0,'0'0'63'0,"4"-12"-13"0,-4 12-14 0,7-14-11 16,-7 14 9-16,4-9-5 0,-1 1 2 0,-3 8-3 15,0-15 6-15,0 15 7 0,4-12 3 16,-4 12-3-16,0 0 6 0,0-14-4 16,4 4-1-16,-4 10-3 0,0 0 7 0,0 0-11 15,0-12-7-15,0 12-1 0,0 0 5 16,0 0-10-16,0 0 0 0,0 0-1 16,0 0 3-16,0 0-1 0,0 0-1 15,0 0 1-15,-26 30-2 47,21-17 3-47,-6 6 0 0,5-2-1 0,-5 2 0 0,2 5-1 0,-2-3-4 0,3 2-4 0,-7 5 2 0,5-6 9 0,2 5-5 16,-7 1-9-16,3-3 3 0,1-3-4 0,1 0 1 0,-1 0 0 15,6-4-4-15,-6 2 5 0,4-2-5 0,2 0-6 16,-3-6-3-16,1 2-9 0,5-2-8 16,-2 0-9-16,0-4-9 0,-2 2-8 0,6-10-11 15,0 12-15-15,0-12-16 16,0 0-13-16,10 6-8 0,-10-6-178 0,0 0 195 15</inkml:trace>
  <inkml:trace contextRef="#ctx1" brushRef="#br0" timeOffset="43583.92">27977 8367 714 0,'8'-8'-37'16,"-1"0"1"-16,-2 2 3 0,2-2 7 15,-7 8 1-15,11-10 9 0,-7 3 6 0,-4 7 9 16,6-8-1-16,-6 8 7 0,0 0 2 16,0 0 11-16,0 0-8 0,0 0 5 15,0 0-4-15,0 0 5 0,0 0 2 16,-6 35 2-16,-1-23 2 0,-1 6 0 15,1 0-2-15,-2 2 0 0,2 2 8 204,-3 0-5-204,0 3 1 0,1 0-6 15,-6 3 5-15,6 0-2 0,-2-6-3 0,3 6-3 0,0-6 13 0,-1 4-13 16,1-6-8-16,-3 1 0 0,6 0 2 0,-2-5-2 0,1 6 1 0,0-8 0 0,-2 1 0 0,2-3 0 0,2 1-5 0,-3-1-2 0,6-1 0 15,-9-4-11-15,9 5 3 0,1-12-8 0,-7 13-9 0,3-5 3 0,4-8-10 0,-4 11-10 0,4-11-8 0,0 0-4 0,0 0-5 0,0 0-9 0,0 0-9 0,0 0-115 0,0 0 65 0</inkml:trace>
  <inkml:trace contextRef="#ctx1" brushRef="#br0" timeOffset="43840.61">27801 8759 476 0,'0'0'-28'0,"4"-12"9"0,-4 12 11 0,3-10 4 0,-3 10 6 0,0 0 9 0,4-14 3 0,-4 14 6 0,1-11 0 0,-1 11 2 0,0 0-3 0,0 0 2 16,0-12 0-16,0 12-6 15,0 0 3-15,0 0-5 0,0 0-3 0,0 0 4 16,-1-16-5-16,1 16-3 0,-15-4 1 16,15 4 0-16,-18-4 1 0,3 0-1 0,3 1-1 15,-3 1-3-15,-1 0 3 0,-1 0-5 16,1-2 2-16,-1 4 0 15,1-4 0-15,-4 4 8 0,2-3-11 0,2 3 0 16,-1 0 0-16,1-1-2 0,16 1 4 0,-27 0 0 16,17-4-2-16,10 4 2 15,-23 0 0-15,23 0-1 0,0 0 7 0,-21 0-1 0,21 0 3 16,0 0 2-16,0 0-4 0,-16 0 7 16,16 0-11-16,0 0 2 0,0 0 1 15,0 0-9-15,0 0-5 0,0 0 1 16,0 0-4-16,0 0-5 0,0 0-15 0,0 0-8 15,41 12-16-15,-41-12-18 0,16 4-121 16,-16-4 65-16</inkml:trace>
  <inkml:trace contextRef="#ctx1" brushRef="#br0" timeOffset="44962.97">28244 8533 515 0,'11'-6'-4'15,"-11"6"-1"-15,16-4-2 0,-16 4 2 0,10-6 1 16,-10 6 7-16,11-5 4 0,-11 5 1 15,0 0 6-15,9-4-10 0,-9 4 7 16,0 0-6-16,0 0 3 0,0 0 2 16,0 0 2-16,0 0 2 0,0 0 3 15,0 19 3-15,0-19 7 0,-5 20-7 0,1-8 5 16,-3-2-9-16,1 8 0 0,-4-1 5 16,0 4 0-16,-1-1-4 0,0 0-3 15,1 2 5-15,2-1-6 0,-7 0-1 0,3 5 1 16,1-5-2-16,-2 0 0 0,4-1-4 15,-1-2 1-15,0 2 1 0,-1-3 0 16,4-2-5-16,2-2 5 0,-3-1 0 0,1-1-6 16,5 1 3-16,-6-6-3 0,2 4 10 15,6-10-9-15,-6 12 5 0,6-12 2 16,0 0-4-16,0 0-1 0,0 0-3 16,0 0 2-16,0 0 1 0,0 0 7 15,16-38-15-15,-10 21 2 0,1-4-1 0,2-1 3 16,2-2 3-16,1 3 1 0,-1-2-9 15,-1-2 2-15,5-2-3 0,-7 5 0 0,7 2 0 16,-5-3 4-16,0 6 4 0,-2-5-7 16,2 6 7-16,-3-1 0 0,4 1-2 0,-3 1 1 15,-2 1-8-15,4 3 11 0,-8 0-4 16,2 3 0-16,-2 0 1 0,7 0 6 16,-9 8-7-16,5-14-3 0,2 8 4 15,-7 6-2-15,4-13-3 0,-4 13 3 0,7-7-1 16,-7 7-3-16,0 0 3 0,0 0 1 15,0 0-2-15,0 0-1 0,0 0 2 16,0 0 3-16,0 0-3 0,0 0-2 0,9 26 5 16,-6-20-2-16,-3 5-3 0,0-11 2 15,0 20 4-15,0-8-6 0,0 1 2 16,4 2 0-16,-4 0 1 0,0-1-4 0,0 2 5 16,4 0 11-16,-4 2-10 0,0-1 0 15,0-1 1-15,2 1-6 0,-2 1 1 16,-2-4 4-16,2 4 1 0,0-8-2 15,2 4-1-15,-4-2-2 0,4-3 11 0,-2-9 3 16,4 19-7-16,-4-13 13 0,0-6-5 16,2 12-1-16,-2-12 4 0,9 6-4 0,-9-6-9 15,0 0 1-15,0 0 3 0,23-18-12 16,-14 12-1-16,-2-8 2 0,5 2 4 16,2-2 1-16,0-4-9 0,-1 0 3 15,0 0-7-15,2 1 5 0,1 0 6 0,-4-1-6 16,3 4 0-16,-3-4-3 0,2 2 7 15,-6 2-5-15,3 3 7 0,4-1 5 16,-5 0 6-16,-2 4-2 0,3-1-3 0,-6 1 3 16,6 0-2-16,-7 1 4 0,-4 7-13 15,13-11 8-15,-9 5-4 0,-4 6 1 16,6-8-5-16,-6 8 5 0,0 0-5 16,0 0-1-16,0 0 7 0,0 0-1 0,0 0-2 15,0 0-3-15,0 0 5 0,-12 36-3 16,5-24 4-16,-1 1 2 0,-3 2-12 15,3 3 8-15,-6 0 2 0,4 2-1 0,0 2-1 16,-2 4 0-16,-2-4 9 0,4 1-1 16,0 0-6-16,4-2 6 0,-5 3-5 0,6-5 3 15,-6 1 2-15,4 0-1 0,-1 0-5 16,7-3 3-16,-8-1 2 0,7-3-7 16,-4-1-4-16,2-2 2 0,4 0-19 15,-4 1-4-15,-3-4-7 0,7-7-7 0,-1 14-14 16,1-14-16-16,-4 11-14 0,4-11-9 15,0 0-17-15,0 0-168 0,0 0 207 0</inkml:trace>
  <inkml:trace contextRef="#ctx1" brushRef="#br0" timeOffset="45482.63">29052 8615 725 0,'12'-11'-35'0,"-5"10"7"0,-7 1 2 15,0 0 11-15,10-8 15 0,-10 8 14 16,0 0 6-16,6-8 1 0,-6 8 8 16,0 0-11-16,0 0 7 0,9-7-1 15,-9 7 6-15,0 0-2 0,0 0 2 0,0 0 7 16,0 0-6-16,0 0-1 0,1-11 2 0,-1 11 1 16,0 0 3-16,0 0-3 0,0 0 0 15,0 0-3-15,0 0 11 0,0 0 9 16,0 0-4-16,0 0 2 0,-18 34 0 15,10-22 0-15,1 2-4 0,-2 2 3 0,2 4 4 16,-4-1 0-16,1 1-6 0,-2 5 0 16,0 5-3-16,-3-6-3 0,4-3-1 15,-1 2-3-15,-2 1-3 0,7-3-3 0,-5-1-3 16,1 0-2-16,6-3-1 0,-6 1-3 16,5-6-4-16,2 1 0 0,-2-1 0 15,2-1 0-15,-2-2 0 0,2 2-3 0,1-3-1 16,3-8-3-16,-8 14-4 0,8-14-12 15,-3 14-25-15,3-14-25 0,-4 8-31 0,4-8-30 16,-1 10-43-16,1-10-86 0,-4 8-242 16,4-8 6-16</inkml:trace>
  <inkml:trace contextRef="#ctx1" brushRef="#br0" timeOffset="90993.53">28765 9887 58 0,'4'-10'35'0,"-4"10"-3"0,0 0-7 0,0 0-10 16,0 0-2-16,0 0 0 0,6-8-1 0,-6 8 2 15,0 0 0-15,0 0 2 0,0 0 4 16,0 0-3-16,0 0-1 0,0 0-3 0,0 0-3 15,0 0 0-15,0 0 2 0,0 0-1 16,0 0 0-16,0 0-1 0,-4-14-1 16,4 14-2-16,0 0 3 0,0 0 1 15,0 0 5-15,0 0-2 0,0 0-1 0,0 0 0 16,0 0 2-16,-43 12 4 16,36-10-5-16,7-2 0 0,-22 6 1 15,7-1 0 1,3-2 0-16,-3 1-6 0,-1 0 2 0,-1 0-2 15,-2 0 2-15,3 1-4 0,-2 0 1 0,-1 2 0 0,-2-3-4 0,-2 3 1 16,7-1 1-16,-5-2 0 0,5 0-4 16,-7 2 5-16,2-1 0 0,1 2-1 0,-3-1 3 15,2-2-1-15,-2 4 0 0,0-2-2 16,1-2-3-16,-2 4 3 0,-4-4-3 16,1 1 2-16,3 0 0 0,-3 3 2 0,-5-5 0 15,6 1-6-15,-4 1 2 0,-2 1-1 16,0-1 1-16,0-4 1 0,0 3 1 0,0 0-4 15,-1-1 4-15,0 0-5 0,-1 2 5 16,4-2-5-16,0-3-1 0,0 2 2 16,0 0 1-16,4 0-2 0,3 1 0 15,2 0 0-15,5-1 5 0,-4-2-5 0,2 3 2 16,6 0 2-16,-2-1 3 0,2 0 7 16,12-2-7-16,-22 4 4 0,12-3 2 15,10-1-3-15,-16 0 3 0,16 0-1 0,-12 3 1 16,12-3-3-16,0 0 2 0,-18 2 0 15,18-2-3-15,0 0-1 0,-13 2-1 16,13-2 6-16,0 0-7 0,0 0 0 16,0 0-1-16,-19 4 5 0,19-4-1 15,0 0-3-15,0 0 0 0,0 0-1 0,0 0-2 16,0 0 1-16,-14 0-2 0,14 0-2 0,0 0 7 16,0 0 0-16,0 0-6 0,0 0 0 15,0 0 6-15,0 0-10 0,0 0 7 16,0 0-5-16,0 0-2 0,0 0 3 15,0 0-2-15,0 0-2 0,-11 5-9 0,11-5-3 16,0 0-11-16,0 0-18 0,0 0-12 16,0 0-24-16,0 0-32 0,-7 8-121 15,7-8 79-15</inkml:trace>
  <inkml:trace contextRef="#ctx1" brushRef="#br0" timeOffset="98267.79">28635 10935 570 0,'16'0'-43'0,"-16"0"7"0,0 0 10 16,0 0-2-16,0 0 9 0,14-6 0 15,-14 6 6-15,0 0 2 0,0 0 7 0,0 0 6 16,8-2-2-16,-8 2 2 0,0 0 0 16,0 0 3-16,0 0-1 0,0 0 3 15,0 0 2-15,0 0-5 0,0 0-3 0,0 0 2 16,0 0 2-16,0 0-4 0,0 0 3 16,0 0-3-16,0 0 4 0,0 0-5 15,0 0 0-15,0 0 4 0,0 0 1 0,0 0-4 16,0 0 4-16,-34-7 0 0,34 7-2 15,-20 0-2-15,2 0-1 0,18 0 0 16,-30 3 1-16,12-2-1 0,6 2 0 0,-4-3 4 16,-5 6-2-16,5-4 0 15,-1 0 2-15,-3 1-3 0,4 1-1 0,-3 0 0 16,-2 0 6-16,1 3-6 0,1-3 3 16,-6 2 1-16,6 2-1 0,-1-2 3 0,-3 2-2 15,2-4 1-15,-2 0 3 0,2 1 0 16,-2 3 0-16,1-3-1 0,-2 1 3 0,1-2-5 15,0 2 2-15,-2-2-3 0,2 0-1 16,1-1 1-16,0 2 1 0,2 1 3 16,2-2-3-16,-4-3-1 0,2 2 2 15,2-1-3-15,2 0-1 0,-2 3-1 16,2-2 2-16,-2-1 2 0,6 4-1 0,-2-4-2 16,0 0-3-16,4 2 4 0,-3-3 0 15,13-1 4-15,-16 3 2 0,5-1 5 0,11-2-1 16,-12 2 2-16,12-2-1 0,0 0 1 15,-18 5-4-15,18-5 2 0,0 0-6 16,-12 0 6-16,12 0-8 0,0 0 2 16,0 0 4-16,0 0-2 0,-14 4-5 0,14-4 4 15,0 0 1-15,0 0-8 0,0 0 4 16,-14 1-4-16,14-1 5 0,0 0-10 0,0 0 9 16,0 0-3-16,0 0-5 0,0 0 2 15,0 0 1-15,0 0 0 0,0 0-3 16,0 0 1-16,-12 3-1 0,12-3 2 15,0 0-4-15,0 0 1 0,0 0-3 0,0 0 1 16,0 0-4-16,0 0 4 0,0 0-5 16,0 0 1-16,0 0-2 0,0 0-6 15,0 0-4-15,0 0-12 0,0 0-8 16,0 0-22-16,0 0-123 0,0 0 64 0</inkml:trace>
  <inkml:trace contextRef="#ctx1" brushRef="#br0" timeOffset="99726.31">27971 12244 448 0,'0'0'-44'0,"6"-4"8"0,-6 4 4 16,0 0 9-16,0 0 6 0,8-8 4 16,-8 8 6-16,0 0 1 0,0 0 4 0,11-5 3 15,-11 5 6-15,0 0-9 0,0 0 7 16,0 0 0-16,0 0 0 0,0 0 1 0,0 0 2 15,0 0-5-15,0 0 0 0,0-11 1 16,0 11-2-16,0 0 2 0,0 0-3 16,0 0 0-16,-27-13 5 0,17 9-3 15,-5 0 0-15,3 1-3 0,-5-2 0 16,1 1 0-16,0 1 3 0,-6-1 0 0,2-3-2 16,-2 5-2-16,-2-2 1 0,0 1 3 15,5-2-1-15,-4 5-2 0,2-3-1 16,1 0 2-16,3 2 3 0,1 1 2 0,4-4 1 15,-6 3 5-15,18 1 4 0,-24 0 7 16,24 0-2-16,-18-3 15 0,18 3-8 16,-19 0 2-16,19 0 3 0,-17-3-3 0,17 3 1 15,0 0 9-15,0 0-12 0,-16 3 0 16,16-3-3-16,0 0-4 0,0 0 1 16,-16-3-2-16,16 3-2 0,0 0-4 0,0 0 1 15,0 0-4-15,0 0 11 0,0 0-15 16,-18-2-2-16,18 2-13 0,0 0 0 0,0 0-5 15,0 0-14-15,0 0-16 0,0 0-15 16,0 0-26-16,0 0-140 0,-16 0 77 16</inkml:trace>
  <inkml:trace contextRef="#ctx1" brushRef="#br0" timeOffset="117378.87">18745 4419 64 0,'0'0'11'0,"-12"-6"-6"15,12 6 5-15,-4-8-7 0,4 8 2 0,-10-5-5 16,10 5 8-16,-12-8-1 0,12 8 7 0,-10-8 5 15,10 8 0-15,-9-7 4 0,9 7-1 16,0 0 0-16,-11-8 1 0,11 8 1 0,0 0-2 16,0 0 1-16,-8-9 2 0,8 9-3 15,0 0 2-15,0 0 3 0,0 0-7 16,-8-8 3-16,8 8-3 0,0 0 5 16,0 0-7-16,0 0 2 0,0 0 1 0,0 0-2 15,0 0-2-15,0 0 2 0,0 0 2 16,0 0-6-16,0 0 3 0,0 0-2 15,0 0-4-15,23-8 3 0,-23 8 3 0,20 3 0 16,-20-3-8-16,27 0 1 47,-10 2 7-47,-1-2-8 16,7 3-2-16,2 0 3 0,-1-2 1 0,8 3-7 0,-1-1 1 0,2-2 0 0,-1 4-2 0,5-2 2 0,7 2-2 0,-1-1 7 0,1-1-7 0,1 1 3 15,-1 3-2-15,3-5 1 0,-3 2-5 0,1 0 7 16,3-4 2-16,-5 7-5 0,5-6 1 15,-7 3-1-15,1-4-2 0,-4 0 0 16,6 2 3-16,4-2 3 0,-5 0-7 0,1 0 2 16,1 0 5-16,2 0 0 0,-3 0-2 15,0-2-3-15,-5 2-2 0,-1 0 1 16,4-4 3-16,-5 4 0 0,3 0 3 16,-3-1-10-16,-3 1 7 0,4 0-4 0,0 0-1 15,-5 0 3-15,4 0 3 0,-5 0-5 16,-4 0 2-16,7-3 7 0,-4 3-9 0,-2 0-3 15,2 0 5-15,-9 0 1 0,9 0-4 16,-8-4 8-16,1 4-6 0,0 0 6 16,-2 0-1-16,1 0-6 0,2 0 9 15,-6 0-9-15,1 0 5 0,1 0-4 0,-5 0 0 16,3 0 2-16,-2 0 2 0,3 0 2 16,-5 0-13-16,1 0 4 0,-5-4 2 15,-11 4 2-15,25 0-4 0,-25 0 0 0,20 0 9 16,-20 0-2-16,17 0-12 0,-17 0 1 15,12 0-5-15,-12 0-4 0,0 0-5 16,19 0-8-16,-19 0-4 0,0 0-12 0,0 0-9 16,0 0-16-16,11 4-27 15,-11-4-179-15,0 0 208 0</inkml:trace>
  <inkml:trace contextRef="#ctx1" brushRef="#br0" timeOffset="121667.39">13351 5007 9 0,'0'0'29'0,"0"0"-21"0,0 0 1 16,0 0-2-16,0 0 4 0,8-6-2 15,-8 6-3-15,0 0 1 0,0 0-3 16,0 0 5-16,0 0-4 0,0 0 2 0,-34-6 0 15,34 6-1-15,-26-7 0 0,15 6-1 16,-12-2 1-16,7 3 1 0,-2-3 1 16,-1 3-2-16,-4 0-2 0,1 0 3 15,0 0 0-15,0-1-3 0,2 2 4 63,-2 2-3-63,4 0 2 0,-2-2-5 0,1 3 7 0,0 0-4 0,1 1 2 15,3 1 1-15,-1-1-4 0,3 2 3 0,-2 1 0 0,3 0 0 16,1-2 3-16,-1 2-3 0,2 3 2 0,2-3 0 31,-4 1 2-31,1 1-3 16,7-1 1 0,-4 2 0-16,-3-1 2 15,7 0 1-15,-4 3 2 0,0-1 1 0,2 0-3 16,2 4 2-16,-4 0 3 31,-2 1 0-31,5 5 0 31,1-2-6-31,-5 0 3 0,3 1-1 16,-2 2 0-16,3-1 1 16,-3 4-5-16,3-1 4 15,-5 2-3 1,5-2 4-16,-2 6-3 31,1 1 0-31,2-2 2 16,0 2 4-16,-4 0-3 15,0 3 0-15,5-4 5 16,-1 2-5-16,0-1-2 16,-4 4 1-1,4-3 3-15,1 6-1 16,-1-3-4-1,0 0 1-15,0 1 1 16,-2 7-1-16,4-5-3 16,-2 4 3-16,2 7 1 31,-6 2-2-31,8 0-2 16,-7 0-2-1,6 4-1-15,-3-1 4 16,-2 4-2-16,5-9-1 15,-3 8-2-15,0-5-2 16,-3 3 2 0,6-4 0-1,-4 3 4-15,5-3 2 16,-4-2-1 0,2 2-3-1,-2-1 2-15,4-6 0 16,0 6-4-16,0-8 6 31,-4-5-8-31,-2 1 7 0,6 5-3 16,-3-7-1-1,-1 1-2 1,3-1 1-16,-3 0 7 16,0-1-8-16,4-2 3 0,0 2-3 15,-6-4-2 1,2 4 3-1,0-2 0-15,4-2 4 0,0 3-6 16,-4-4 0-16,8 3 7 16,-4-4-5-1,0 6-1 1,4-4 9-16,-4 4-11 16,4-2 5-1,-4-4-1 16,0 2 5-31,0-7-10 16,0 6 8 0,6-5-1-1,-12 2 2 1,6 0-3-16,0-2 3 16,0-2-7-16,0 5 3 15,0-5-9-15,0 1 9 16,0 1-4-16,0-1 3 15,0-1 0 1,-4 1-3 0,4 2 4-1,0 1 7-15,0-4-8 16,0 5-1-16,0-3-1 16,0 2-4-16,0 0 0 0,0 2 8 0,0-3 3 0,4 1-6 0,-4-1-1 15,6 5-3-15,-6-7 2 0,0 3 1 0,0 0-2 0,0-1 6 0,4 1-9 0,0-3 6 0,-3 0 2 16,-1 2-10-16,4-2 5 0,-1 1 0 0,-3-2 1 0,10 1 1 0,-10 0-5 0,4 1 2 0,-2-2-4 15,2 1 7-15,1-2-2 0,3 5 5 0,-8-6-3 0,4 5-1 0,-4-4-3 0,0 2 2 0,4 0 1 0,-4-1 0 16,0 2 1-16,1-1 1 0,-2 0-1 0,1-1-2 0,0-1 1 0,0 2-2 0,-4-2 5 0,4 2-4 0,0-3 0 0,0 3 2 0,0-2-6 0,0 1 9 0,-4 1-6 0,4 0 7 0,-7 1-9 16,6-2 5-16,1 1-6 0,-5-1 3 0,5 1 3 0,-4 1 1 0,4-1-8 0,-2 0 13 0,2 1-9 0,0 2 0 0,0-4 0 0,0 5-3 0,0-5 8 0,0 3-6 15,0 1 2-15,0 1 2 0,2-1-1 0,-2 3-1 0,0-5 3 0,0 5-4 0,-2-2 1 0,2 1-3 0,0 0 12 16,0 6-11-16,0-2 2 0,0-4 2 0,0 1-6 0,-4 0 6 0,4-2 1 0,4 0-3 0,-4 2-1 0,0-3 5 0,0 1-6 0,0-1 5 0,0 2-6 0,0-2 2 0,0-2-3 16,0 5 3-16,0-3 3 0,2-1-5 15,-2-2 5-15,0 2 9 0,0-2-13 0,0 3 2 0,0-3 2 0,0 1 1 0,0-1-6 0,4 0 3 0,-4 1 0 0,0-1 3 16,5 0-8-16,-5-1 4 0,1 2 7 0,6-1-10 0,-7 0 5 0,4-1-4 0,-4 0 2 15,0-2 0-15,0 0 2 0,0 4-2 0,4-6-1 0,-4 2 1 0,-4 0-4 16,4 2 6-16,0-3-3 0,0 0 3 0,0 1-4 0,0-1 7 0,0 0 0 16,0 2-5-16,0-2 2 0,-4 1 6 0,4-1-3 0,0 0-3 0,-7 2 0 0,7-2 1 0,-1 2-1 0,1 0 3 0,-5-2-3 0,5 0 1 15,-4 1-1-15,4-1 4 0,-2-1-8 0,2 0 3 0,-4 1 0 0,4-2 6 0,0 1-4 0,-10 0-5 0,10-4 6 0,-7 3-6 0,6-5 1 0,-3 4 0 16,0-1-1-16,4-2 0 0,-6-2 5 0,2 3-2 0,0-1 1 0,0 1-4 16,3 0 9-16,-4-3-7 0,1 2-5 0,4-1 4 0,-6 2 2 0,6-4 2 0,-2 3-6 0,-2 0 4 0,0 1-1 0,1-4-1 0,3 2 13 0,-4 0-16 0,4-1 2 0,0-2 5 0,-4 1-1 15,4 1-5-15,-5-1 4 0,5-1-1 0,-3 2-1 0,3-13 4 0,-4 19 0 0,4-11-3 0,0-8-1 0,-4 18 2 0,4-18-7 0,0 14 10 0,0-14-9 0,-3 13 10 0,3-13-9 16,0 11 1-16,0-11 6 0,-4 9-4 0,4-9-1 0,0 0 6 0,0 12-6 0,0-12 8 0,0 0-6 0,0 0 2 0,0 13-3 0,0-13-1 0,0 0 4 0,0 0-4 0,0 0 0 0,0 10 4 0,0-10-4 0,0 0 6 15,0 0-3-15,0 0-1 0,0 0 2 16,0 0 2-16,0 10-2 0,0-10 0 16,0 0 1-16,0 0 3 0,0 0 3 0,0 0-7 15,0 0 1-15,0 0 1 0,15 0-4 16,-15 0 0-16,0 0 6 0,23-5-6 16,-23 5-1-16,22-3 7 0,-4 1-8 0,-5 0 0 15,6-2 1-15,2 2 5 0,2 0-6 16,-7 0 4-16,5-1-2 0,-1 0 1 15,3-2-1-15,-6 5 4 0,3-3 0 0,1-2 3 16,-2 4 2-16,-3-2-2 0,1 0-1 16,-1 1 1-16,-1-1 0 0,1-2 5 15,-4 2 0-15,-1 2 1 0,3-5-1 0,-2 5-3 16,3-3 2-16,-2-1 4 0,-3 1-7 16,3 0 0-16,-4 0 7 0,-9 4 0 15,22-8 2-15,-10 6-5 0,-12 2 2 0,17-5 4 16,-9 0-5-16,-8 5 0 0,16-4 1 15,-9-2-4-15,-7 6-1 0,12-5 3 16,-12 5-3-16,14-5-3 0,-14 5 2 0,12-6-5 16,-12 6 2-16,7-5-3 0,-7 5-2 15,0 0-7-15,0 0-7 0,11-4-16 16,-11 4-17-16,0 0-17 0,0 0-18 0,0 0-29 16,0 0-34-16,0 0-87 0,0 0-151 15,0 0 104-15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21T18:52:26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5788 4821 92 0,'-7'7'33'0,"-3"-2"-8"0,10-5 3 15,-12 8 0-15,5-1-4 0,7-7-5 0,-15 10-1 16,10-4-2-16,5-6 1 0,-11 9-2 15,11-9 0-15,-10 9 2 0,8-1-5 16,2-8 0-16,-9 11 3 0,9-11-2 0,0 11-1 16,0-11-3-16,0 16-1 15,5-8 2-15,-5 2 2 0,6-3-5 0,-2 2 0 16,2-1-1-16,-2 3-2 0,3-2 0 0,-2 2 5 16,2-3-1-16,1 1 1 0,-1 1 2 15,-6-1-5-15,10 0 3 0,-7-2 0 0,2 0 0 16,-2 1 1-16,3-3-1 15,-2 2 2-15,-5-7 7 0,7 13-3 0,-7-13 6 16,11 11-3-16,-6-10 2 0,4 4 4 16,-3 1 6-16,-6-6-7 0,17 2 2 15,-8 1-4-15,2-2 4 0,-11-1-3 0,27 0 6 16,-14-1-8-16,7-2 6 0,-4 3-6 16,12-5 5-16,-5 2 0 0,5-2-1 15,4-2-4-15,0 2-1 0,5-3-5 0,7 1-5 16,-1-1 4-16,3 0 6 0,1 0-11 15,2 2 0-15,6-5 5 0,-6 3-5 0,7 0-4 16,2-1 7-16,2 2-10 0,-4-1 3 16,4 1 2-16,-8 2 1 0,0 1-3 15,1-1-6-15,0-1 9 0,1 1-3 16,6-2 0-16,-4 2-2 0,-2-2-3 0,0 3 1 16,-1-2 0-16,-1-1 2 0,1 6-2 15,2-5 4-15,-2 5-2 0,1-4 0 16,2-1-1-16,-3 5 5 0,2-3-4 0,-5 0-1 15,2 0 1-15,-2 0 4 0,0 1-3 16,0-2 0-16,-1 2 3 0,-5 1 11 16,3 0-12-16,-10 0 1 0,-1 2 0 0,0-3 0 15,1 0 2-15,-3 1-1 0,-1 2-2 16,0-3 6-16,-6 2-11 0,4 1 8 16,-5 0 1-16,0-4-3 0,-1 4-4 0,-2 0 5 15,-1 0 3-15,2 0-6 0,-1 0-1 16,0 0-2-16,-1-2-2 0,4 2 5 15,-4 2-6-15,1-4 2 0,2 4 0 16,-2-2 2-16,-3 0 1 0,3 4-2 0,-1-4-1 16,0 1 5-16,0-1-1 0,-2 3 6 15,3-1-17-15,-2 1 10 0,2 0-3 0,0-1-1 16,-2-2 1-16,2 2 0 0,1 0-3 16,-6-2 5-16,9 4-7 0,-4 0 6 0,2-1 5 15,2 0-2-15,-2-2 4 0,2 3-9 16,-1-1 2-16,1-2 1 0,4 3-6 15,-3-3 2-15,-2 1-2 0,4 2-4 16,0-2 4-16,-2 1 2 0,4-2-7 0,-4-1 2 16,4 3-4-16,-4 0 1 0,4-2-3 15,-4-1 0-15,0 0-2 0,3 0 2 16,-7 4 0-16,4-4 4 0,-4 0 0 0,3 3-4 16,-2-3 7-16,-1 0-3 0,0 0-5 15,-1 1 2-15,1-1-6 0,-2 0 14 16,1 0-6-16,4 0 3 0,-3-1-2 0,-4 2 0 15,2-1 0-15,4-1 5 0,-4 1-1 16,1 0-2-16,-3 0 3 0,1 0-3 16,2 0 7-16,-7 0-2 0,5 0-5 15,-5 0 5-15,2-3-4 0,-2 3-3 0,0 0 4 16,-3 0-2-16,3-4 4 0,-1 8-2 16,-15-4 1-16,22 0 1 0,-7 0-4 0,-15 0 2 15,19-4 1-15,-19 4 6 0,20 4-1 16,-20-4-6-16,13 0 5 0,-13 0 0 15,13 0 0-15,-13 0-2 0,0 0-3 16,18 0 3-16,-18 0 0 0,0 0 4 16,0 0-15-16,12 0-4 0,-12 0-8 0,0 0-13 15,10 3-15-15,-10-3-24 0,0 0-18 0,0 0-142 16,0 0 80-16</inkml:trace>
  <inkml:trace contextRef="#ctx0" brushRef="#br0" timeOffset="1620.22">13981 5136 574 0,'0'0'-45'0,"0"0"15"0,0 0 6 0,0 0 6 15,0 0 6-15,0 0 2 0,0 0 5 16,0 0 5-16,0 0 1 0,0 0 6 0,0 0 1 16,0 0 0-16,0 0 4 0,0 0 1 15,0 0 2-15,42-15 0 0,-28 15-1 16,2-3 1-16,2 3 5 0,6 0-3 15,-2 0 3-15,1 0-3 0,9 3 3 16,-4-3-8 297,8-3 1-313,-1 3 0 0,6 0 0 0,-1 0-6 0,9 0 3 0,1 0-3 0,3 0-1 0,2 0 0 0,6-2 5 0,-8-1-9 0,6 3 7 0,-3 0-1 0,4-3-11 0,5 1 6 0,2-1-2 0,-3 2 3 0,3 1-1 0,-3-6-2 0,5 6 3 0,-9-2-3 0,-1 2-3 0,2-3 5 0,-6 0-6 0,-1 3 3 0,5 0 6 0,-6 0-11 0,3 0 5 0,0 0-1 0,-2 0 2 15,-5 0-5-15,-1 3 2 0,1-3 3 0,1 0-4 0,2 0 5 0,-3 0-1 0,-1 3-6 0,-7-3 5 0,-3 0 0 0,0 0 2 0,2 2 1 0,-5-2 0 0,2 0 3 0,-1 0-2 0,-4 0 0 0,8 0 3 0,-12 0-5 0,2-2 7 0,3 2-6 0,-6 0 0 0,3-3 0 0,2 3 4 0,-5 0 0 0,0 0-3 0,2-3-2 0,-5 3 3 0,3 0-6 0,-5-4 8 0,2 4-1 0,3 0 1 16,-4-1 0-16,-5 1 0 0,9 0-2 0,-11-3 7 0,7 3-7 0,-9 0 5 0,4-2-5 0,-5 2-1 0,6 0 4 0,-19 0-5 0,21-2 7 0,-21 2-9 0,19 0 7 0,-19 0-6 0,22-2-2 0,-22 2 2 0,0 0 0 15,15 0 1-15,-15 0 0 0,12-3-2 0,-12 3 0 16,0 0 1-16,0 0 0 0,0 0-2 16,0 0 6-16,0 0-2 0,0 0-5 15,0 0 5-15,0 0 0 0,0 0-4 0,0 0-2 16,0 0 1-16,0 0 6 0,0 0 2 16,0 0-7-16,0 0 0 0,0 0 5 15,0 0 6-15,0 0-5 0,0 0 7 16,0 0-3-16,0 0 6 0,-45 5 1 0,45-5 1 15,-16 0-1-15,16 0 8 0,-15 0-7 16,15 0 4-16,-23 0 1 0,23 0-2 0,-22 0-2 16,22 0 5-16,-22-2 0 0,22 2-5 15,-22 0 1-15,10-3 3 0,12 3-9 0,-26-3 10 16,14 3-13-16,12 0-3 16,-22-2 2-16,7 2-1 0,15 0-1 0,-21 0-1 15,21 0 4-15,-19-3-8 0,19 3-3 16,-13 0 10-16,13 0-8 0,0 0-4 0,-23-3-4 15,23 3-1-15,0 0-11 0,-17 3-10 16,17-3-6-16,0 0-13 0,0 0-15 0,-12 0-17 16,12 0-22-16,0 0-38 0,0 0-174 15,0 0 171-15</inkml:trace>
  <inkml:trace contextRef="#ctx0" brushRef="#br0" timeOffset="5106.68">2972 7561 28 0,'16'0'36'16,"-16"0"6"-16,13-5-11 0,-13 5 0 0,16 0-2 15,-16 0-2-15,0 0-2 0,18-3 0 16,-18 3 2-16,0 0 3 0,16-3-2 16,-16 3 0-16,0 0 0 0,16-1 1 0,-16 1-3 15,0 0-1-15,14-4 0 0,-14 4-3 16,0 0-1-16,22-3-1 0,-22 3 3 16,22-1-3-16,-10 1-1 0,10 0-1 15,-2 0-2-15,2 0-1 0,1 0 3 0,8 0-2 16,-2 0 2-16,8 0-4 0,-3 0-1 0,3 0-4 15,2 0 1-15,2 0 1 0,4 0 2 16,3 0 5-16,2 0-6 0,-1 0 5 16,2 0-2-16,2-3 2 0,-4 3 2 15,5 0-5-15,0 0 3 0,0 0 0 0,-2 0 0 16,5-2-7-16,-4 2 1 0,3-2 1 16,3-2-3-16,-3 4-2 0,8-5-1 15,1 4 0-15,2-2-2 0,0 0 1 0,1 2 0 16,0-3-5-16,0 1 0 0,2 2 5 15,-4-3-2-15,-4 3-2 0,-4-3 0 16,-2 4 2-16,-3 0-1 0,-2-4-1 0,2 4 1 16,-4-3-1-16,1 3 2 0,-2 0-5 15,0-1 6-15,-3 1-3 0,-2-4 5 16,-3 4 2-16,2 0 0 0,0-2-8 0,-2 2 2 16,-3 0 7-16,2 0-2 0,-2-2-3 15,3 4-4-15,-4-4 2 0,1 2 0 16,3 0 5-16,-2 0-5 0,-1 0 1 0,-2 0 4 15,2 0-2-15,0 0 18 0,1 0-21 16,-4 0 1-16,0 0 1 0,3 0-4 16,-4 0 6-16,-1 0 1 0,4 0-1 0,-1 0-1 15,-2 0-2-15,2 0-6 0,-6 0 0 16,5 0 6-16,-1 2-3 0,-1-2 3 16,4-2-2-16,-8 4 6 0,4-2-1 0,-4 0-5 15,4 0-5-15,-5 0 1 0,-3-2 3 16,4 2 1-16,2 0 1 0,-7 0-5 15,4 0 8-15,-1-3-3 0,-3 3-4 16,2 0-1-16,-1 0 9 0,2 0-5 0,0 0-1 16,-7 0-1-16,8 0-4 0,-5 0 3 15,4 0 2-15,3 0 3 0,2 0-2 0,-2 0-1 16,2-3 2-16,2 3-1 0,-1 3-6 16,1-6 7-16,1 3 1 0,-1 0-4 15,4-2 1-15,-3 2 5 0,-2 0-3 0,4-2-4 16,-3 2 6-16,2 0-8 0,-1 0 1 15,0-4 0-15,-5 4 0 0,4 0-1 16,-2 0 7-16,2 0 2 0,-6 0-6 0,2 0-2 16,2-2 3-16,-4 2-2 0,-1 0-3 15,1 0 4-15,-4 0 0 0,-1-2 5 16,1 2-3-16,2 0-2 0,-6 0 1 16,1 0-4-16,1 0 4 0,-2 0 0 0,-3-2 1 15,3 2 4-15,-2 0-13 0,-1 0 8 16,-4-3-2-16,5 3 10 0,-17 0-14 15,27 0 5-15,-12 0 5 0,-3 0-4 0,4-1-1 16,-16 1 3-16,32 1 2 0,-16-1-5 16,1 0-4-16,2 0 0 0,-3 3 3 15,4-3 2-15,1 0-2 0,2 2 0 0,-1-2 2 16,0 2 0-16,0-2 0 0,2 2 2 16,-1 2-2-16,-6-4 2 0,3 2-4 15,-2-2 4-15,-2 2-2 0,0-2 2 0,-3 0-6 16,2 3 3-16,-15-3-2 0,17 0-4 15,-6 3 2-15,-11-3 1 0,21 0-8 16,-16 2-7-16,-5-2-3 0,18 6-12 16,-13-5-14-16,6 6-27 0,-5-2-41 0,5 0-176 15,-3 2 191-15</inkml:trace>
  <inkml:trace contextRef="#ctx0" brushRef="#br0" timeOffset="20818">4117 8686 109 0,'0'0'17'0,"0"0"2"16,0 0 0-16,0 0 8 0,0 0 1 0,0 0-5 15,0 0-2-15,0 0 1 0,35-12 1 16,-35 12-4-16,17-4 4 0,-17 4 2 15,16-4-3-15,-16 4-3 0,19-2 0 0,-8 2 0 16,-11 0-5-16,16-3 1 0,-16 3 9 16,21-3-11-16,-21 3 3 0,20 0-1 15,-8 0 1-15,-12 0-4 0,24 0 2 0,-8 0 8 16,0 0-2 0,5 0-9-16,2 3-3 0,1-3 1 0,5 0-1 0,5 3-2 15,-1-3-2-15,4 2 2 0,6 0-1 0,5 0 0 16,1-2 1-16,1 4-10 0,0-2 6 15,1-2 2-15,1 2-3 0,0 1 3 0,0-2-1 16,-3 3 12-16,3-2-9 0,-6-2-6 16,0 4 4-16,0-3-5 0,-9-1 1 15,11 3-1-15,-13-3 2 0,2 0 1 16,0 0 3-16,-3 4 3 0,-1-4-6 0,0-4 5 16,-1 8 4-16,4-8-3 0,-2 4-5 15,-6-3-1-15,2 2 3 0,0 1-4 16,0-4 2-16,0 2 0 0,-4 2 1 15,6-4-2-15,-5 3 0 0,1-2 3 0,0 1-5 16,0 2 5-16,4-2-1 0,-1 2-8 16,-2-4 6-16,3 2 2 0,1 2-4 15,1-2-1-15,0 0 2 0,2 2-1 0,2-3-1 16,-2 0 4-16,4 1-3 0,-3-1 1 16,0 0 3-16,-2 2-4 0,-2-3 2 15,5 4-4-15,-5-4 5 0,-1 1 0 0,0 3-3 16,-4-2 0-16,4-1-2 0,-4 2 4 15,4-3-6-15,-1 1 3 0,-7 2 4 0,8-2 3 16,0 3-9-16,-4-3 0 0,0 3 3 16,8-1-2-16,-3 1 2 0,-5 0 0 15,5 0 3-15,1 0-7 0,0 0-2 16,-4 0 6-16,3 0 0 0,4 0-1 0,-5 0 5 16,0 0 9-16,0 0-16 0,-2 0 1 15,0 0 5-15,0 0-5 0,-4 0 1 16,1-4-1-16,-4 8 2 0,2-8-2 15,2 4 0-15,-5 0 4 0,1 0-5 16,0 0 3-16,5 0-2 0,-4 0 5 0,-2 0 7 16,1 0-11-16,0 0 6 0,2 0-10 0,-6 0 2 15,5 0 5-15,0 4 1 0,-2-4-5 16,-2 0 4-16,2 0-2 0,0 0-6 16,-2 0 8-16,-1 0-2 0,2 0 5 15,-5 0-4-15,6 0-3 0,-6 0 6 0,0 0-8 16,-3 0 2-16,3 0 2 0,0 0 1 15,-1 0-2-15,2 0 1 0,-17 0 1 16,28-4-5-16,-11 4 7 0,2-3-3 0,-3 3 2 16,1 0-3-16,2 0 4 0,1 0-6 15,1 0 3-15,-3 0-3 0,3 0 5 16,2 0-2-16,-2 3-6 0,2-3 5 16,1 0-1-16,-6 0 2 0,8 0 0 0,-4 0 2 15,1 4 2-15,0-4-5 0,2 0 3 16,-2 0 1-16,-1 1-7 0,2-1 5 0,-1 0 1 15,-2 0 2-15,-2 3-2 0,1-3 3 16,1 0 1-16,-2 3-5 0,-3-3 9 16,0 0-9-16,1 0-3 0,-2 0 17 15,-3 1-15-15,4-1 8 0,-1 0-4 16,-15 0 2-16,22 0-5 0,-11 0 0 0,-11 0 1 16,17 3 1-16,-17-3-6 0,16 0-7 15,-16 0-4-15,15 0 0 0,-15 0-5 0,0 0-6 16,8 4-4-16,-8-4-10 0,11 4-18 15,-11-4-16-15,0 0-139 0,0 0 72 16</inkml:trace>
  <inkml:trace contextRef="#ctx0" brushRef="#br0" timeOffset="22199.17">10848 8549 519 0,'0'0'-38'0,"-7"7"9"0,7-7 3 0,0 0 3 16,0 0 5-16,0 0 1 0,0 0 2 15,0 0 1-15,18 12 4 0,-6-6 2 16,6-2 0-16,5-1 6 0,0 2 2 16,7 1 4-16,0-2 0 0,3 4 2 0,-1-6 1 15,1 2 5-15,5 3-1 0,-1-6-4 16,0 5 4-16,7-5 1 0,-5 2-6 16,5 2 7-16,-1-2-6 0,1-1 2 0,-2 1-5 15,2 0 3-15,2-2-3 0,-4 3 0 16,6 0 0-16,2-1 1 0,0 2-3 15,1-2-2-15,0 1 2 0,-2-2 2 0,4 4-1 16,-1-1-1-16,2-4 12 0,-1 5-14 16,2-2 0-16,-6 0-1 0,0 0-2 15,1 0 2-15,-2 0 3 0,0-2 0 0,-3 1 3 16,-2 2-3-16,5-2 0 0,-4 0-3 16,1-2 0-16,-2 2-1 0,-6 1 3 15,7-3 2-15,-7 2 3 0,6 2-6 16,-10-2 3-16,2-3-3 0,2 1 3 0,-3 3-1 15,-1-3 4-15,-2 2-1 0,-1 0 1 16,0-1 1-16,0 1-1 0,-4-3 2 0,4 3-1 16,-7-3-3-16,2 0 0 15,-2 2 2-15,0-2 0 0,-1 2 0 0,4-2 2 16,-4 0 1-16,5 2 0 0,0-2-4 16,2 0 5-16,2 4 3 0,-5-4-5 0,4 2 3 15,-8-2 9-15,13 2-7 0,-6-2-6 16,5 0 4-16,-4-2 1 0,4 2 0 15,-6 0 0-15,4-2 1 0,-2 2 6 16,-3 0-7-16,0-4-2 0,-1 2 1 0,-3 2-1 16,1-2-1-16,3 0-4 0,-9-1 0 15,2 0 1-15,3 3-2 0,2-2 1 0,-5-1-1 16,-1 0-5-16,2 2 2 0,2 1 7 16,-3-4-5-16,-3 3 1 0,6-2-1 15,-7 3-3-15,5-3-3 0,-1 1 5 16,-5 2-3-16,1-3 0 0,7 3 1 0,-9-1 1 15,4 1 0-15,-4-4 3 0,5 4 1 16,-3 0-3-16,0-3-5 0,3 3 2 0,-2-1 6 16,3 1-7-16,-1 0-2 0,2-3 4 15,-2 3 2-15,3 0-4 0,-3-3-1 16,4 2 3-16,-3 1-2 0,2 0 6 16,0-4-6-16,-2 4 8 0,2-3-3 15,-3 3-3-15,2-2-2 0,2 0 0 0,-4 0 3 16,-1-2-1-16,2 4 0 0,-1 0-2 15,4-4-2-15,-2 1 3 0,-1 3 4 0,1-1-6 16,-2-3 2-16,4 4 1 0,-5-2-1 16,1 2 6-16,1 0-3 0,3-4-4 15,-9 4 4-15,2 0-2 0,3 0-4 0,-4 0 3 16,-2 0 4-16,-13 0 0 16,27 0-8-16,-18 0 3 0,-9 0-3 0,21-1-2 15,-10 2 3-15,-11-1-8 0,16 0-2 16,-16 0-9-16,15 0-5 0,-15 0-6 0,0 0-12 15,14 0-12-15,-14 0-20 0,0 0-109 16,0 0 63-16</inkml:trace>
  <inkml:trace contextRef="#ctx0" brushRef="#br0" timeOffset="38019.87">12812 11032 457 0,'0'0'-33'0,"0"0"8"0,0 0 5 15,0 0 6-15,0 0-1 0,0 0 5 0,0 0 1 16,0 0 4-16,28-16 1 0,-28 16 10 16,0 0-2-16,0 0 5 0,0 0-4 15,0 0 4-15,19-3 3 0,-19 3-2 16,0 0 6-16,0 0 2 0,0 0 1 0,0 0-1 16,22 3 2-16,-22-3-2 0,14 2 6 15,-14-2-3-15,13 3-2 0,-13-3-2 16,17 0-1-16,-17 0 1 0,19 3 4 15,-8-3-5-15,-2 2-1 0,-9-2 1 16,28 2 2-16,-16-2-8 0,7 0 3 0,-7 4-2 16,9-3-1-16,-5 2 2 0,3-1-2 15,-3 0 3-15,5-2-4 0,-1 4 0 0,3-4 3 16,-1 1-5-16,4-1-1 0,3 4 3 16,-2-3 0-16,3 2-1 0,0-6 0 0,0 6-2 15,4-3 5-15,-1 4-2 0,-5-4 11 16,8 0-6-16,-8 0 1 0,5 0-3 15,1 0 2-15,-1 1 2 0,4-1-9 0,-6 0 1 16,2-1 3-16,-3 1-6 0,0 1 6 16,1-1-9-16,-2 0 1 0,-5 0-2 15,2 0 7-15,-1 0-5 0,-2 0 1 0,-1 0 2 16,1 0-4-16,0 0-1 16,1 0-1-16,-2 0 3 0,2-1 1 0,0 1-4 15,-2 1 0-15,0-2 1 0,1 1 0 16,0 0-6-16,-1 0 9 0,2 1-7 0,-5-2 0 15,6 1 8-15,-6 0-7 0,1 0 2 16,4-4 2-16,-4 4-1 0,1 0 3 0,-3-3-4 16,3 3 5-16,-1-1-8 15,4 1 1-15,-4-4-2 0,-1 4 7 0,2 0-3 16,2-1 3-16,1 1-3 0,-2 0 1 16,1-4-2-16,0 4 3 0,3 0-10 0,2 0 9 15,-5 0 3-15,0 0-2 0,-1 0-4 16,1 0-2-16,-4 4 7 0,1-8-9 15,2 8 3-15,-3-4 7 0,0 0-8 0,2 1 4 16,-2-1 2-16,-1 0 0 0,1 0-7 16,-3 0 4-16,7 4-2 0,-5-4 5 15,1 0-3-15,1 0 0 0,4 0 2 0,-8 1 0 16,0-1 2-16,5-1-5 0,2 2 0 16,0-1 5-16,-9 0 0 0,2 0 1 15,7 0-3-15,-8 0-1 0,2-1 0 16,0 1 0-16,-2 0-3 0,2 0 4 0,-1-4 1 15,2 4 1-15,-2 0-8 0,-2 0 10 16,2 0-6-16,3 0-1 0,-4 0 2 0,1 0-4 16,6 0 2-16,-4 0 3 0,6 0-3 15,-6 0 9-15,8 4-7 0,-4-3 0 16,1-1-5-16,4 3 3 0,-1-3-4 16,2 4 10-16,-5-4-9 0,8 1 11 0,-2 2-7 15,-2-3-4-15,-3 0 3 0,-2 0 1 16,6 0 3-16,-5 0-6 0,0 0 7 0,-1 0-5 15,-3-3 5-15,0 3-4 0,1 0-1 16,-3-1 7-16,-1 1-8 0,0-4 3 16,1 4 0-16,2-3 2 0,-4 3-9 15,-6-1 7-15,8-3 2 0,-17 4 0 16,27-1-1-16,-19-3 5 0,-8 4-10 0,23 0 5 16,-15-2 0-16,-8 2-2 0,22-2-1 15,-22 2 5-15,15-3-2 0,-15 3-1 16,15-1-3-16,-15 1 2 0,0 0-2 0,16-4 4 15,-16 4-3-15,0 0 4 0,13-2 2 16,-13 2-9-16,0 0 7 0,0 0-2 0,19 0-4 16,-19 0 2-16,0 0 2 0,0 0-4 15,0 0 6-15,0 0-7 0,0 0-11 16,0 0-4-16,14 0-22 0,-14 0-27 16,0 0-35-16,0 0-155 0,0 0 221 0</inkml:trace>
  <inkml:trace contextRef="#ctx0" brushRef="#br0" timeOffset="40310.83">3191 12206 122 0,'-12'-5'55'0,"12"5"-4"0,0 0-15 16,0 0 1-16,0 0-5 0,-15-5-6 15,15 5-6-15,0 0 6 0,0 0-3 0,0 0 1 16,0 0 2-16,0 0 2 0,0 0 0 15,-12-3-5-15,12 3 8 0,0 0-3 16,0 0 2-16,0 0-2 0,0 0-3 0,0 0 3 16,0 0-7-16,0 0-3 0,0 0 5 15,0 0-5-15,39-4 3 0,-39 4-1 16,32 1 2-16,-20-1-6 0,4 0 4 16,1 0 2-16,3 0-5 0,-3 0 3 0,6 3 6 15,-3-3-2-15,3 0-3 0,2 0-6 0,4 0 2 16,-2 3 7-16,0-3-7 0,2-3-1 15,2 6-2-15,-2-3 3 16,3 0-9-16,0 0 7 0,0 0-7 0,1 2 4 16,5-2-1-16,-5 0-5 0,4 0 1 15,2 3 6-15,2-3-4 0,-1 0-8 0,3 0 4 16,2 3 10-16,3-3-9 0,-4 2 0 16,3-2 1-16,-2 0-2 0,-5 2-1 15,-2-2 2-15,3 0-5 0,-6 0 4 0,2 2-2 16,2-4 0-16,-3 4-2 0,-2 2 0 15,0-4-4-15,0 2 8 0,0-2-3 16,-1 0 3-16,0 2-1 0,-5-2 1 0,0 3 4 16,-1-3-7-16,0 1 2 0,-1-1 0 15,-3 0 1-15,2 0 1 0,-2 0 0 16,0 4-5-16,-1-4-1 0,2 0 0 0,0 0 0 16,-1 0 1-16,4 0 1 0,-1 0-2 15,5 0 0-15,-2 0 6 0,2 0-3 16,2-4 3-16,1 4 5 0,-1 0 0 0,3 0-4 15,-7-1-3-15,9 1 5 0,-5 0-7 16,0-3-1-16,-1 3 6 0,6-2-3 16,-5 2-2-16,4 0 0 0,-3-2-3 15,-1-2 2-15,-1 4 4 0,1-2-4 0,-1 2 4 16,0 0-5-16,0 0 1 0,-4-2-2 16,4 2 7-16,-5 0-3 0,-3 0 0 0,1-2-1 15,-2 2-4-15,0 0 4 0,2 0-4 16,-2 0 4-16,-3 0-3 0,2 0 3 15,0-3-1-15,-4 3 0 0,6 0-4 0,-5 0 0 16,2 3 7-16,2-3-5 0,-3 0 7 16,3-3-4-16,-2 6-4 0,2-3 4 15,-1 0-6-15,0-3 2 0,0 3-3 0,2 0 0 16,-5 3 2-16,6-3 5 0,-6 0 4 16,5 0-9-16,-5 0 3 0,2 0 0 15,-1 0-2-15,-1 0 3 0,2 2-7 16,-5-4 5-16,0 2 4 0,5 0-3 0,-5 2 0 15,2-2 1-15,-2 0-1 0,1 0-1 16,3 0-7-16,-1 2 0 0,-3-2 11 0,5 0-7 16,-1 0 9-16,-3 0-2 0,2 2-2 15,1-2-7-15,1 0 4 0,-2 0 3 16,0 4-3-16,-1-4 6 0,2 0-5 16,-2 0-1-16,2 0 2 0,-3 0 0 0,0 0-1 15,1 0-5-15,2 2 4 0,-3-2 3 16,-1 0-2-16,5 0 1 0,-5 0-7 0,0 0 8 15,2 0-3-15,-2 2 3 0,1-2-1 16,-2 0-3-16,1 0 2 0,-4 0-2 16,2 0 2-16,4 0-6 0,-6 0 3 15,2 0 3-15,-2 3-3 0,3-3 4 0,-3 0-3 16,0 0 2-16,-12 0-2 0,21 1-2 16,-6-1 1-16,-3 0-2 0,0 4 5 15,-12-4-2-15,21 0-6 0,-10 3 2 0,1-3-2 16,-1 3-2-16,-11-3 6 0,20 0-1 15,-20 0 0-15,17 0 3 0,-8 1-2 16,-9-1 2-16,18 0-2 0,-18 0-3 0,20 0 3 16,-20 0-4-16,17 3 6 0,-17-3-4 15,19 4 6-15,-19-4-7 0,20 0 6 16,-10 0 4-16,-10 0-13 0,16 4 6 16,-16-4-7-16,18 0-2 0,-9 2-1 0,-9-2-3 15,0 0-10-15,17 4-14 0,-17-4-11 16,11 0-16-16,-11 0-15 0,0 0-24 0,0 0-168 15,0 0 206-15</inkml:trace>
  <inkml:trace contextRef="#ctx0" brushRef="#br0" timeOffset="45876.8">13245 11033 167 0,'0'0'6'0,"0"0"5"0,12 0-9 16,-12 0 0-16,0 0 12 0,14-5 6 15,-14 5 4-15,0 0-7 0,14 0 3 0,-14 0-4 16,0 0 4-16,0 0-1 15,0 0-1-15,0 0 1 0,12-4 1 0,-12 4 0 16,0 0 0-16,0 0 1 0,0 0-5 16,0 0-1-16,0 0 6 0,0 0-10 15,0 0 5-15,16 8 1 0,-16-8 2 0,4 6-5 16,-4-6 4-16,6 12 0 16,-5-1-3-16,3 4 5 0,0-1 4 0,-1 2-1 15,1 4-2-15,-4 3 2 0,2-2-4 0,-2 2-2 16,0 2-1-16,0 1 2 0,-2 0-4 15,-2 0 3-15,1-1-9 0,-1 3 7 16,-1-3-3-16,-5-3-5 0,5 0 4 0,-2 0-2 16,1 2-1-16,0-7-5 0,2 0 4 15,-2-1-2-15,2-2 0 0,0-2-2 16,1 1 0-16,-1-2 5 0,3-2-5 0,-5-1 0 16,6-8 0-16,-5 17 0 0,5-9 4 15,0-8-3-15,-4 12 2 0,4-12 3 0,-3 10-7 16,3-10 1-16,0 0 3 0,0 12-4 15,0-12-1-15,7 8 3 0,-7-8-4 16,5 9 2-16,6-5-7 0,0-1 7 16,1 1-10-16,-2-2 4 0,2 1 2 15,7 2-2-15,-2-2 0 0,-5-2 2 0,4 2-1 16,2 1-3-16,-2-3 2 0,-2 2 1 16,-2-3 1-16,3 3 0 0,-2-3-1 0,1 0 2 15,-5 2-4-15,-9-2-2 0,24 0 8 16,-16 0-4-16,-8 0-1 0,17-2 2 15,-17 2-3-15,20 0 3 0,-20 0 0 0,18 0 0 16,-18 0 6-16,16 0-1 0,-16 0-8 16,14-3 7-16,-14 3-6 0,0 0 7 15,19-3-4-15,-19 3 3 0,11-1-5 0,-11 1 4 16,0 0 1-16,14-8-4 16,-14 8-3-16,2-8-2 0,-2 8 3 0,0-12 0 15,0 12 0-15,0 0 4 0,-7-21 0 16,3 13-3-16,4 8-1 0,-5-18 6 15,2 10-4-15,-1-2 3 0,-3 3 0 16,7 7-3-16,-5-13 0 0,5 13 2 0,-7-15 0 16,7 15-4-16,-4-11 6 0,4 11-3 15,-6-10 2-15,6 10 0 0,-4-8-1 0,4 8-6 16,0 0 4-16,-4-11 5 0,4 11-4 16,0 0 3-16,0 0-4 0,-7-11 2 0,7 11 2 15,0 0 1-15,0 0-2 0,0 0 0 16,0 0-1-16,0 0 1 0,-1-9 1 15,1 9 0-15,0 0-2 0,0 0 3 0,0 0-4 16,0 0 0-16,0 0 3 0,0 0 0 16,29 25-1-16,-24-19 0 0,2 2-1 15,1-3-1-15,-1 3-2 0,-2 0 5 0,2 1-1 16,1 2-3-16,0-2 6 0,2 2-5 16,1-2-1-16,-4 3 3 0,2-1 1 15,2 0 0-15,-1 2-4 0,1-5 7 0,-3 3-4 16,0-2 0-16,3 2 1 0,-3-3 1 15,0 2-2-15,-2-6 3 0,0 4-2 16,-1-1-2-16,-5-7 3 0,8 13 2 0,-8-6-1 16,0-7 9-16,0 12-13 0,0-12 5 15,-7 13-3-15,7-13 0 0,-16 12 2 16,10-6 1-16,-5 2-6 0,-1-4 1 16,1 4 2-16,-3-2-3 0,6 4 1 0,-7-2 1 15,6-4 2-15,-5 2-4 0,5 2 4 16,-2-2-1-16,5-2-3 0,-5 1 6 0,11-5-6 15,-12 8 3-15,4-4-1 0,8-4-3 16,-12 8 6-16,12-8-4 0,-11 5-1 16,11-5 2-16,-6 6-4 0,6-6-6 15,0 0-15-15,0 0-23 0,-6 6-33 0,6-6-51 16,0 0-105-16,0 0 80 0</inkml:trace>
  <inkml:trace contextRef="#ctx0" brushRef="#br0" timeOffset="48961.71">14440 11740 6 0,'0'0'11'0,"-24"0"3"0,9 4-5 0,3-2 3 16,-5 0 1-16,5 3-1 0,-7 3 0 0,7-1 1 15,-5 3-1-15,2 1 0 0,3-2 4 16,-2 1 0-16,2 4-2 0,1 0 0 16,0 0 0-16,3 1 0 0,0-2 2 0,2-1-2 15,2 4 0-15,4-4-1 0,0 3-2 16,0 0 2-16,6 1-4 0,2-2-5 15,4 1-2-15,-1-2-11 0,6 2-8 0,1-3-8 16,-4 1-12-16,9-2-39 0,-2-3 26 16</inkml:trace>
  <inkml:trace contextRef="#ctx0" brushRef="#br0" timeOffset="49707.85">14581 11836 199 0,'0'0'-2'0,"-6"-14"7"0,6 14 4 16,-4-8-1-16,4 8 0 0,-4-10 4 15,4 10-1-15,-8-11 3 0,8 11-1 16,-7-9 5-16,7 9 0 0,-8-8 0 16,8 8 6-16,0 0 2 0,0 0 5 0,-4-12 3 15,4 12 0-15,0 0 3 0,0 0-4 16,0 0-4-16,0 0 0 0,4-14-2 0,-4 14-7 16,0 0 5-16,15-4-6 0,-15 4-4 15,12 0 0-15,-12 0-3 0,16 4 2 16,-16-4 1-16,18 8-8 62,-8-1 4-62,-1 1 0 0,-2 0-2 0,5 1-2 0,-8-1 4 0,5 4 0 0,-4 0-5 0,-1 2 3 0,0 0-4 0,0 0 2 16,-4 0-3-16,0-2 1 0,0 2 1 0,0-2 5 31,-4 0-6-15,0 0-4-1,4-12 4-15,-4 17-2 0,0-10 1 16,4-7-2-16,-6 9 5 0,6-9-7 16,0 0 5-16,0 0-1 0,0 0 4 0,0 0-8 0,0 0 4 15,0 0 2-15,10-45-7 0,2 31 5 16,-1-4-1-16,6 0-1 16,6-2 2-1,-8 2-4-15,5-4-1 16,-2 5-2-16,-2 1 2 15,2-1 0-15,-2 2-2 16,-2 2-1-16,-2 1 0 31,-1 0-9-31,1 4-9 32,-3-2-12-32,-3 2-8 0,0 3-12 0,5-2-11 15,-11 7-14-15,0 0-136 16,0-13 73-16</inkml:trace>
  <inkml:trace contextRef="#ctx0" brushRef="#br0" timeOffset="50018.74">14951 11685 535 0,'6'-4'-29'0,"-6"4"3"0,0 0 6 0,11-8 8 0,-11 8 12 0,5-5 12 0,-5 5 3 0,0 0-1 0,0 0-1 0,11-10-2 0,-11 10-4 0,0 0 3 0,0 0-1 0,0 0-3 0,0 0 4 0,0 0-8 0,0 0 4 0,0 0-1 0,0 0 4 0,0 0 4 15,-23 31 3-15,19-24 1 0,-2 3-5 16,4 2 7-16,-2 2-5 0,-2-6 3 0,2 5 0 15,4-1 3-15,-4 1 0 0,4-2 3 16,0 1-2-16,0-12-1 0,0 21 6 16,4-10-1-16,-4 0 2 0,4-5-3 15,2 2-4-15,-2-1 0 0,4 0 0 0,0-3-3 16,0-2-5-16,-8-2 3 0,26 3-4 16,-26-3 2-16,22-8-8 0,-6 3 4 15,-5-2-3-15,1-1 1 0,3-5-3 16,2 1 0-16,-5-2 1 0,3 1-2 0,-5-3-1 15,2 7 1-15,-5-3-2 0,1 1 1 16,0 2-6-16,-4 1 4 0,3 0-4 16,-2-2-11-16,-5 10-2 0,11-12 4 0,-11 7-7 15,0 5-7-15,0 0-11 0,0-12-3 16,0 12-8-16,0 0-8 0,0 0-11 16,0 0-15-16,0 0-139 0,0 0 76 0</inkml:trace>
  <inkml:trace contextRef="#ctx0" brushRef="#br0" timeOffset="50260.42">15205 11708 568 0,'19'-4'-24'0,"-19"4"1"0,0 0 12 15,11-6 9-15,-11 6 9 0,0 0 8 0,0 0-2 16,9-5 3-16,-9 5-2 0,0 0-5 15,0 0 4-15,0 0-1 0,0 0-7 16,0 0 6-16,0 21-4 0,0-21 4 16,-9 19-6-16,9-8 0 0,-3 2 3 15,-1-5-8-15,0 5-4 0,1-1-15 0,-1 2-11 16,0-2-18-16,-2 0-21 0,4 0-98 16,2-12 57-16</inkml:trace>
  <inkml:trace contextRef="#ctx0" brushRef="#br0" timeOffset="50449.47">15363 11493 481 0,'8'-8'-1'16,"0"1"-5"-16,-6-1-11 0,-2 8-1 15,16-12 3-15,-16 7 0 0,0 5-2 16,8-8-16-16,-8 8-21 0,7-5-50 15,-7 5 35-15</inkml:trace>
  <inkml:trace contextRef="#ctx0" brushRef="#br0" timeOffset="50894.78">15488 11632 283 0,'0'0'-2'0,"13"8"0"16,-13-8 10-16,4 4 12 0,-4-4 13 16,0 0 9-16,6 6 5 0,-6-6-1 0,0 0-4 15,4 8 1-15,-4-8-6 0,0 0 1 16,0 0-7-16,0 0-3 0,0 0 0 0,0 0-4 16,0 0-5-16,0 0-2 0,0 0 5 15,-14 15-5-15,14-15-6 0,-17 8 5 16,17-8-1-16,-16 8-6 0,9-1 3 15,-3-2-2-15,6 2 2 0,-8 1-4 16,5-2 5-16,3 4 4 0,4-10 0 0,-12 14 6 16,8-3 3-16,1-4 0 0,-1 2-1 15,4-9-4-15,-4 17 2 0,4-6 1 16,0-11 0-16,4 20-3 0,-4-9-1 0,4-3-4 16,-1 2 3-16,-3 4 0 0,4-5 5 15,-4 3-13-15,3 1 7 0,2-1-9 0,-5-1 1 16,4 1-5-16,-4-12 1 0,-4 20 0 15,4-9-3-15,-5-3 3 0,2 1-3 16,3-9 0-16,-7 12 3 0,-1-7 5 16,8-5-15-16,-12 8-10 0,12-8-3 0,-21 0-4 15,21 0-14-15,-20-5-5 0,12 0-12 16,8 5-11-16,-15-11-15 0,11 4-11 0,4 7-13 16,-9-13-189-16,5 5 192 0</inkml:trace>
  <inkml:trace contextRef="#ctx0" brushRef="#br0" timeOffset="51452.78">15585 11806 705 0,'0'0'-64'16,"19"0"4"-16,-19 0 11 0,0 0 11 0,0 0 5 15,7 2 4-15,-7-2 5 0,0 0 0 16,0 0 1-16,10 2 8 0,-10-2 4 16,0 0 2-16,0 0 9 0,0 0 7 15,10 8 1-15,-10-8 4 0,0 0 4 0,6 4-1 16,-6-4 2-16,0 0 3 0,11 6 0 16,-11-6 0-16,0 0 0 0,16 0-4 15,-16 0 6-15,0 0-4 0,25-6-2 16,-19 2-2-16,-6 4 0 0,21-10 3 0,-14 6-5 94,1-2 2-94,-4-2-3 0,-4 8 2 0,5-14-4 0,0 10 0 0,-5 4 1 0,4-15-3 0,-4 15-3 0,0-13 1 0,0 13-3 15,-10-11 0-15,10 11 1 0,-15-7 2 0,15 7-3 0,0 0 0 0,-23 2-1 0,23-2 1 0,-16 8 0 16,6 0 1-16,3-2-3 15,-4 2 3 1,7 2-1-16,-4 3-2 16,4-4 3-16,0 2 2 0,2-2 0 15,-2 2 0-15,4 0-3 0,0 1 3 16,0-3-3-16,0-9 3 16,0 19-7-16,4-7-8 15,-2-3-13-15,6-1-14 16,0 1-13-1,2 2-22-15,-5 0-119 0,7-3 65 0</inkml:trace>
  <inkml:trace contextRef="#ctx0" brushRef="#br0" timeOffset="54724.18">16260 11846 479 0,'0'0'-28'15,"8"-6"7"-15,-8 6 10 0,0 0 7 0,0 0 8 0,11 0 6 0,-11 0-4 16,0 0 2-16,0 0 0 0,0 0 2 0,0 0-3 16,0 0 0-16,0 0 6 0,0 0-2 15,0 0 0-15,-19-19-1 0,19 19 9 16,0 0-6-16,-25 1 7 0,25-1-2 16,-16 6 4-16,6-1-4 0,10-5-1 0,-22 13 4 15,14-6-4-15,0 4 9 0,0-2-9 16,-3 2 4-16,3-2-6 0,-5 2 1 0,3-1 4 15,0-2-2-15,3 6 0 0,-2-6-3 16,2 1 3-16,0 2 1 0,2-3 1 16,1-2-3-16,-1 5 3 0,5-11-3 15,-6 12 6-15,6-12-7 0,6 13 5 0,3-6-9 16,-4-2-3-16,-5-5 6 0,23 6-8 16,-6-5 6-16,-7-1-11 0,7 0 4 15,-1-1-1-15,-1-3-1 0,3 2-1 16,-6-3-1-16,3 1-1 0,0-3 1 0,-3 3 10 15,-2-1-14-15,2 0 5 0,2 2-7 16,-14 3 7-16,14-8-3 0,-6 7 0 16,-8 1-1-16,12-3 3 0,-12 3-1 0,11-5 3 15,-11 5-3-15,0 0 0 0,0 0-5 16,0 0 1-16,0 0-4 0,0 0 4 16,0 0 5-16,0 0-4 0,0 0 10 0,0 0-3 15,-19 30-6-15,15-22 1 0,4-8-4 16,-8 12 8-16,2-5-7 0,6-7 2 15,-7 13-1-15,6-6 5 0,1-7-11 16,-4 12 9-16,4-12-2 0,0 13 8 0,0-13-11 16,5 12 6-16,-5-12-2 0,7 11 0 15,-1-6 0-15,6-3 0 0,-8 4 0 0,7-4-5 16,-11-2 9-16,20 2-3 0,-9-2-5 16,-11 0 3-16,22-4 1 0,-11-2-6 15,1 2 7-15,0-2-5 0,-3-2-2 16,1 2 1-16,0-5-3 15,-2 2-1-15,2-2 2 0,-5 2 0 0,2-2-1 0,-2-1 4 16,-5 1-3-16,0 2-2 0,0-3 2 0,0 12-1 16,-5-21 5-16,2 11-3 15,-1 0 2-15,-1 2-2 0,-5 0 4 0,10 8-3 16,-14-14 3-16,6 6 0 0,8 8-9 16,-12-9 11-16,5 4-4 0,7 5 4 0,-8-7-3 15,8 7-1-15,-12-8 2 0,12 8-3 16,0 0 1-16,0 0-1 0,-15-8 1 15,15 8-3-15,0 0 1 0,0 0 6 16,0 0 3-16,-8-5-6 0,8 5 7 0,0 0 5 16,0 0-1-16,0 0-1 0,0 0-2 15,0 0 4-15,0 0-6 0,0 0 1 0,35-3 3 16,-35 3-4-16,15 0-2 16,-15 0-1-16,25 0 5 0,-25 0 2 0,19 3-2 15,-7-3-1-15,2 4-2 0,-14-4-1 0,19 1 0 16,-6 2-1-16,-13-3 3 0,18 8-5 15,-8-3 9-15,-2-1-4 0,0 1-3 16,0 3-1-16,-4 0 0 0,3-1 0 16,-7-7 3-16,4 19 0 0,0-11-6 15,0 1 6-15,-4-1-6 0,0-8 8 0,0 19-7 16,0-13 4-16,0-6-1 0,-4 16 2 16,0-8 0-16,4-8-2 0,-4 12 0 0,4-12 3 15,0 0-1-15,0 14 0 0,0-14 3 16,0 0-3-16,0 0 1 0,-8 8 3 15,8-8-4-15,0 0-1 0,0 0 0 16,0 0 2-16,0 0-8 0,0 0 9 0,0 0-7 16,0 0 4-16,8-40-11 0,-4 33 7 15,4-1-4-15,-5-1 1 0,2-2 3 0,2 3-1 16,1 0-5-16,1-1-1 0,0 1 6 16,1 1-1-16,-5 0-1 0,3 2 5 15,-8 5-2-15,19-11 3 0,-10 9-8 16,-1-2 6-16,-8 4-2 0,19-3 2 0,-19 3-2 15,16-3 1-15,-16 3 2 0,18 3-2 16,-18-3-1-16,12 3 3 0,-5 1 2 16,1 2-3-16,-8-6-2 0,8 8 6 15,-1 2-5-15,-7-10 5 0,4 16-5 0,0-7 6 16,-4-1-7-16,4 3 8 0,-4-11-5 16,0 20 0-16,0-10 3 0,0-10-2 0,-4 20-3 15,4-10 5-15,-4 0 0 0,4-10 1 16,-4 18 2-16,4-9-3 0,0-9-4 15,0 17 3-15,0-6-5 0,0-11 1 16,0 17 1-16,0-17 5 0,0 14-3 0,0-6 5 16,0-8 2-16,4 10-7 0,4-3 3 15,-8-7-2-15,9 8 4 0,0-5-5 16,-9-3 3-16,14 4-2 0,-14-4-2 16,22 0 5-16,-12-7-2 0,3 3 1 0,2 0-6 15,-3-5 1-15,2-3 2 0,2-2-4 16,-5 0 0-16,5-4-1 0,3-4 0 0,-5-2-5 15,8-2 2-15,-4 1 1 0,-4-3 1 16,3 3 0-16,2 1 0 0,-5-2 1 16,-2 4 2-16,3 2-1 0,-7 4 1 15,0-2 1-15,-1 2-3 0,5 2 5 0,-4 2-1 16,-4-2 6-16,2 4-7 0,-2 2 0 16,0 0 7-16,0-3-4 0,-4 11-2 0,4-13 0 15,-4 13 0-15,0-12-2 0,0 12 3 16,0 0 3-16,0 0 1 0,0 0-4 15,0 0-1-15,0 0 4 0,0 0-3 16,0 0 0-16,-26 25-4 0,22-14 5 0,-4-3-2 16,-3 5 2-16,7 2 0 0,-8 1 1 15,1-2 5-15,3 4-7 0,-4-1 6 16,2 0-5-16,2 5 3 0,-7-5-1 0,11 0 5 16,-9-1-2-16,3 2 5 0,6-1-1 15,-9-1-3-15,8 0 3 0,-1-1-1 16,-2-1-1-16,0 1-3 0,2-2 7 0,2-1-4 15,4 2 4-15,-8-2-7 0,8 0 8 16,-4 0-1-16,0-2-4 0,4 4-2 16,0-14 8-16,0 16-6 0,0-6 3 15,0-10-8-15,0 18 3 0,4-10 3 0,0-2-2 16,-4-6-3-16,8 14 12 0,-8-8-12 16,10 0 4-16,-10-6 0 0,12 5-9 15,-2-4-2-15,-10-1 7 0,18 0 0 0,-18 0-2 16,23-1-2-16,-15-4 3 0,7-1-5 15,-3 0 3-15,6-2-4 0,-3 1 0 16,1-4 1-16,-5 1 1 0,5 0 0 0,-2 0-2 16,4 2-3-16,-9-4 3 0,4 2 6 15,-3 4-4-15,-1-5-4 0,-1 0 1 16,-3 5-2-16,5-5 4 0,-6 3 0 16,0 0-1-16,-4-3-1 0,4 1-2 0,-4 10 2 15,0-18 5-15,0 18-3 0,-4-14 0 16,4 14-5-16,-4-14 0 0,-4 9 3 15,8 5 3-15,-11-9-2 0,11 9-2 0,-8-4 4 16,8 4-2-16,0 0-1 0,0 0 4 16,-24 0-3-16,24 0 7 0,0 0-1 15,-12 9-9-15,12-9 4 0,-11 9-1 0,11-9 3 16,-4 11-4-16,4-4 2 0,0-7 4 16,-4 10-9-16,4-10 6 0,-4 10 1 15,4-10-2-15,0 0 5 0,0 0-3 0,8 18 2 16,-4-16-2-16,7 0 3 0,-11-2 4 15,23 3-4-15,-15 1-1 0,-8-4-1 16,28 0-6-16,-16-4 7 0,6 1-2 16,-18 3-3-16,27-2 2 0,-16 0-2 0,5 0 3 15,-6-2 1-15,6 4 0 0,-16 0-5 16,19-4 6-16,-19 4-2 0,15-3-4 0,-15 3 1 16,17-1 2-16,-17 1-3 0,0 0 3 15,13-6-2-15,-13 6 2 0,0 0 4 16,0 0-4-16,0 0-2 0,0 0 1 15,0 0 2-15,10 10-5 0,-10-10 2 0,0 0 3 16,0 0-4-16,-19 17 5 0,19-17-3 16,-13 11 4-16,9-7-4 0,-2 4 7 15,6-8-5-15,-13 13-3 0,9-6 3 16,-4 1 0-16,8-8 5 0,-7 12-4 0,7-12-2 16,-8 10 7-16,8-10-8 0,-4 14 8 15,4-14-4-15,-4 6 1 0,4-6-3 0,0 0 6 16,-6 11-3-16,6-11 6 0,0 0-5 15,0 0-4-15,22 4 2 0,-22-4 1 16,15 0-6-16,-15 0 4 0,17-3 1 0,-17 3-5 16,23-5-3-16,-14 2 8 0,-9 3-3 15,19-4 0-15,-6 2 5 0,-5-2-6 16,-8 4 0-16,15 0 4 0,-15 0-5 0,12-6 7 16,-12 6-4-16,0 0 5 0,15-6 0 15,-15 6-9-15,0 0 1 0,0 0-1 16,0 0 4-16,0 0-1 0,0 0-2 15,0 0 3-15,0 0 4 0,0 0-6 16,0 0-1-16,-4 20 8 0,4-20-8 0,-11 13 3 16,11-13-3-16,-4 12 3 15,0-4 0 1,4-8 2-16,-4 9-3 0,4-9-2 0,-4 14-3 0,4-14 11 16,0 10-9-16,0-10 4 0,8 8 0 0,-8-8 0 0,4 10 8 15,-4-10-5-15,19 8-5 0,-11-8-1 0,-8 0-3 16,22 0 6-16,-22 0-2 0,19-4 11 15,-7 1-9-15,-12 3-2 0,23-7-5 16,-9 2 8-16,0-2-7 0,-1 1 2 0,0-1 0 16,-3-1-2-16,-1 0-1 0,-1 4 2 15,3-4 2-15,-3 0-3 0,-4 0 4 16,4-1-2-16,-6 1 2 0,-2 8-4 0,4-18 5 16,-4 12 0-16,0 6-5 15,-4-18 0-15,4 18 2 0,-6-14 2 0,2 6 0 16,4 8-3-16,-8-15 4 0,4 11-6 15,4 4 2-15,-11-13 3 0,7 9-4 16,4 4 2-16,-13-8 1 0,13 8-2 0,-10-8-3 16,10 8 7-16,-17-3-3 0,17 3 5 15,0 0-5-15,-19 3 1 0,19-3 3 16,0 0 2-16,-18 8-6 0,18-8 6 0,-12 8-7 16,12-8 2-16,-11 6 2 0,11-6-1 15,-8 11 4-15,4-7-1 0,4-4-1 0,-8 12 2 16,8-12 8-16,-3 12-3 0,3-12 2 15,0 13 1-15,0-13-3 0,7 14 3 16,-7-14 0-16,12 10-1 0,-8-4-2 16,3 0 3-16,5 0-3 0,-3-2 0 0,4-2 1 15,-3 0 0-15,8-2-6 0,-6 2 3 16,3-2-3-16,0 0 4 0,1-4 1 16,6-2-5-16,-3 0-1 0,0-6 0 0,1 6-3 15,2-6 2-15,-3-3 0 0,9-2 2 16,-5-5-4-16,-5 5-1 0,2-6 0 15,3 3 5-15,-8 3-5 16,1 1 3-16,2-1-1 0,-3 5 0 0,-3-2 6 0,3 1-4 16,-2 2-1-16,-9 2-2 0,5 0 2 15,1 1-1-15,-2 1-1 0,-2 0 2 0,-6 7 0 16,8-10-3-16,-8 10 1 0,0 0 2 16,0 0 0-16,0 0 0 0,0 0-5 15,0 0 4-15,0 0 4 0,-45 17-7 16,36-9 2-16,-5 5 6 0,1 2-3 0,-2 2 3 15,3 1-6-15,-2 0 1 0,-2 0 5 16,5-1-3-16,-5 3 1 0,5-3 0 0,-1 1-2 16,-2 3 7-16,6-5-1 0,-3 1 6 15,7 1-5-15,-4-4 4 0,3 0 6 16,5 0 5-16,-4 0-17 0,4-2 6 16,0 1-3-16,4-1 0 0,5-3-4 0,-5 2-1 15,1 0-4-15,9-3-11 0,-2-4 0 16,-2 0-4-16,2 1-7 0,3-1-10 15,-3-3-7-15,3-1-6 0,-15 0-11 16,22 0-7-16,-14 0-3 0,-8 0-11 0,23 0-12 16,-23 0-131-16,13-5 75 0</inkml:trace>
  <inkml:trace contextRef="#ctx0" brushRef="#br0" timeOffset="55346.88">16861 11740 537 0,'0'0'-31'0,"0"0"13"16,-17 0 13-16,17 0 4 0,0 0 5 15,0 0 9-15,0 0 10 0,0 0 8 16,0 0 8-16,0 0 6 0,0 0 4 0,0 0 5 15,0 0 0-15,0 0 0 0,0 0-2 16,0 0 1-16,0 0-5 0,0 0-1 16,0 0-5-16,0 0 0 0,51 4-11 0,-35-2 4 15,6 0-4-15,-3 0 0 0,8 1-4 16,-1 2-2-16,1 1-3 0,1-2-1 16,-1 0-1-16,-1 2-3 0,1 0-4 0,-4-1-2 15,-5-4 1-15,4 5 1 0,-5-1-14 16,-6-2-5-16,6 1-11 0,-8-2 6 0,9 4-8 15,-13-1-14-15,4 0-21 16,-9-5-10-16,12 10-25 0,-8-6-24 0,-4-4-42 16,0 0-144-16,-4 13 183 0</inkml:trace>
  <inkml:trace contextRef="#ctx0" brushRef="#br0" timeOffset="95988.89">7191 14358 55 0,'0'0'4'0,"0"0"10"0,0 0-1 0,0 0-1 0,0 0-2 15,0 0 2-15,0 0 0 0,0 0-2 16,-11 8 5-16,11-8-2 0,0 0 0 0,0 0 2 16,0 0-1-16,0 0 2 0,0 0 2 15,-1 8 0-15,1-8 1 0,0 0-1 16,0 0 5-16,0 0-4 0,0 0 0 0,0 0-1 15,1 15-1-15,-1-15-4 0,0 0-2 16,0 0 5-16,11 9 1 0,-11-9-1 16,10 6 2-16,-6-2-2 0,-4-4 2 15,12 6 5-15,-5-2-4 0,4 0-3 0,-1 0 4 16,2-1-5-16,3 2 2 0,-3-3-5 16,9 2 3-16,-1 0-1 0,-1-2-3 15,6 4 4-15,-2-5-5 0,-3 3-2 16,7-3 3-16,-5 5 5 0,5-4-1 0,1-2-5 15,-5 3 4-15,-1 0 1 0,1-3-4 0,1 2 1 16,-1-2 1-16,1 2-2 0,0-2-2 16,-2 0-3-16,1 2 1 0,0-2 10 15,2 0-9-15,4 3-6 0,-5-3 2 16,6 0-1-16,-4 3 4 0,1-3 4 0,0 2-12 16,2-2 0-16,-2 3 6 0,3-3-2 15,-2 0-1-15,-1 3 3 0,1-3-5 16,0 0 0-16,-1 2 0 0,2-2 3 0,-5 0-2 15,-1 3 0-15,-1-6 1 0,4 3 0 16,-8 0 9-16,5 0-11 0,-3-2 0 16,-3 2 3-16,-1 0 10 0,2 0-10 15,-5 0-2-15,-13 0-1 0,28 0 4 0,-19 0 0 16,5-3-9-16,-14 3 2 16,22 0 3-16,-22 0 2 0,20 0-3 0,-9-3 1 0,-11 3 1 15,19-2-2-15,-9-1 4 0,-10 3-3 16,20 0 0-16,-9-3-4 0,-11 3 0 15,16 0 8-15,-16 0-2 0,17-2 0 16,-17 2-7-16,16 0 10 0,-16 0-2 0,12-2-1 16,-12 2-1-16,15-2-4 0,-15 2 6 15,0 0-1-15,0 0-5 0,17-3-1 16,-17 3 5-16,0 0 0 0,0 0-4 16,0 0 4-16,12-3 1 0,-12 3 2 0,0 0-4 15,0 0-1-15,0 0 4 0,0 0-3 16,0 0 8-16,15-2-8 0,-15 2 3 15,0 0-11-15,0 0-3 0,0 0-3 16,0 0-13-16,0 0-10 0,0 0-12 0,0 0-20 16,0 0-27-16,0 0-137 0,0 0 79 15</inkml:trace>
  <inkml:trace contextRef="#ctx0" brushRef="#br0" timeOffset="99590.96">8121 12565 572 0,'11'-7'-44'15,"-2"2"7"-15,2 0 9 0,-3-3 7 0,3 4 8 16,-3-4 4-16,1 2 4 0,-1 0 2 16,-8 6 6-16,5-12-2 0,-5 12 0 0,0-11 1 15,0 11 0-15,0 0-1 0,-13-17 1 16,6 13-1-16,7 4 2 0,-22-8-3 15,7 2 2-15,-1 5-3 0,-3 1 2 16,-2 0 1-16,1 1-3 0,1-1 4 0,-2 6 0 16,-2-1-3-16,-2-1 0 0,8 4 3 15,-5 0 0-15,6-4 0 0,-1 4 1 0,1 1 0 16,5-1 8-16,1 0 1 0,0 2 5 16,8-2 2-16,-2-2 2 0,4-6 2 15,0 18 1-15,4-8-3 0,2 1-8 16,0-2 2-16,4 2 1 0,1-2-1 0,-6-1-4 15,6 2 2-15,0 2-1 0,-1-2-3 16,-4 0-3-16,0 0 1 0,1 2-3 16,-2-1 2-16,-1 2 1 0,2-3-3 0,-6 2-1 15,-6 0 0-15,2-2 3 0,3 4-6 16,-6-5 3-16,-3 3-3 0,0-1 3 16,-3-3-5-16,-6-2 3 0,7 2 12 0,-4-2-18 15,2-2 5-15,-4 1-1 0,2-2-2 16,4-1-3-16,-2 1-4 0,2-3-6 15,12 0-7-15,-24-3-5 0,24 3-7 0,-20-5-11 16,13 0-14-16,7 5-11 0,-5-10-104 16,5 10 59-16</inkml:trace>
  <inkml:trace contextRef="#ctx0" brushRef="#br0" timeOffset="100163.63">8245 12798 427 0,'11'-5'-25'0,"-11"5"9"0,12-9 2 0,-12 9 5 16,11-11 5-16,-7 6 2 0,-4 5 2 15,5-7 0-15,-5 7 1 0,0 0 0 16,3-13 1-16,-3 13 1 0,0 0-3 0,0 0 3 16,-16-15-2-16,16 15 5 0,-18-5-2 15,18 5 2-15,-18 0 0 0,18 0-1 16,-24 0 3-16,10 4-3 0,1 0 2 16,0 0-2-16,-2 2-1 0,-1-2 2 0,4 4-4 15,-3-1-2-15,2 4 5 0,4-3-2 16,-2-2 3-16,4 2 3 0,-2 2-5 0,2-2 0 15,3-2 2-15,4-6 2 0,0 0-3 16,11 19-1-16,-3-14-3 0,0-1 5 16,3-1-4-16,3 2 3 0,2-6 2 15,-4 2-3-15,6-2 0 0,2-6-2 0,-3 3 0 16,-1-1 0-16,5-4-1 0,-3-2 1 16,-1 2 0-16,3-5 2 0,-3 5 1 0,-2-4 4 15,-7 2-2-15,7 3 2 0,-6-1 1 16,2 1 0-16,-3 1 0 0,1 2-4 15,-9 5 1-15,12-7-5 0,-12 7 3 16,0 0 4-16,0 0-6 0,0 0-1 0,0 0 4 16,0 0-4-16,0 0-2 0,0 25 7 15,0-25-7-15,-4 22-2 0,4-12-3 0,-3 1-6 16,3 1-7-16,0-12-7 0,3 20-5 16,-3-9-12-16,0-2-9 0,4-1-104 15,-4-8 53-15</inkml:trace>
  <inkml:trace contextRef="#ctx0" brushRef="#br0" timeOffset="100941.97">8584 12740 408 0,'4'-8'-13'0,"-4"8"5"0,11-14 2 0,-9 10 10 16,-2 4 4-16,8-8 1 0,-8 8 5 15,2-10-2-15,-2 10-1 0,0 0 2 16,0 0-4-16,0 0 1 0,0 0-4 0,0 0-1 16,0 0 5-16,0 0 0 0,-23 40-4 15,14-26 2-15,-2 1 5 0,-2 5-6 16,-3 7 7-16,-4-5-2 0,-2 5 5 16,4-3-1-16,-2 5-7 0,-2-2 7 0,4 0-8 15,2 2 4-15,-6-5-2 0,6 1-3 0,2-2 2 16,2-3-1-16,1-3 2 0,4 3 0 15,2-6 11-15,-4 3-12 0,7-2 0 16,2-3 5-16,2-2-4 0,7 0-4 16,-1 0 3-16,3-3 1 0,2-2-1 15,0-3-3-15,3 2-6 0,2-4 10 0,-2-6 1 16,9 1-10-16,-6 0-3 0,5-5 2 16,-6-2-5-16,4-1 1 0,-6-2 0 15,0 2-1-15,1-4 2 0,-2 3 5 0,-3 0-4 16,-2-1-2-16,-4 3 6 0,0 3-6 15,2-5 0-15,-8 4 0 0,3-2-7 16,-3 12 4-16,-3-20-4 0,-1 10 5 0,-2 1 2 16,6 9-7-16,-10-16 3 0,6 11 1 15,4 5 0-15,-10-12 0 0,10 12 3 0,-7-11-1 16,7 11 1-16,-1-9 2 0,1 9-1 16,0 0 2-16,-10-8-2 0,10 8 3 15,0 0-2-15,0 0 1 0,0 0 5 16,18-14-3-16,-18 14 3 0,18-4-2 0,-6 2-1 15,-12 2 3-15,23-2-8 0,-12-4 8 16,5 4-5-16,-2 0 5 0,4-4-5 16,-6-2 0-16,4 3 3 0,-2-2-2 15,-2-3 1-15,6 0-2 0,-8 2 7 0,2-1-7 16,-1 0 2-16,-3-2-1 0,0 4-4 16,0-1 4-16,-1 3 7 0,-7 5-7 0,10-11-3 15,-10 11 3-15,0-9-1 0,0 9-4 16,0 0 4-16,0 0-1 0,0 0 14 15,-28-5-17-15,28 5 7 0,-16 9-6 16,8-1-1-16,8-8 3 0,-12 15 2 0,6-7 2 16,-1 2-3-16,3 4-2 0,0-8 1 15,4 6-2-15,0-12 12 0,4 20-8 0,3-9 2 16,-2-2-2-16,4 1 2 0,-1 0-1 16,7-2-3-16,-6 2-3 0,2-5 5 15,2 3-6-15,3 0-7 0,-1-7-7 0,-3 5-8 16,-1-4-10-16,1 0-12 0,2 2-13 15,-14-4-98-15,16 2 55 0</inkml:trace>
  <inkml:trace contextRef="#ctx0" brushRef="#br0" timeOffset="101441.63">9215 12865 398 0,'-11'-4'-25'0,"11"4"5"0,0 0 10 0,-9-4 8 16,9 4 9-16,0 0 8 0,0 0-3 0,-14-7 0 16,14 7 5-16,0 0 0 0,0 0 5 15,0 0 1-15,0 0 2 0,0 0-1 16,0 0-6-16,0 0 0 0,0 0 2 15,0 0-1-15,0 0-3 0,30-10-3 16,-30 10-3-16,20-4 2 0,-10 4-1 0,2-2-4 16,-12 2 0-16,26 0-1 0,-14 0-3 15,-12 0 3-15,22 0-2 0,-22 0 2 16,18 0-6-16,-18 0 0 0,18 0-3 0,-18 0 1 16,12 0-9-16,-12 0 0 0,0 0-7 15,18 0-3-15,-18 0-4 0,0 0 1 0,16 2-11 16,-16-2-3-16,0 0-9 0,10 5-4 15,-10-5-87-15,0 0 47 0</inkml:trace>
  <inkml:trace contextRef="#ctx0" brushRef="#br0" timeOffset="101841.43">9391 12740 337 0,'-8'-12'-24'16,"8"12"9"-16,-10-10 7 0,10 10 12 0,-8-6 8 16,8 6 6-16,0 0-1 0,-10-14 2 15,10 14 8-15,-4-8-5 0,4 8-1 16,0 0 6-16,0 0-3 0,0 0-2 0,0 0-4 16,-10-9 3-16,10 9-3 0,0 0-5 15,0 0 0-15,0 0 7 0,0 0-6 16,0 0-3-16,0 0 0 0,0 0-2 0,43 13 6 15,-36-9-6-15,3 4 3 0,4 3-3 16,-4-4 1-16,2 2-4 0,-1-2 1 16,2 6 4-16,-3-5-9 0,0 3 5 15,1-2-3-15,0 0 3 0,-6 5 0 0,6-6-2 16,-5 1 3-16,-2 2-3 0,2-2 8 16,-4 0-11-16,-2 2 1 0,0-11-2 0,0 17 7 15,-2-6-6-15,-4-4 2 0,-3 3 8 16,4 0-10-16,-6-4-3 0,0 6-1 15,-1-5-9-15,2 4-10 0,0-5-18 16,-3 4-22-16,-2-2-40 0,7 0-99 0,-2-2 68 16</inkml:trace>
  <inkml:trace contextRef="#ctx0" brushRef="#br0" timeOffset="106929.7">10252 12665 141 0,'7'-12'75'0,"-7"12"-29"0,2-9-9 0,-2 9 5 0,4-11 12 15,-4 11-9-15,0 0 1 0,4-12-8 16,-4 12-1-16,0 0-3 0,0-11-5 0,0 11 6 16,0 0-6-16,0 0-7 15,0 0-1-15,0 0-6 0,0 0 1 0,0 0-1 16,0 0 0-16,0 0 5 0,-32 16-9 15,27-6 11-15,-2 2-13 157,-3 4 3-157,0 1-8 0,0 3 6 15,-1-3 2-15,4 5-6 0,-2-4 8 0,-2 0-1 0,5 2-12 0,-4-2 1 16,4 0 1-16,-1-1-6 0,2-5-17 0,1 0-8 0,-3 0-8 16,0 4-14-16,7-7-10 0,-4 2-13 0,4-11-22 15,-4 11-98-15,4-11 66 0</inkml:trace>
  <inkml:trace contextRef="#ctx0" brushRef="#br0" timeOffset="107145.75">9861 12536 480 0,'-9'-4'-33'0,"2"-6"6"0,7 10 11 0,-10-8 13 0,10 8 8 0,-15-10 11 0,15 10-8 0,-1-11 4 0,1 11-1 15,0 0 0-15,0 0 0 0,9-20 0 16,-9 20 11-16,17-4-7 0,-5-1 4 0,3-1-3 16,4 5 0-16,6-3 3 0,2-1 0 15,6 3 0-15,-1-4 5 0,8 6-6 0,7-4 10 16,-1 0-9-16,1 0 4 0,2 2 4 15,2-2-4-15,-2 3-4 0,3-2-2 16,-6 3 0-16,-4-2-2 0,0 0-2 16,-9-2 1-16,0 4 4 0,-3 0-7 0,-4-2-9 15,-3 2 1-15,-3 0-16 0,1 0-12 16,-2 0-11-16,-4 2-10 0,1 2-14 16,-4-2-17-16,-2 0-150 0,1 2 78 15</inkml:trace>
  <inkml:trace contextRef="#ctx0" brushRef="#br0" timeOffset="107567.78">10532 12733 559 0,'-11'-5'-34'0,"11"5"7"0,0 0 6 0,-12-2 7 16,12 2 9-16,0 0 7 0,-10-5 6 15,10 5-2-15,0 0 0 0,0 0 6 16,0 0 2-16,0 0 0 0,-22 7 4 16,22-7 4-16,-9 8-8 0,9-8 3 15,-11 8 6-15,9-2-9 0,-4 2 1 16,-3 2-3-16,8 0 2 0,-6-3-4 0,-1 4-3 31,8-11 4-31,-8 18-1 0,0-11-1 16,1 0-6-1,3 1-13-15,4-8-15 32,-6 14-6-32,0-7-16 0,6-7-14 0,-5 8-125 15,5-8 63-15</inkml:trace>
  <inkml:trace contextRef="#ctx0" brushRef="#br0" timeOffset="107654.08">10612 12592 454 0,'11'-8'-42'0,"-6"0"4"0,-5 8 3 0,11-11 2 0,-11 11-72 0,8-7 36 0</inkml:trace>
  <inkml:trace contextRef="#ctx0" brushRef="#br0" timeOffset="108633.6">10684 12781 282 0,'0'0'-1'15,"0"0"4"-15,-5 9 10 0,5-9 3 0,0 0 8 16,0 0 7-16,-4 8-2 0,4-8-1 16,0 0-2-16,0 0 0 0,0 0-5 15,0 0-2-15,-7 8-3 0,7-8 0 16,0 0-4-16,-7 8 1 0,7-8-4 16,-5 7 6-16,5-7 2 0,-11 13-8 0,7-6-3 15,-2 1 0-15,-1 0 0 0,2-1 0 16,5-7 0-16,-15 12-1 0,8-7-1 15,2 3 5-15,-4-4-7 16,9-4 3-16,-12 8 1 16,12-8-1-16,-11 7 7 0,11-7-2 31,0 0-2-31,0 0-3 0,0 0 0 0,0 0 1 16,-16-12-1-16,16 12-3 0,4-15-1 0,-4 15 7 15,7-20-6-15,-2 9-2 0,6 1 3 16,-5-4-1-16,5 4-1 0,-2-2 6 0,2 1-6 15,0 3 1 1,1-1 0-16,-2-2-6 31,2 4 0-31,-1-1 2 0,0 4 1 16,-2-2 1-16,2-1 1 0,-3 6-2 0,-8 1 1 16,21-4-6-16,-10 2 1 15,-11 2 4-15,0 0 1 0,22 6-5 0,-16-5 7 16,3 6-2-16,-9-7 1 0,9 13 1 15,-6-5-4 1,1-1 3 0,-3 1 3-16,-1-8-4 0,0 17 2 15,0-9-4-15,0-8 0 32,-1 15 2-32,1-15-3 15,-4 16 0-15,4-16 2 31,-3 9 1-31,3-9-2 0,0 0 2 16,0 16 1-16,0-16 5 0,-4 7-3 0,4-7-3 16,0 0-1-16,0 0-3 0,0 0 2 0,0 0 1 0,0 0-1 0,0 0-6 0,38-20 3 15,-32 12 1-15,4 4-1 16,0-6 3-16,-2 4 0 31,3-2-1-31,4 4 0 16,-5-4-1-1,-2 2 5-15,3 5-7 16,0-4 7-16,-11 5-4 0,16-6 0 0,-16 6-1 16,20 3 3-16,-20-3 1 15,13 4-7-15,-8 1 14 16,-5-5-7-16,11 11-4 0,-11-4-1 31,0-7 4-31,4 18 2 0,0-10 1 0,-4-8-3 16,-4 16 2-16,4-8-4 0,0 2-5 15,0-10-7-15,-4 17-7 0,4-17-5 0,0 19-5 16,0-19-5 0,0 12-3-16,4-6-4 0,-4-6-7 15,7 14-87-15,-3-6 47 0</inkml:trace>
  <inkml:trace contextRef="#ctx0" brushRef="#br0" timeOffset="108916.81">11217 12878 368 0,'0'0'-10'0,"7"-5"-1"0,-7 5 6 0,0 0 8 0,0 0 7 0,0 0 2 0,0 0 2 0,0 0-2 0,0 0-3 0,0 0 6 0,0 0-7 0,0 0 3 0,8-8 1 0,-8 8 0 0,0 0 0 0,0 0 4 0,0 0-6 0,0 0 2 0,0 0 0 0,12-1-2 0,-12 1 3 0,0 0-6 0,17 0 1 0,-17 0-2 0,15-7-2 0,-15 7 0 16,8-8 1-16,-8 8-3 0,15-8-1 15,-15 8-6-15,1-13 0 0,3 6 3 16,-4 7-2-16,-4-15-5 0,4 15 6 0,-5-13-2 16,5 13 0-16,-11-9 0 0,11 9 2 15,-16-8 2-15,7 5-4 0,9 3 4 16,0 0 0-16,-31 8-3 0,24-4 6 15,-2 1-3-15,2 3 1 0,-3 0 3 0,4 2-3 16,2 0-2-16,-1 0 3 0,5 3-2 16,0-1 5-16,5 0-3 0,1 0 3 0,0-1 2 15,2 1-1-15,3 1 1 0,1 0-1 16,4-1 6-16,1-1-11 0,3-2-4 16,-2 1-7-16,2-2-7 0,-3-2-9 0,2 2-15 15,1-2-20-15,1-2-76 0,-2 2 47 16</inkml:trace>
  <inkml:trace contextRef="#ctx0" brushRef="#br0" timeOffset="109762.28">11860 12872 351 0,'11'-8'-14'0,"-5"1"12"0,-2-1 6 15,3 0 7-15,-3-1-2 0,-4 9 2 0,5-18 0 16,-5 10 0-16,0 8-1 0,0 0 0 16,-1-21-1-16,-7 14-1 0,8 7 0 15,-11-10-4-15,-1 6 1 0,2 1 4 0,-2 0-5 16,-6 2 1-16,18 1 3 0,-33 1 3 15,14 5-4-15,3-2 5 0,4 4 3 172,-5 0-9-172,1-2 1 0,1 5-1 0,3-4 1 0,2 3-4 16,-1 0 2-16,10-2 4 0,-9 2 1 0,10 1 3 0,-1-3-5 0,1-8 0 0,11 16-2 16,-10-8 3-16,10-1-2 0,3-2 1 0,-2 0-2 0,-1-3 1 0,5 4-3 0,-3-4-2 0,1-2 8 0,-14 0 0 0,28-6-6 15,-16 4-6-15,2-2 4 0,-6 1 0 0,-8 3-2 0,20-8 2 16,-9 5 0-16,-11 3 2 0,12-1-5 0,-12 1 3 0,11-5-1 15,-11 5-1-15,0 0 0 0,0 0-1 0,0 0-1 0,0 0 4 0,4 17-2 0,-4-17 4 0,-6 20-8 0,2-7 6 0,-1-1 1 16,0 6 0-16,-6-1 1 0,4 3 0 0,2 0-1 16,-6-1-4-1,5 2 3 1,0-1 4 0,-4 0 0-1,3-3 1-15,-8 5-6 16,6-9 4-16,-2 3-5 15,3-1 2-15,-2-5 3 0,-1 0 0 16,-4-4-1 0,-1 2-2-1,4-5 0-15,-2-2-5 16,-4-1 1-16,18 0-6 0,-28-6-2 0,14-1-7 16,2-1-8-16,-2-1-6 15,0-5-4-15,4 5-5 0,4-3-2 16,-1-1-3-16,2 1 1 15,5-2-5 17,-4 2-86-32,4 12 45 0</inkml:trace>
  <inkml:trace contextRef="#ctx0" brushRef="#br0" timeOffset="110831.5">11975 12918 333 0,'0'0'-17'0,"14"-8"8"0,-8 6 10 0,-6 2 4 0,10-7-1 0,-10 7 5 16,11-8 2-16,-11 8 2 0,5-9-2 0,-5 9 3 0,7-11 1 0,-7 11-1 0,4-9-1 0,-4 9 0 0,3-11-1 0,-3 11 4 0,0 0-8 0,-3-13 5 0,3 13-6 0,0 0 4 0,-11-14-3 0,11 14 0 16,-13-5-2-16,13 5 0 0,-13-5 1 15,13 5-6-15,-16 0 5 0,16 0-4 0,-22 0 3 16,22 0-2-16,-16 2-1 0,6 1 2 16,-1 2-5-16,11-5 5 0,-12 10-1 0,1-5-1 15,10 3 2-15,1-8-3 0,-11 12 4 16,11-12 1-16,-4 11 3 0,4-11 1 15,-4 9 0-15,4-9-1 0,0 0-2 16,4 17 7-16,-4-17-5 0,7 8-1 0,-7-8 5 16,9 4 2-16,-9-4-2 15,15 4-9-15,-15-4 6 0,17 2-9 0,-17-2 3 0,16-2 1 16,-16 2-3-16,23-8 3 0,-12 3-4 16,-1 0 1-16,-10 5-3 0,16-11 2 15,-5 7 2-15,-6-1-6 0,-5 5 3 16,18-11 4-16,-18 11-2 0,10-7-5 0,-4 2 2 15,-6 5 3-15,10-7 0 0,-10 7 0 16,0 0 1-16,12-6-4 0,-12 6-2 16,0 0 3-16,7-6-1 0,-7 6 2 15,0 0-3-15,0 0 3 0,0 0 0 0,0 0-3 16,0 0 1-16,0 0 4 0,0 0-3 16,4 23 3-16,-4-23-3 0,-4 11 3 0,4-11-7 15,0 16 4-15,0-16 1 0,0 12-3 16,0-4 5-16,0-8 1 0,0 12-1 15,0-12-7-15,0 0 5 0,0 13 1 16,0-13-6-16,4 11 2 0,-4-11 4 16,11 6-3-16,-11-6 2 0,10 3 1 0,-10-3-4 15,0 0 2-15,16 0-3 0,-16 0 1 0,0 0 2 16,19-8-3-16,-19 8 1 0,19-7 1 16,-14 2 0-16,2-3 2 0,-7 8-1 15,12-11-2-15,-3 7-5 0,-9 4 5 16,12-10 0-16,-8 4 0 0,-4 6 1 0,7-6 1 15,-7 6 3-15,0 0-5 0,9-11-1 16,-9 11 5-16,0 0-2 0,0 0-1 16,0 0 2-16,0 0 0 0,0 0-4 15,0 0 1-15,0 0 4 0,0 0-4 0,-24 25 3 16,17-15-3-16,-3-2 7 0,2 2-5 16,-3 4 0-16,2-5 5 0,2 0-5 0,-4 1 2 15,2 3 1-15,-4-1 1 0,3-1 5 16,0 1-7-16,-1-2 0 0,4 0-3 15,2 0 4-15,-6-3-4 0,5 4 9 16,-2-6-10-16,1 2 8 0,7-7-1 0,-9 13 0 16,2-9 3-16,7-4 4 0,-7 8 2 15,7-8-6-15,-5 7 5 0,5-7 2 16,0 0-3-16,0 0 1 0,0 0-2 0,0 0-1 16,0 0 0-16,0 0-2 0,0 0 2 15,0 0-6-15,0 0 4 0,-8-27-3 16,8 27 0-16,8-17 0 0,-7 6 1 15,3 2-4-15,-1-3-4 0,5-2 0 0,-1 2 4 16,-6-1 3-16,8-2-7 0,-7 1-1 16,8-1 1-16,-3 2-2 0,2-2-1 0,-2 2 2 15,4-2 1-15,-2 0-3 0,6 1 2 16,-7-1-4-16,6 2 0 0,0-1 3 16,-1 6 4-16,0-2-2 0,3-1 4 0,-1 2-4 15,-3 3 0-15,5 1 2 0,-2 0 1 16,1 1 2-16,-4 1-4 15,5 0-3-15,-1 3 5 0,0 3-1 0,-1-3-7 16,2 7 8-16,-5-2-3 0,3 0-3 0,-3 2 4 16,3 4 0-16,-3-1 4 0,-2-2-5 15,1 4 3-15,0-2 0 0,-3 0-2 0,0 2 0 16,-2 2 4-16,-2-5-4 0,-2 3 2 16,2-1-1-16,-4 1 2 0,0-2-4 15,0-10 6-15,-10 18 0 0,6-10-3 16,-6-2-4-16,2 0 1 0,-3-2-5 15,-4 2-15-15,3-4-11 0,-2 0-24 0,14-2-37 16,-26 3-137-16,12-3 79 0</inkml:trace>
  <inkml:trace contextRef="#ctx0" brushRef="#br0" timeOffset="114842.62">30667 7696 19 0,'0'0'16'0,"0"0"-7"0,-16 0 1 15,16 0 2-15,-20 0 1 0,20 0 2 16,-28 0 2-16,12 0-2 0,16 0 2 0,-34 0 0 16,18-3 1-16,-5 3-1 0,2-1-2 15,-5 1-1-15,2-4 2 0,-1 4-1 16,-9 0-4-16,5-2 2 0,1 2-4 16,-4 0 1-16,4 0-2 0,-5 0 1 15,6 0 0-15,1 0-3 0,1 0 1 0,-4 0-1 16,3 0-1-16,0 2 0 0,6-2 1 15,-4 4-2-15,2-3-3 0,4 2 5 0,-2 1-5 16,0-4 3-16,2 0-4 0,2 0 5 16,2 4 0-16,12-4-2 0,-26 1 5 15,26-1 0-15,-18 0 1 0,7 3 2 16,11-3 2-16,0 0 6 0,-20 2-3 0,20-2 1 16,-13 0 2-16,13 0-4 0,0 0-1 15,-16 0 4-15,16 0-5 0,0 0-1 16,0 0-2-16,0 0 0 0,-15 3-1 15,15-3-6-15,0 0-4 0,0 0-13 0,0 0-11 16,-5 8-12-16,5-8-21 16,0 0-105-16,4 20 56 0</inkml:trace>
  <inkml:trace contextRef="#ctx0" brushRef="#br0" timeOffset="116456.87">21767 8388 396 0,'0'0'-34'0,"0"0"4"16,0 0 6-16,0 0 4 0,0 0 2 16,0 0 7-16,0 0 2 0,0 0 9 15,0 0 0-15,0 0 5 0,0 0-1 0,0 0 4 16,0 0-2-16,14-10 3 0,-14 10-1 16,23 3-1-16,-23-3 1 0,23 1 4 15,-9-1 1-15,2 0 10 0,-16 0-17 0,27 0 5 16,-8 0-1-16,2 0-1 0,2 0-3 15,1 0 1-15,-2 0 1 0,0-1-1 16,6 1-1-16,-7 0 3 0,6 0-2 16,-1 0 0-16,-3 0-2 0,0 0 0 0,-1 0 4 15,0 0-6-15,-8 1 1 0,9-1 0 16,-7 0-3-16,1 0-1 0,-5 0 2 16,4 4 0-16,-16-4 1 0,26 0 1 0,-20 2-6 15,-6-2 2-15,20 4 1 0,-9-3-1 16,-11-1 0-16,16 3 1 0,-16-3-3 15,13 4-7-15,-13-4-7 16,10 4-15-16,-4 0-18 0,-6-4-81 0,15 9 44 0</inkml:trace>
  <inkml:trace contextRef="#ctx0" brushRef="#br0" timeOffset="118922.03">30331 5529 66 0,'0'0'22'0,"0"0"-6"0,0 0 5 16,0 0-11-16,0 0 0 0,0 0-5 16,0 0 4-16,0 0-1 0,0 0 0 15,22-17-2-15,-22 17 0 0,0 0 0 0,11-4-2 16,-11 4 1-16,12-4 0 0,-12 4-3 15,15-7 3-15,-15 7-4 0,16 0 1 0,-6-1 0 16,-10 1 1-16,23 1-1 16,-23-1 0-16,23 4 2 0,-9-1 1 0,-2-2-1 15,3 4 0-15,-4-3-1 0,1 4 3 0,-2-3-5 16,2 4 2-16,-1-2 0 0,0 3-1 16,1-1 1-16,-4 1-1 0,-2 1 0 15,0-1 0-15,0 3-2 0,-2-3 0 0,0 1 0 16,-4 0 2-16,0-9 2 0,0 23-4 15,-4-15 0-15,4-8 4 0,-5 19-3 16,0-11 0-16,-1 2 1 0,0-3 1 16,6-7-5-16,-11 16 3 0,7-12 1 0,4-4-2 15,-11 13 1-15,10-9 0 0,1-4 1 16,-7 7-1-16,7-7-1 0,-8 8 3 16,8-8-1-16,0 0 1 0,0 0-3 15,-6 11 4-15,6-11-5 0,0 0 1 0,0 0 2 16,0 0-1-16,0 0 0 0,6 12 2 15,-6-12-1-15,4 8 0 0,-4-8-2 0,0 0-1 16,0 14-2-16,0-14 5 0,-4 14-4 16,4-14 3-16,-10 9-3 0,4-4 2 15,-4 2-1-15,10-7 1 0,-19 8 2 0,8-5-2 16,1-2 2-16,-2 4-4 0,-3-3 1 16,15-2-1-16,-27 0 0 0,15 0-10 15,12 0-7-15,-22-7 0 0,7 6-11 16,15 1-47-16,-16-10 26 0</inkml:trace>
  <inkml:trace contextRef="#ctx0" brushRef="#br0" timeOffset="119513.81">30723 5628 190 0,'17'-3'-6'0,"-17"3"1"0,0 0 3 0,0 0-1 16,0 0 2-16,9-4-1 0,-9 4-1 16,0 0 4-16,0 0-4 0,0 0 3 0,0 0-2 15,0 0 0-15,0 0 0 0,0 0 3 16,0 0-4-16,-32 12 3 0,32-12 0 16,-13 8-1-16,4-7 1 0,9-1 0 15,-15 12 3-15,8-2-1 0,3-4 2 0,4-6 0 16,-12 12 5-16,8-4-3 0,-2 0 2 15,2 3 1-15,4-11 1 0,-3 13 0 16,3-13 3-16,3 19 1 0,1-12-4 0,0-1 1 16,-4-6 0-16,12 19-2 0,-6-11 0 15,2-1-3-15,0-2 0 0,3 2 4 16,0-2 1-16,-1 0-4 0,2 2 1 0,-1-6 6 16,-2 2-5-16,6-3-4 0,-15 0-1 15,19 1 4-15,-19-1 2 0,21-5-6 16,-10 1-1-16,-2-4-1 0,-2 1 0 0,3-1-3 15,-4 0 1-15,0-1-3 0,-2-2 3 16,3 2-2-16,-3-2-3 0,-3-2 4 16,-1 5-3-16,4-3-1 0,-4 11-3 15,0-20-1-15,0 11-1 0,0 9-6 0,-5-16-4 16,5 16-13-16,-11-15-8 0,3 11-44 16,0-5 28-16</inkml:trace>
  <inkml:trace contextRef="#ctx0" brushRef="#br0" timeOffset="121622.57">30907 5550 63 0,'0'0'32'0,"0"0"-2"16,6-13-6-16,-6 13-6 0,0 0-6 16,4-8-5-16,-4 8 2 0,0 0-2 0,0 0-3 15,0 0 2-15,0 0-2 0,0 0-1 16,0 0 1-16,0 0 1 0,0 0 0 16,0 0 0-16,-16 36-1 0,7-23 0 15,4 5 1-15,-2-2-2 0,-5 5 2 0,1-1-1 16,1 0-1-16,0 0-1 0,-3 4 5 15,4-4-3-15,-6 1 1 0,4 2 3 16,3-4-8-16,-2-1 5 0,3 1-5 0,-2-3-4 16,-1 1-5-16,5-5-9 0,2 2-5 15,-5-5-1-15,2 2-5 0,4-2-36 16,2-9 22-16</inkml:trace>
  <inkml:trace contextRef="#ctx0" brushRef="#br0" timeOffset="122072.56">30891 5790 160 0,'0'0'-7'0,"10"-5"2"16,-10 5-1-16,6-4 6 0,-6 4-5 15,0 0 4-15,10-5-3 0,-10 5 4 0,0 0-1 16,0 0-2-16,0 0 1 0,0 0 3 15,0 0-4-15,0 0 3 0,0 0 0 16,0 0-2-16,0 0 3 0,0 0-2 0,-49 9-1 16,34-6 4-16,3 2 1 0,-5 0-2 15,2-3-1-15,-1 3-1 32,4 0 1-32,-2 2 1 0,2-6-1 0,-3 3-2 0,4-1 0 0,11-3 4 0,-16 9 9 0,10-7 1 15,6-2 3-15,-12 5 0 0,12-5-2 16,0 0 0-16,0 0 1 0,0 0-1 15,0 0-2-15,0 0 3 0,0 0 1 0,26 7-4 16,-26-7-2-16,12 5 0 0,-12-5-2 16,12 1 0-16,-2 5 0 0,-10-6-2 0,12 6 1 15,-12-6 0-15,14 7-4 0,-14-7 4 16,8 7-3-16,-4-2 5 0,-4-5-5 16,7 11-1-16,-7-11-2 0,5 8 0 15,-5-2 0-15,0-6-4 0,10 11 1 16,-9-4-6-16,-1-7-3 0,0 14-8 0,0-14-6 15,4 12-5-15,-4-12-57 0,0 14 30 16</inkml:trace>
  <inkml:trace contextRef="#ctx0" brushRef="#br0" timeOffset="122625.17">30961 5934 221 0,'-9'8'-8'0,"4"3"-1"0,-6-2 2 0,3 7 3 0,-7-2 1 0,3-1 1 16,2 0 2-16,-5 2-2 0,3 0 2 0,-3 1 2 16,7-4 0-16,-6-2 0 0,2 4-1 15,1-2-3-15,4-3 4 0,-3 0-2 16,4-1 5-16,-2 0 9 0,2-1 2 0,6-7 6 16,-11 11-4-16,11-11-1 0,0 0-3 15,0 0-4-15,0 0 1 0,0 0 1 16,0 0-1-16,0 0-1 0,0 0-5 15,33-26 0-15,-18 18-2 0,1-4-2 0,5-1 1 16,-5 0-2-16,3-1 5 0,-3 0-9 16,5 0 4-16,-5 2-3 0,6-1 1 15,-10 6 0-15,5-3 0 0,-4 0-1 16,5 5 4-16,-6-3-1 0,2 7-4 0,-2-5 3 16,-1 6 2-16,1-2-3 0,-12 2 2 15,21 4-3-15,-21-4 2 0,16 6 2 0,-9 0-1 16,1 0 5-16,-8-6-3 0,7 12 0 15,-3-6 0-15,-4-6-1 0,1 9 2 16,-1-9 2-16,0 13-1 0,0-13-3 16,0 0 2-16,-5 12-3 0,5-12 3 0,0 0-7 15,-15 10-16-15,15-10-16 0,-17 1-25 16,17-1-28-16,-16-1 30 0</inkml:trace>
  <inkml:trace contextRef="#ctx0" brushRef="#br0" timeOffset="125140.45">22131 5596 219 0,'9'-3'-13'0,"-9"3"8"0,0 0-1 0,0 0 4 0,0 0-3 15,0 0 1-15,11 4 0 0,-11-4 2 16,0 0 2-16,-4 15 1 0,4-15-1 0,-11 13-1 15,0-2 5-15,3-5-2 0,-1 5-2 16,-2 1 0-16,-3-1 4 0,-5 1-2 16,8 1 3-16,-5 3-2 0,-1-8-3 15,4 4 4-15,-6-1-2 0,8 1 0 0,1-4 2 16,-2 2 2-16,1-3-2 0,4 1 0 16,-2-3 6-16,0 2 5 0,9-7 5 15,-12 12 2-15,12-12 0 0,0 8-3 0,0-8-1 16,12 9-2-16,-2-6-1 0,1 1 0 15,4-3-3-15,-3 3-4 0,4 0 4 16,-2-1-7-16,4-2 4 0,0 5 5 0,-2-6-6 16,-1 0-4-16,1 2 1 0,1-2-1 15,-5 4-2-15,3-4 1 0,-3 2 0 16,-12-2-6-16,25 0-2 0,-19 2 0 16,-6-2 0-16,17 0-3 0,-17 0-2 0,11 0 0 15,-11 0-7-15,16 0 1 0,-16 0 2 0,0 0 2 16,10-8 2-16,-10 8-3 0,6-8 5 15,-6 8 1-15,6-6 0 0,-6 6 5 16,4-11-3-16,-4 11 7 0,0 0 4 16,3-12 3-16,-3 12 9 0,4-7 0 15,-4 7-5-15,0 0-1 0,0 0 3 0,0 0 1 16,0-13-4-16,0 13-3 0,0 0-2 16,0 0 0-16,0 0 0 0,0 0 2 15,0 0-3-15,0 0 1 0,0 0 2 0,0 0-4 16,-23 24-1-16,19-16 3 0,-2 3-5 15,2 1 2-15,-3-2 1 0,2 2 0 16,-5-1-4-16,5 1 1 0,2 1 1 0,-7 3 2 16,6-4-2-16,2 2-2 0,-2-6-1 15,-2 2-2-15,2 4-5 0,-3-6-9 16,7 2-10-16,0 1-12 0,0-11-16 0,0 15-87 16,7-9 48-16</inkml:trace>
  <inkml:trace contextRef="#ctx0" brushRef="#br0" timeOffset="125648.93">22608 5876 360 0,'5'-8'-12'0,"-5"8"8"0,7-8-1 0,-7 8 4 16,7-10 2-16,-7 10 2 0,0 0-1 15,8-9 0-15,-8 9 0 0,0 0-4 16,0 0 3-16,0 0 0 0,0 0-1 0,-27-7 0 16,27 7 1-16,0 0-2 0,-27 7 3 15,27-7 0-15,-17 7 1 0,2-1-1 16,6 2 5-16,-4 0-3 0,2 0 2 15,-1 0-4-15,1 4 3 0,2-2-2 0,-4 0 3 16,5 2 6-16,-4-1-6 0,8 1 4 16,1-3 0-16,-1 2 0 0,0 1 8 15,1-1-5-15,3-2-1 0,3 4 1 0,5-6 1 16,-1 4-6-16,-1-1 4 0,4-3-1 16,0 1-2-16,2-3-2 0,3-1-1 15,-3 2 1-15,3-4 0 0,2-2-3 16,-1 2 4-16,1-2-3 0,-1-2-1 0,0-3 2 15,-2 0-7-15,2-2-1 0,-2-4-6 0,2-1 0 16,-5-4-3-16,0 2-1 16,-3-1 0-16,0 0-4 0,-8-1 4 0,6 4 5 15,-4-2-7-15,3 2-4 0,-5-2-2 16,0 2-2-16,0 0-2 0,0 12-5 0,-5-16-7 16,5 16-4-16,-8-10-66 0,8 10 36 15</inkml:trace>
  <inkml:trace contextRef="#ctx0" brushRef="#br0" timeOffset="126028.4">22963 5837 269 0,'21'-3'-12'0,"-21"3"5"0,16-6 3 0,-16 6 8 15,11-6 6-15,-11 6 5 0,10-1-2 16,-10 1-1-16,0 0-3 0,0 0 1 0,16-3 0 16,-16 3-4-16,0 0 7 0,0 0-7 15,3 18 3-15,-3-8-5 0,0-2 4 16,0-8-2-16,-7 24 2 0,3-12 4 15,-4 3-1-15,0 1-6 0,2 1 4 16,-5-2-3-16,4 2 8 0,-2-1-10 0,1 2 1 16,-1-4 2-16,-1-2-4 0,1-1 0 15,8 1-2-15,-6-1 4 0,2-5-5 16,-1 4 3-16,6-10-9 0,-8 13 1 0,8-6-21 16,0-7-9-16,0 0-10 0,0 0-78 15,0 0 42-15</inkml:trace>
  <inkml:trace contextRef="#ctx0" brushRef="#br0" timeOffset="126400.7">23207 6013 304 0,'0'0'-17'0,"17"-3"11"0,-8 1 2 16,-9 2 2-16,14-3 3 0,-14 3 3 0,0 0-5 15,14-1 3-15,-14 1-3 0,0 0 2 16,0 0-1-16,0 0 0 0,0 0-2 15,0 0 0-15,0 0 3 0,0 0 0 16,0 0-1-16,-48 0 0 0,48 0-2 0,-21 1 3 16,21-1 0-16,-19 3 1 0,19-3-6 15,-22 2 4-15,22-2-2 0,-14 3 2 16,14-3-2-16,-13 3 3 16,13-3 0-16,-15 2-2 0,15-2 0 0,0 0 2 0,-12 3 0 15,12-3-1-15,0 0-2 0,-14 1-1 0,14-1-1 16,0 0 2-16,0 0 3 0,-8 8-2 15,8-8 1-15,-2 11 0 0,2-11 1 16,-2 12-1-16,2-12 1 0,-4 17-3 16,4-7 3-16,0-10 0 0,0 24-1 0,0-16 4 15,0 5-4-15,0-2 2 0,0 1 0 16,0 1-4-16,4-1-4 0,-4 1-9 0,0-1-8 16,2-1-11-16,0 1-32 0,4-4 22 15</inkml:trace>
  <inkml:trace contextRef="#ctx0" brushRef="#br0" timeOffset="127038.69">23203 6176 173 0,'0'0'-5'15,"6"-8"4"-15,2 4 13 0,-8 4-1 0,0 0 3 16,7-8-2-16,-7 8 0 0,0 0-1 15,0 0-3-15,0 0 0 0,0 0-1 16,0 0 1-16,0 0 0 0,0 0-2 16,0 0-2-16,-37 17 0 0,26-9-1 15,4 3 1-15,-5-3-1 0,2 4 1 0,-5 1 0 16,7 0 0-16,-7-1 0 109,3 2-2-109,2-5-1 0,-2 2 1 0,4-2 2 0,-3 2-1 0,3-5 0 0,0 2-1 16,1-1 9-16,3 2 4 0,4-9 6 0,-12 8 0 0,12-8 0 0,-6 8-4 0,6-8-2 0,0 0-3 16,0 0 1-16,0 0-3 0,0 0 0 0,0 0-6 0,0 0 1 0,10-45-2 0,-4 36 0 0,0-3-5 0,5-2 0 0,-7 2 1 15,8 2-1 1,-1-2 1-1,-7 1-1-15,8 4-4 16,-2-2 4-16,1 4-1 0,-3-3-4 16,3 4 5-16,-1-2-3 15,-10 6 2-15,20-5 1 0,-9 5 3 16,-11 0-3-16,0 0 0 0,24 3 2 0,-24-3-3 0,11 8-2 0,-5-4 4 16,-6-4 1-1,8 9 2-15,-8-9-2 16,3 12-1-16,-3-12-2 0,0 0 4 0,-7 16-2 0,1-11-2 15,6-5 3 1,-15 12-3-16,10-6-1 0,5-6-7 0,-14 8-1 0,9-4-4 16,5-4-9-16,0 0-11 0,-17 5-14 0,17-5-53 15,0 0 35-15</inkml:trace>
  <inkml:trace contextRef="#ctx0" brushRef="#br0" timeOffset="127530.49">23537 5996 255 0,'10'-4'-10'0,"-1"-3"7"0,2 2 4 0,-1 1 1 0,-10 4 0 16,12-6 3-16,-1 4 2 0,-11 2-4 0,11-6-1 15,-11 6 2-15,0 0 1 0,16 0 1 16,-16 0-1-16,6 8 3 0,-6-8-1 16,0 10-3-16,0-10 4 0,0 16-4 0,0-16 3 15,-6 22 4-15,-1-12-3 0,2 4 0 16,-3 5 0-16,-2-4 3 0,1 2-6 15,-2-2 4-15,1 2-4 0,-2 0 3 0,1 2-3 16,-4-2 5-16,1-2-3 0,6 1 2 16,-3-1-1-16,2-3 2 0,2-6 2 15,0 5 2-15,-2-3 8 0,2-1-6 0,1 1 4 16,6-8-2-16,-8 10-2 0,8-10-1 16,0 0-4-16,0 0 2 0,0 0-2 15,0 0-3-15,0 0-1 0,0 0-1 0,0 0-2 16,25-22 2-16,-25 22-6 0,19-11 5 15,-10 4 0-15,6 2-5 0,-3-3 2 16,2 3-2-16,0 1-5 0,-2-2 6 16,-2 0-3-16,0 4 4 0,4-3-6 0,-14 5 0 15,18-5 2-15,-18 5-1 0,18-2-2 16,-18 2 6-16,15 2 0 0,-15-2-3 16,9 5 0-16,-9-5 5 0,7 12-5 0,-6-5 2 15,5 2 0-15,-6-9 0 0,0 20-2 16,4-9 4-16,-4 1-2 0,1-2 0 15,3 2 3-15,-4-1 1 0,3-2-2 0,1 1-1 16,0-1-2-16,2 3 4 0,-2-5-1 16,2 1-2-16,0 1 3 0,5-4 0 15,-4-1-8-15,2 2-3 0,2-1-6 0,-1 0-1 16,-10-5-14-16,19 2-15 0,-19-2-18 16,16-2-100-16,-16 2 55 15</inkml:trace>
  <inkml:trace contextRef="#ctx0" brushRef="#br0" timeOffset="131787.22">29491 8153 64 0,'13'-4'45'0,"-13"4"-7"16,0 0-12-16,0 0-3 0,12-4-5 16,-12 4-6-16,0 0-3 0,0 0-3 15,0 0-2-15,15 0-5 0,-15 0-9 16,0 0-7-16,0 0-13 0,0 0-34 0,0 0 22 16</inkml:trace>
  <inkml:trace contextRef="#ctx0" brushRef="#br0" timeOffset="134230.04">27573 5621 155 0,'0'0'-5'0,"0"0"3"0,0 0-1 15,0 0 5-15,0 0 0 0,0 0 4 16,8-9 3-16,-8 9 1 0,0 0 2 0,0 0-3 15,0 0 3-15,0 0 4 0,0 0-6 16,0 0 2-16,-36-11 0 0,36 11 2 16,-18-5-4-16,8 1 4 0,-4 0-2 0,14 4 0 15,-23-7-4-15,11 4 1 0,1-2-1 16,11 5-2-16,-21-5 1 0,21 5 0 0,-19-3 0 16,10 2-1-16,9 1 0 0,-17-4 0 15,17 4-1-15,-15-2 1 0,15 2-4 16,0 0 2-16,-16-2-2 0,16 2 2 15,0 0-1-15,-12-3-1 0,12 3 1 0,0 0-1 16,0 0 4-16,0 0 1 0,-15-3 2 16,15 3-10-16,0 0 4 0,0 0 1 0,0 0 3 15,-10-4 2-15,10 4 2 16,0 0-4-16,0 0-2 0,0 0-2 0,0 0 4 16,0 0-2-16,0 0 2 0,0 0-3 15,0 0 0-15,0 0 4 0,0 0-7 0,0 0 4 16,0 0-3-16,0 0 0 0,0 0-3 15,0 0 0-15,0 0 1 0,0 0-5 16,0 0-1-16,0 0 0 0,0 0 3 16,0 0 0-16,0 0 0 0,0 0 0 0,0 0-1 15,0 0 2-15,0 0 1 0,-16 7-1 16,16-7 1-16,0 0-1 0,0 0 2 0,0 0 0 16,0 0 1-16,0 0 1 0,0 0 0 15,0 0-3-15,0 0-1 0,0 0-2 16,0 0 4-16,0 0-2 0,0 0-1 15,0 0 0-15,0 0-4 0,32 7 0 16,-32-7-5-16,0 0-9 0,18 4-6 0,-18-4-17 16,14 0-81-16,-14 0 43 0</inkml:trace>
  <inkml:trace contextRef="#ctx0" brushRef="#br0" timeOffset="137634.01">27729 6613 89 0,'0'0'24'15,"0"0"-12"-15,0 0-1 0,0 0-7 0,0 0 5 16,0 0-3-16,0 0 1 0,0 0 1 16,0 0 7-16,0 0 2 0,0 0 2 0,0 0 3 15,0 0 2-15,0 0 4 0,0 0-5 16,0 0 5-16,0 0-3 0,0 0 2 15,0 0 1-15,0 0-1 0,0 0-1 16,0 0-6-16,0 0-1 0,0 0 2 0,0 0-2 16,0 0-4-16,0 0 1 0,0 0-2 15,48-8-2-15,-48 8 0 0,27 3 3 32,-10-3-3-32,-1 0-3 0,3 0 2 15,2 0 3-15,-1 0-8 0,-1 0 6 0,6 2 2 0,-2-2-1 0,0 3-5 0,3-3 2 0,-3 3 1 16,4-3-3-16,-2 2 3 0,-2-2 3 15,-1 3 1-15,2-2-6 0,-5-1 4 16,2 3-4-16,-1-3-5 0,-2 0 2 0,0 3 8 16,-2-3-5-16,-1 2-4 0,1 2-3 15,-3-2 5-15,3-2-6 0,-1 0 0 16,1 2 0-16,-3 1 5 0,3-3-6 16,-1 1 6-16,1-1 2 0,-3 3-7 15,1 1 1-15,3-3 3 0,-5 5 5 0,3-2-10 16,-3-3 1-16,2-1 1 0,-2 3 3 15,-1-1-1-15,-11-2 7 0,17 4-9 16,-7-4-6-16,-10 0 2 0,17 3 7 0,-17-3-5 16,9 3-5-16,-9-3-7 0,14 2-15 15,-14-2-10-15,0 0-11 0,16 6-11 0,-16-6-10 16,8 2-20-16,-2 5-118 0,-6-7 71 16</inkml:trace>
  <inkml:trace contextRef="#ctx0" brushRef="#br0" timeOffset="141759.69">28183 6566 503 0,'0'0'-37'15,"0"0"9"-15,0 0 5 0,0 0 3 0,0 0 3 16,0 0 4-16,0 0 3 0,0 0 1 15,0 0 5-15,0 0 2 0,0 0 1 16,0 0-3-16,0 0 4 0,0 0-3 16,0 0 3-16,0 0-1 0,0 0 7 0,0 0 0 15,0 0 5-15,0 0 0 0,0 0 4 16,0 0-5-16,-8 39 3 0,4-28-4 16,0 1 2-16,1 1 3 0,-1 2 3 15,-3 2-4-15,3 2 6 0,-2-1-8 0,0 6 11 16,0-5-7-16,2 4 3 0,-3 1-2 15,2 1 0-15,-3 0 3 0,1 6-1 0,0-2-3 16,3 3 1-16,-1-1 0 0,-2 0-1 16,1 1 0-16,-2 0-1 0,5-2-8 15,-2-4 5-15,1 6 3 0,-3-6 0 0,3 2-5 16,-3-2 2-16,3-1-2 0,3 0-1 16,-3-1-1-16,-3 0 0 0,3-2 0 15,2 0-4-15,-2 0 1 0,0-1 0 0,2-1-2 16,-3 0 0-16,4 0 2 0,1-1-2 15,-4-2 1-15,0-4 1 0,1 2 2 16,-1-2-3-16,4 3-2 0,-4-4 3 16,4 2-1-16,-3-4-6 0,3 1 5 0,0-11 0 15,0 17 3-15,-4-10-5 0,4-7 6 16,-1 13-4-16,1-13-4 0,0 12 6 0,0-12 2 16,-4 11-3-16,4-11-5 0,0 0 2 15,-4 11 5-15,4-11-4 0,0 0 13 16,0 0-14-16,0 0 5 0,0 0-6 15,0 0 1-15,0 0-1 0,0 0-1 0,0 0-2 16,0 0 3-16,0 0 2 0,-19-28-7 16,10 20-1-16,9 8 4 0,-5-18-4 15,-2 10 6-15,3-1 4 0,1-2-4 0,3 11-2 16,-9-17 5-16,5 10-3 0,1-3 1 16,3 10 7-16,-10-15-7 0,6 7-6 15,4 8 5-15,-6-15-1 0,6 15 3 16,-5-13 2-16,5 13-7 0,-5-12 1 0,5 12 1 15,-3-9-1-15,3 9 0 0,-8-8 3 16,8 8 2-16,0 0-6 0,0 0 2 16,-3-12 2-16,3 12-6 0,0 0 11 0,0 0-4 15,0 0 3-15,-4-10-4 0,4 10 1 16,0 0-2-16,0 0 1 0,0 0 0 0,0 0-2 16,0 0 2-16,0 0-4 15,-1-10 3-15,1 10-3 0,0 0 8 0,0 0-8 16,0 0 1-16,0 0 6 0,0 0-10 15,0 0 12-15,0 0-5 0,0 32 1 0,0-32-2 16,1 14 0-16,-1-3 4 0,4-2-7 16,-4 2 2-16,3-2-1 0,1 2 4 15,-4-2-2-15,4 2-1 0,-1 0 6 16,1 1-4-16,-3-3 1 0,8-1-2 0,-7-1 4 16,2 3-5-16,-4-10 2 0,4 15 2 15,-2-10-6-15,-2-5 5 0,4 12 4 0,-4-12-1 16,3 8 1-16,-3-8-2 0,4 10 1 15,-4-10 0-15,0 0 3 0,4 12 1 16,-4-12-1-16,0 0-2 0,8 0-1 16,-8 0 1-16,15 0-2 0,-15 0 2 0,0 0 0 15,20-7 8-15,-20 7-10 0,17-11-1 16,-9 5 6-16,3-2-3 0,3-2-2 0,-4-3 3 16,7 1-6-16,-5-3-1 0,3 2 1 15,-3 0 1-15,0-1 1 0,-2 2 2 16,1 2-3-16,0-1 5 0,-2 2-3 15,2 1-2-15,-5-2 2 0,5 5 4 16,-11 5-4-16,9-13-2 0,-2 6-4 0,-7 7-10 16,11-9 4-16,-11 9-10 0,5-8-2 15,-5 8-10-15,0 0-4 0,7-6-14 0,-7 6-22 16,0 0-31-16,0 0-115 0,0 0 74 16</inkml:trace>
  <inkml:trace contextRef="#ctx0" brushRef="#br0" timeOffset="153071.57">27256 7730 42 0,'0'0'10'0,"0"0"0"16,0 0 5-16,11-5-1 0,-11 5-4 0,0 0-7 16,0 0 8-16,0 0-4 0,0 0-3 15,0 0-1-15,0 0 0 0,0 0-3 16,0 0 3-16,-34-8-1 0,34 8-2 15,-16 0 2-15,16 0-2 0,0 0 3 16,-30 4-5-16,16-1 5 0,1 1 0 0,0 4 1 16,-2-3-3-16,3 4 3 0,-4 2 2 15,-1 2-1-15,1-1 0 16,-2 2 5-16,5 3-6 0,0-4 3 0,-2 2-2 0,7 1 3 16,-1-1 2-16,-2 1 1 0,4-3 0 15,-1 3 1-15,6-4 1 0,2 4 1 16,0-4-1-16,6 1 0 0,-2-1-2 0,3 2-3 15,-2-4 6-15,6 1-8 0,0 1 1 16,-1-4 4-16,2 0-2 0,-1-4 0 16,-2 1 2-16,2-2-3 0,-3 0-5 15,-8-3 2-15,21-3-1 0,-21 3 0 0,16-8 1 16,-16 8-1-16,15-8-2 0,-8 4-1 16,-2-4-1-16,-5 8 4 0,5-12-2 0,-5 12 0 15,2-15 0-15,-2 15 0 0,0-13-3 16,0 13 1-16,0-12 0 0,0 12-2 15,0 0 0-15,0-15-5 0,0 15 3 16,0 0-1-16,0-13 4 0,0 13-5 0,0 0 3 16,4-8-2-16,-4 8 2 0,0 0-1 15,0 0 0-15,13-1 4 0,-13 1-1 0,0 0-1 16,20 1 3-16,-20-1 3 0,12 4 0 16,-12-4 2-16,19 0 3 0,-19 0-3 15,13 0 1-15,-13 0 1 0,0 0 1 16,20-4-2-16,-20 4 2 0,12 4-3 0,-12-4 1 15,0 0-4-15,11 1 2 0,-11-1-1 16,6 8-4-16,-6-8 3 0,4 16-1 0,-4-16 0 16,0 18 2-16,0-10 0 15,0 5-3-15,-4-1 0 0,2 1 2 0,-2 2-1 16,4 0 0-16,-6-2 0 0,1 2 1 16,5 2 0-16,-1-5-1 0,-3 4 0 0,0-4 0 15,1 1-2-15,-1-1-2 0,0 2-5 16,4-6-6-16,-3 2-5 0,3-10-8 15,0 18-8-15,-4-10-8 0,4-8-87 0,0 0 44 16</inkml:trace>
  <inkml:trace contextRef="#ctx0" brushRef="#br0" timeOffset="153325.6">27485 8025 304 0</inkml:trace>
  <inkml:trace contextRef="#ctx0" brushRef="#br0" timeOffset="154801.19">27477 8018 250 0,'-14'-5'-23'0,"14"5"4"16,-16-5 5-16,16 5 2 0,-12 0 1 0,12 0 4 15,-22 2 2-15,22-2 2 0,-22 7 4 16,11-3 3-16,2 0-1 0,-2 3 1 16,0-3 0-16,11-4-1 0,-16 13 2 15,6-9 2-15,3 1 2 0,-2 3 2 0,9-8 1 16,-11 12 4-16,11-12 2 0,-7 14 0 15,7-14-1-15,0 8 0 0,0-8-3 16,11 13-1-16,-11-13 0 0,11 11 1 0,-2-7-2 16,-2 0-1-16,3-3-3 0,-10-1 0 15,20 5 0-15,-10-5 1 0,-10 0-3 16,24-5 0-16,-16 4 2 0,2-6-8 16,-10 7 5-16,22-7-1 0,-13 2-4 0,2 0 3 15,-5 1-4-15,-6 4 4 0,12-11 0 16,-4 6 0-16,-8 5-2 0,8-6 1 0,-8 6-1 15,11-4 0-15,-11 4 0 0,0 0-3 16,11-8 2-16,-11 8 0 0,0 0 0 16,0 0 0-16,10-4-2 0,-10 4 5 15,0 0-4-15,0 0 0 0,0 0 2 0,0 0-3 16,0 0 1-16,0 0 0 0,0 0 1 16,0 0 0-16,0 0 0 0,0 0 0 0,0 22 5 15,0-22-4-15,0 0 1 0,0 12-4 16,0-12 0-16,4 10 0 0,-4-10 1 15,0 0 2-15,2 14-1 0,-2-14-1 16,6 8 3-16,-6-8-1 0,4 9-3 0,-4-9 3 16,11 8 0-16,-11-8 1 0,7 4 0 15,-7-4-2-15,0 0 1 0,5 8 1 16,-5-8-1-16,7 5 1 0,-7-5 1 16,0 0-1-16,0 0-2 0,10 4 3 15,-10-4-1-15,0 0 0 0,0 0 1 0,8 6 0 16,-8-6-1-16,0 0 0 0,0 0 2 0,0 0-1 15,0 0 0-15,0 0-1 0,8 5 0 16,-8-5-1-16,0 0 1 0,0 0-1 16,0 0 0-16,0 0 1 0,0 0 3 15,0 0-5-15,0 0 0 0,0 0 4 0,4 7-1 16,-4-7-4-16,0 0 0 0,0 0 1 16,0 0 2-16,0 0-5 0,0 0 3 15,0 0-2-15,0 0 2 0,0 0 3 0,0 0-1 16,0 0 2-16,0 0 0 0,0 0 2 15,0 0 2-15,0 0 3 0,0 0-4 16,0 0 4-16,0 0-5 0,0 0 1 16,0 0 0-16,0 0-3 0,0 0 3 0,23-10-5 15,-23 10 5 1,11-4-3-16,-11 4 0 0,6-10-2 0,-6 10 1 0,8-11-1 16,-8 11-1-1,6-8 3-15,-6 8 0 0,2-9-3 0,-2 9 5 16,8-8-7-16,-8 8 2 0,0 0 1 0,0 0-2 0,7-10 4 15,-7 10-4-15,0 0 1 0,0 0 3 16,5-8-8-16,-5 8 7 0,0 0-2 16,0 0 1-16,0 0 0 0,0 0 0 0,0 0-1 15,0 0 0-15,0 0 0 0,0 0-3 16,0 0 1-16,0 0 2 0,0 0 1 0,0 0 0 16,0 0-6-16,0 0 6 0,-16 35-4 15,10-24 2-15,0 1-1 0,-2 1 4 16,6-1-3-16,-9 3 1 31,6-2-4-31,-5 4 3 0,5 1 2 16,-2 0 1-16,-3 0-4 15,4-2 4 1,0 0 1-16,-2-4-3 0,5 2 0 16,-2 0-2-16,1-2 2 0,-3-2-2 15,3 0 4 1,1 0 1 15,-1-3-1-31,0 4 0 0,4-11 3 16,-2 12-3-16,2-12-2 15,0 0 1-15,0 0-1 0,0 0-1 16,0 0 1-16,0 0 1 0,0 0 1 0,0 0-8 0,17-30 0 0,-16 17 1 16,9 1-2-1,-5-3 0-15,6-2-1 0,-5 0 2 16,0 2-2-16,4-2 1 15,-3-1-1-15,4 4-2 16,-6 2 2-16,6-3 1 16,-5 2 3-16,4 3-1 0,-4-2 2 31,5 2 0-31,-6-4 0 16,6 8 0-16,-3-4 0 0,1 2-1 15,-1 0 2-15,0 3 0 16,3 1-1-1,-11 4-5-15,20-5 6 0,-9 2-3 0,-11 3 0 16,16 0 0-16,-16 0 4 16,17 3 0-16,-12 2-5 15,6-1 3-15,-4 1 0 16,-2 3 4-16,-5-8 0 0,11 12-2 0,-7-1 2 16,-2-4-6-16,2 5 4 0,0-6 0 15,-4 5 2-15,0-11 2 16,0 19-1-16,-4-10 3 0,0 2-6 15,4-11 3 1,-8 18 3-16,-1-11-4 0,8 0 3 16,-10-2 2-16,4 2 0 0,7-7-4 15,-20 8 0-15,10-8 2 0,10 0-1 0,-23 2-4 0,23-2-9 16,-20-4-15-16,20 4-19 0,-19-6-26 0,9 2-99 31,10 4 57-15</inkml:trace>
  <inkml:trace contextRef="#ctx0" brushRef="#br0" timeOffset="156184.6">28127 8053 36 0,'0'0'19'0,"0"0"-3"0,0 13 7 0,0-13-18 16,0 0 2-16,6 15 0 0,-6-15-1 15,4 12 0-15,-2-5-2 0,-2-7 2 16,9 13-2-16,-8-5 2 0,3-1-2 0,-4-7 2 16,4 13-2-16,-4-5-1 15,0-8-1-15,3 15-2 0,-3-15 3 0,0 12 0 0,0-12-2 16,0 0 1-16,-7 16-1 0,7-16 2 16,-5 8-2-16,5-8 1 0,-11 4-3 15,11-4-1-15,-14 0-2 0,14 0-3 16,0 0-4-16,0 0-5 0,-19-8-5 0,19 8-20 15,-8-10 14-15</inkml:trace>
  <inkml:trace contextRef="#ctx0" brushRef="#br0" timeOffset="158869.68">28236 8156 106 0,'0'0'-2'0,"0"0"4"0,0 0 2 0,11 5 1 15,-11-5 5-15,0 0 0 0,16 0-4 16,-16 0 6-16,0 0-4 0,21-3 1 16,-21 3-1-16,16 0-2 0,-16 0-2 0,21-5 2 15,-13 2-1-15,3-2 1 0,0 1-4 16,-2-1 2-16,-9 5 2 0,17-11 2 16,-7 7-7-16,0 0 5 0,-3-5-2 15,4 5 2-15,-6-4-1 0,-5 8 1 0,13-14 1 16,-5 10 0-16,-8 4 1 0,12-10-3 15,-12 10 3-15,7-7-3 0,-7 7-2 0,5-8 1 16,-5 8-1-16,4-8 1 0,-4 8-5 16,0 0 5-16,0 0-2 0,-16-13-1 15,16 13-1-15,-12-8 2 0,12 8 1 16,-17-6-1-16,17 6-1 0,-20-1-1 0,20 1 0 16,-17-4 2-16,17 4-1 0,0 0 0 15,-24 5 2-15,24-5 4 0,-12 7-4 0,5 0-2 16,0-1 6-16,-1 1-1 0,8-7 2 15,-6 16 2-15,4-7-4 0,-2-1 2 16,0 2 0-16,2 2 0 0,-2-4 3 16,4-8-3-16,0 17-1 0,-4-9-1 15,4-8 3-15,0 20 3 0,0-12 3 0,0-8-5 16,0 17 0-16,0-17-3 0,0 14 6 16,4-6-4-16,-4-8-2 0,4 13 2 0,2-8-3 15,-2 2 1-15,-4-7-3 0,8 8 1 16,0-3-1-16,0-2 0 0,-8-3 0 15,22 4-1-15,-12 0-1 0,-10-4-1 16,20-4 1-16,-20 4-4 0,27-4-2 0,-14-1 3 16,-3-3-3-16,3 1-1 0,3-1 1 15,-1-1-2-15,3-7-1 0,-3 4 3 16,-3 0-5-16,3-2 7 0,-3 0-3 0,5-1 4 16,-8 0-1-16,6-3-2 0,-2 0 0 15,-7 4-1-15,4-1 0 0,5-1 3 0,-10 1 0 16,6 1 0-16,-4 0 0 0,3 2 0 15,-8 0 1-15,6 3 1 0,-6-2-2 16,5 1 2-16,-3 0-1 0,1 2 0 16,-5 8-1-16,7-14 2 0,-7 14 0 0,8-14 2 15,-8 14-2-15,7-8-2 0,-7 8 2 16,1-10-2-16,-1 10 4 0,9-8-3 16,-9 8 2-16,0 0 1 0,2-11-2 0,-2 11 6 15,0 0-10-15,0 0 4 0,0 0 1 16,0 0-4-16,4-9 5 0,-4 9-4 15,0 0 3-15,0 0-4 0,0 0-2 16,0 0 6-16,0 0 0 0,0 0 1 0,-20 28-1 16,17-22 2-16,-5 5-2 0,5 1 4 15,-2 0-6-15,-3 1 3 0,1 1-2 0,1-2-2 16,-5 0 3-16,7 0-1 16,-1 1 1-16,-2 2 1 0,0-3 1 0,3 4 1 15,3-4 0-15,-7 2 0 0,5 2-2 0,-1-4 0 16,2 3 2-16,2-2 0 0,-4 2-1 15,4-3-1-15,-4 0 3 0,2-1-2 16,2-11 3-16,0 22 0 0,0-12-3 16,0 2 3-16,0-12-5 0,6 17 4 15,-6-10 2-15,4 1-4 0,-4-8 1 0,2 12-1 16,-2-12-1-16,4 12-1 0,-4-12-1 16,7 5 6-16,-7-5-5 0,5 5-4 0,-5-5-3 15,0 0 4-15,0 0-4 0,27-10-1 16,-27 10-1-16,17-15 2 0,-6 7-3 15,1-4-2-15,3-3 2 0,-5 1 0 16,2-2 4-16,3 1-4 0,-3 3 2 0,3-4 2 16,-7 1 2-16,0 3-2 0,0 2 4 15,2-4-3-15,-3 6 3 0,4-5 1 0,-3 2-1 16,-7 5 0-16,6-5 5 0,1 3-4 16,-8 8-3-16,8-12 3 0,-3 5-2 15,-5 7 0-15,5-10 1 0,-5 10-2 16,0 0 3-16,11-10-2 0,-11 10 3 0,0 0-1 15,7-8-3-15,-7 8 6 0,0 0-3 16,0 0 2-16,0 0-2 0,0 0 0 0,0 0-1 16,0 0 0-16,0 0 0 0,0 0 2 15,0 0-2-15,0 0 1 0,0 0 1 16,-14 30 1-16,14-30 0 0,-9 17-1 16,2-6 0-16,1-2 1 0,-2 2-3 15,0 1 5-15,0 1 1 0,-3-1-2 0,8-1 2 16,-2 2-1-16,-4-2 0 0,3 2 0 15,4-4 0-15,-2 5-2 0,4-4 2 16,-6-2-2-16,8 6 1 0,-2-14-2 0,0 17-4 16,4-6-5-16,0-3-11 0,-4-8-13 15,6 13-20-15,-4-8-85 0,-2-5 46 0</inkml:trace>
  <inkml:trace contextRef="#ctx0" brushRef="#br0" timeOffset="159272.54">28577 7988 339 0,'-10'-7'-20'0,"10"7"11"16,0 0 3-16,0 0 5 0,0 0 6 15,0 0 0-15,0 0 7 0,0 0 0 0,0 0 2 16,0 0 1-16,0 0 0 0,0 0 1 16,0 0-3-16,44 11-2 0,-34-10 3 15,0 6-5-15,-1-3 2 0,0 0-5 0,6 1 2 16,-7 0-5-16,11 1 5 0,-6-2-1 15,-1 1-4-15,3 0 2 0,-3 2-3 16,2-2 5-16,-2-2-3 0,3 5-1 0,-4-5 1 16,1 1 0-16,0-2 0 0,-2 4-7 15,5-4 0-15,-8 2-6 0,-7-4-10 16,12 6-7-16,-2-2-11 0,-10-4-5 16,6 8-14-16,-6-8-56 0,10 4 38 0</inkml:trace>
  <inkml:trace contextRef="#ctx0" brushRef="#br0" timeOffset="159649.79">28971 8170 286 0,'0'0'1'0,"0"0"-2"0,0 0 3 0,0 0 0 15,0 0 1-15,0 0 3 0,0 0 3 16,0 0 0-16,0 0-2 0,0 0 2 0,0 0-3 16,0 0 1-16,-11 12 4 0,11-12 1 15,0 14 5-15,0-14-5 16,-7 14-2-16,3-6 1 0,4 2 1 0,-1 0-2 16,-4 1 0-16,1-2 0 0,2 3-2 15,-2-1 2-15,2 0-1 16,-2-3-1-16,0 2-1 0,1 1-9 15,3-11-6 1,-5 17-9-16,5-17-11 0,-4 12-11 0,0-6-14 0,4-6-69 31,0 0 42-31</inkml:trace>
  <inkml:trace contextRef="#ctx0" brushRef="#br0" timeOffset="161102.73">28948 8249 312 0,'16'4'-16'0,"-16"-4"6"0,11 3 5 16,-11-3 6-16,8 5 5 0,-8-5 3 16,0 0 0-16,10 5-3 0,-10-5 2 15,0 0 0-15,0 0-1 0,10 4 7 0,-10-4-3 16,6 6-1-16,-6-6 1 0,0 0 1 16,4 10 3-16,-4-10 2 0,7 10-1 15,-7-10-1-15,4 12-3 0,-3-3-1 16,-1-9 6-16,6 15-3 15,-6-15-4-15,4 12-1 0,-4-6-3 0,0-6 5 0,0 16-1 16,0-16-5-16,1 12 1 0,-1-12 2 16,-1 14-5-16,1-14 3 0,0 12-1 15,0-12 2-15,-4 13-4 0,4-13-1 0,-6 11 3 16,6-11-1-16,0 0 1 0,-1 16-2 0,1-16-1 16,0 0 1-16,-4 12 0 0,4-12-1 15,0 0 2-15,-3 10 7 0,3-10-1 16,0 0 0-16,0 0-3 0,0 0 4 15,0 0-4-15,0 0 2 0,0 0 0 16,0 0-1-16,0 0 0 0,34-17-4 0,-28 9-3 16,6-1-4-16,3-2-2 0,-3-2 1 15,5 1-3-15,-1-2 0 0,0 0 0 0,-1 2 3 16,-2 1 0-16,3 2-1 0,-1-2 5 16,-4 3-3-16,-2-1-1 0,0 5 0 15,1-4 0-15,-4 4 1 0,-6 4-1 16,15-10 2-16,-15 10 1 0,0 0-2 0,0 0 2 15,0 0-3-15,0 0-1 0,16 11 7 16,-16-11-1-16,0 13-3 0,0-13 0 0,-4 15 5 16,4-15 0-16,0 15-5 0,-1-6 2 15,1-9 0-15,-6 19-2 0,6-9 1 16,0-10-1-16,-4 19 2 0,4-8 2 16,0-11-2-16,0 17 4 0,0-6-1 0,0-11-4 15,0 13 3-15,0-13-3 0,4 16 2 16,-4-9 0-16,0-7-2 0,6 13 4 0,-6-13-2 15,5 12 2-15,-1-5-1 16,3-3-3-16,-7-4-1 0,12 6 4 0,-6 1 0 16,5-6 0-16,-11-1-4 0,20 6 2 15,-8-5 1-15,-12-1-2 0,25-1-2 0,-13-2 2 16,6-1 0-16,-4 0-3 0,-2-3 2 16,3 1-4-16,1-6 6 0,-8 2-3 15,7 0 2-15,-5 0-4 0,1 1 7 0,1-2-6 16,-1-2 1-16,-6 5 2 0,0-3-5 15,1 1 4-15,-2 0-3 0,2 0 6 16,-6 10-1-16,0-18-4 0,0 18 2 0,-4-14 2 16,4 14 1-16,-6-12-3 0,6 12 0 15,-15-8 1-15,7 5-2 0,8 3 2 16,-16-4 1-16,16 4 3 0,-21 1-4 16,21-1 5-16,-16 7-2 0,5-4 4 0,0 2-7 15,6 3 2-15,5-8 2 0,-13 9 1 16,5-1 0-16,8-8 6 0,-6 10-1 0,1-2 1 15,5-8-1-15,0 12-1 0,0-12 2 16,0 0-1-16,5 16-1 0,1-12-2 16,-6-4 1-16,10 9 1 0,-3-8-4 15,1 5 2-15,-8-6-2 0,12 1-2 0,-12-1 1 16,16 3 3-16,-16-3 1 0,17 0-3 16,-17 0 1-16,11 4-5 0,-11-4 0 15,0 0 2-15,12 1-3 0,-12-1-1 0,0 0 3 16,0 0 2-16,8 12-2 0,-8-12 2 15,0 13-2-15,0-13 2 0,-4 23 0 16,0-8 1-16,1-1 5 0,-1 8-2 0,-1-5 0 16,-2 4 2-16,1 1 2 0,-2-4-6 15,1 5 1-15,-2-6 4 0,2 3-3 16,0-2 4-16,2 0-4 0,-3-6 4 16,1 2-2-16,1-2 1 0,0-3 3 0,2 2-3 15,-2-5 1-15,-1 2 0 0,7-8-4 16,-15 8-1-16,15-8-1 0,-20 0-3 15,20 0-11-15,-22-5-8 0,11 0-14 0,-1-3-9 16,-3 4-7-16,3-4-12 0,2 1-7 16,-2-1-8-16,1 0-138 0,0-1 72 15</inkml:trace>
  <inkml:trace contextRef="#ctx0" brushRef="#br0" timeOffset="161872.57">29280 8033 510 0,'0'0'-42'0,"0"0"6"0,0 0 7 16,-15-1 3-16,15 1 3 0,0 0 7 0,0 0-1 16,0 0 3-16,-16-7 4 0,16 7-1 15,0 0 2-15,0 0-3 0,-16-1 4 0,16 1 1 16,0 0 3-16,0 0-2 0,0 0 2 16,0 0 5-16,0 0 1 0,-17 4 3 15,17-4-2-15,0 0 5 0,-7 8 1 16,7-8 2-16,0 0-1 0,-9 9-1 15,9-9 0-15,-7 8 0 0,7-8-4 0,-6 8 2 16,6-8-3-16,-6 7-1 0,6-7 1 0,-8 8-2 16,8-8 7-16,0 0-3 0,-2 10 1 15,2-10 4-15,0 0 2 0,0 0-2 16,0 0 2-16,0 0-1 0,0 14-4 16,0-14 1-16,0 0-1 0,16 0 0 0,-16 0 3 15,13 0-5-15,-13 0-1 0,0 0-2 16,24-7 2-16,-15 6-2 0,-9 1-1 0,16-10 4 15,-8 4-6-15,-8 6 6 0,12-8-3 16,-5 4-1-16,-7 4-2 0,11-14-2 16,-11 14 1-16,4-6-1 0,-4 6-6 15,0 0-7-15,1-11-11 0,-1 11-23 0,0 0-88 16,-16-9 47-16</inkml:trace>
  <inkml:trace contextRef="#ctx0" brushRef="#br0" timeOffset="167216.79">22657 6382 295 0,'0'0'32'0,"0"0"-11"0,0 0-10 0,0 0-9 16,0 0 5-16,0 0-9 0,0 0 7 16,0 0-1-16,-17-12 3 0,17 12 1 15,-9-5 6-15,9 5 1 0,-11-9 3 16,11 9-3-16,-12-6 1 0,12 6-4 0,-21-8 4 16,10 3 4-16,-1 2-5 0,-3-3 1 15,-3 2-2-15,3-2 0 0,-1 0 4 0,-7 3-3 16,7-2 0-16,-1-1 0 15,-3 1 4-15,-3 0-4 0,6 1-4 0,-3-2 4 16,3 1-2-16,1 0-4 0,0 2 13 16,-2-1 2-16,4-1 8 0,2-1-11 0,12 6 1 15,-22-4 5-15,13-1-2 0,9 5 1 16,-19-5 0-16,19 5-7 0,-14-3 3 0,14 3 3 16,-12-5-5-16,12 5-2 0,0 0 5 15,0 0-9-15,-18-3 8 0,18 3-9 16,0 0-10-16,-10-4-9 0,10 4-7 15,0 0-13-15,0 0-17 0,0 0-15 0,0 0-12 16,-27 3-26-16,27-3-181 0,-9 1 206 16</inkml:trace>
  <inkml:trace contextRef="#ctx0" brushRef="#br0" timeOffset="176783.96">28273 5621 663 0,'11'1'-58'0,"-11"-1"5"0,0 0 5 15,0 0 6-15,0 0 1 16,12 0 10-16,-12 0 0 0,0 0 3 0,0 0 7 16,0 0-2-16,0 0 5 0,0 0-2 15,11 6 4-15,-11-6 0 0,0 0 5 16,0 0 0-16,0 0-2 0,0 0 5 0,0 9 1 16,0-9 3-16,0 0 0 0,0 0 4 15,0 0-2-15,-16 13 4 0,16-13-1 16,-22 8 1-16,14-6 3 0,-6-2 0 15,2 4-2-15,-6-3 6 0,0 2 0 0,2-1-2 16,0-2 0-16,-2 3 3 0,2-3-2 16,-1 0-1-16,5 3 2 0,12-3 2 0,-27 0 2 15,17 0 3-15,10 0 2 0,-16 2-4 16,16-2 3-16,-18 0-1 0,18 0 7 16,0 0-8-16,-20 0-2 0,20 0 0 0,-10 3 0 15,10-3 1-15,0 0-5 0,-12 1 2 16,12-1 0-16,0 0-6 0,0 0 6 15,0 0-5-15,-18 0 4 0,18 0-7 16,0 0 5-16,0 0-4 0,0 0-2 0,0 0 2 16,0 0-2-16,-13 3 3 0,13-3-3 15,0 0-1-15,0 0 3 0,0 0-2 16,0 0-4-16,0 0-14 0,0 0-5 0,0 0-8 16,0 0-12-16,4 16-27 0,-4-16-55 15,9 9 42-15</inkml:trace>
  <inkml:trace contextRef="#ctx0" brushRef="#br0" timeOffset="186035.97">24355 8213 217 0,'12'-9'9'16,"-6"5"-8"-16,4 0 1 0,-10 4-2 0,14-8 1 15,-14 8 1-15,8-6 3 0,-8 6 0 16,10-4 5-16,-10 4-3 0,0 0 0 16,0 0-2-16,8-8 2 0,-8 8 1 15,0 0-4-15,0 0 1 0,0 0 8 0,0 0-6 16,10-4 2-16,-10 4 0 0,0 0 6 0,0 0 1 15,0 0 1-15,4 26 0 16,0-18 0-16,-4 2-1 0,0 4 2 0,0 0 1 16,0 4 2-16,0 2-2 0,0 4-2 15,-4 1-1-15,0 6 0 0,2 1 6 0,-2 4-2 16,0-2-2-16,1 4 0 0,-1-1 2 16,-1 0-4-16,-1 3-1 0,1 0-1 0,-2-2 0 15,2 2-1-15,-2 0 1 0,-1 0 2 16,2-3 0-16,-1 0-3 0,2 5-2 15,-3-5 2-15,5-2 0 0,-4 2-1 16,-1-2-4-16,7-3 2 0,-8 1 1 0,7-5-2 16,-2-3-1-16,-2-1-1 0,2-1-3 15,1 1 1-15,-1-7-1 0,3 1 0 0,-3-4 1 16,0-2 0-16,1 2-1 0,3-2 8 16,-4-3-6-16,4-9 0 0,-7 17 3 15,7-17-2-15,0 11-2 0,0-11 3 16,0 0 1-16,0 0-7 0,0 0 0 0,0 0 3 15,-20-23-7-15,14 14 2 0,-1-2 2 16,2-2 9-16,-3-2-13 0,1 1-1 16,0-4 0-16,-2 1 2 0,2 1 0 0,1-1 2 15,-2 2 6-15,1-2-6 0,2 3 1 16,-2 0-2-16,-1 2-4 0,1 0 2 16,6-4 2-16,-3 6 0 0,-1 0 1 0,3 2-4 15,2 8 5-15,-6-18 2 0,2 12-7 16,4 6 3-16,-4-15 0 0,4 15-5 15,-2-11 7-15,2 11-2 0,0 0 4 16,-9-12-8-16,9 12 0 0,0 0 2 0,-1-10-1 16,1 10 0-16,0 0 2 0,0 0-4 15,0 0 3-15,-4-10-2 0,4 10 4 16,0 0-4-16,0 0-1 0,0 0 3 0,0 0 2 16,0 0-1-16,0 0 3 0,9 38-1 15,-4-28 0-15,-3-2-4 0,2 4 9 16,-4-2-8-16,4 2 3 0,2 1-2 15,-4 2 6-15,3-2-5 0,0 2 2 16,2-3-6-16,1 5 10 0,-1-2-6 0,2 1 5 16,2-2-2-16,-5-2-2 0,5 4 3 0,-3-1 4 15,0-4-5-15,3-3 1 0,-6 2 6 16,6-2 5-16,-5-1-2 0,-4 4 10 16,8-6 1-16,-2-1-6 0,-8-4 2 0,10 4-10 15,-10-4 1-15,0 0 2 0,24-11 1 16,-18 1-3-16,5 3-5 0,-2-6 5 15,1-2 1-15,3 0-8 0,0-2 0 0,2 0 4 16,-3-2-8-16,3 4 3 16,1-2-1-16,-4 2 2 15,2 3-4-15,-6 2 3 0,7-2-10 0,-4 4 7 0,-5 0-11 16,4-2-9-16,-4 5-6 0,-6 5-10 0,11-9-4 16,-11 9-14-16,0 0-13 0,0 0-22 15,0 0-26-15,0 0-149 0,0 0 218 16</inkml:trace>
  <inkml:trace contextRef="#ctx0" brushRef="#br0" timeOffset="188271.7">26489 9436 632 0,'-1'13'-51'0,"1"-13"3"16,0 12 11-16,0-12 7 0,0 13 13 15,0-13 3-15,0 0 3 0,0 0 10 16,-4 14 8-16,4-14 1 0,0 0 8 16,0 12 4-16,0-12 3 0,0 0 8 0,0 0-3 15,0 0 8-15,0 0-6 0,-5 8 9 16,5-8-8-16,0 0 0 0,0 0-4 16,0 0-1-16,0 0 1 0,0-38-5 31,5 26-2-31,-5-2 3 0,0-6-8 0,4-4 2 0,-4 0-1 0,1-8 2 0,3-4-9 15,-1-4 3-15,1-3 1 0,0-4-5 0,-1-6 0 16,5-2 2-16,-7 2-4 0,-1-3-3 16,4 1-3-16,-4 2 6 0,0 4-5 15,3-2 5-15,-3 6-3 0,-3 5 1 16,6-3-7-16,-3 6 4 0,-3-1 0 0,-1 5 0 16,4 2 0-16,0-2 3 0,-1 4-2 15,1 1-3-15,0 0-2 0,0 1 1 16,-4 3-3-16,0-1 0 0,4 3 7 0,-3 5 0 15,3 0 0-15,0-1-5 0,0 6 3 16,-4-2-2-16,4 3 0 0,0-2 1 16,0 13-1-16,0-18 5 0,0 9-7 15,0 9 5-15,-4-13-5 0,4 13 2 0,0 0 0 16,0-11 2-16,0 11-3 0,0 0-1 16,0 0 8-16,0 0-4 0,0 0-2 0,0 0 5 15,0 0-3-15,0 0 2 0,-25 16-4 16,25-16 5-16,-10 16-6 15,4-7 5-15,2 1-3 16,-7 3 1 0,0 2 0-1,6-1 2-15,-6 4 2 16,-1 3-5-16,2-2 3 16,-1 1 1-16,-1 0-2 15,-3 0-1-15,3 1 2 16,2-2 5-16,-5 1-3 15,7-2-1 17,-3 0-2-32,1-4-1 15,0 1 3-15,0-2 1 16,3-3 0-16,0 0 3 16,2 0 7-16,1 0 10 15,-3-3 3-15,7-7 1 16,-4 11 4-16,4-11-6 0,0 0-4 0,0 0-1 15,0 0-1-15,0 0-7 0,16-24-2 16,-5 10-3-16,0-2-2 16,1-1 2-16,2-3-3 0,5-3 5 15,-3 5-5-15,5-8 2 16,-5 4-9-16,7-1 2 16,-2 2 2-1,-5-1 3 1,6 2-5-16,-6 3 10 15,1 0-10-15,-1 1-2 16,0 1 2-16,-1 0 0 16,2 3-4-16,-5-1 3 15,-1 4 1 1,1-2 5-16,-2 2-11 16,-4-2 1-1,3 4-1-15,-4 1 11 0,2-1-10 16,4 0 2-16,-11 7-1 0,12-10 3 15,-4 4-5-15,-8 6 5 0,0 0-6 0,17-4 4 16,-17 4 3-16,0 0-2 0,16 10 0 0,-9-4-3 16,-2 5 2-16,2 0 6 15,1 2-3-15,2 3 1 16,-3 0-2-16,-2 1 2 16,6-1-3-16,-10 6 8 15,9-5-8-15,-5 3 5 0,2-3 1 0,-3-1-5 16,-2 2 3-16,2-4 0 0,0 1-6 15,-2 0 11 1,2-2-11-16,-2-1 7 0,-2-3-7 0,4 2-2 16,0 0-9-16,-4-3-4 15,0-8-9-15,3 17-5 0,-3-10-5 16,0-7-17-16,0 12-13 0,0-12-11 0,0 0-24 0,-11 13-191 0,11-13 189 16</inkml:trace>
  <inkml:trace contextRef="#ctx0" brushRef="#br0" timeOffset="205018.84">21940 6042 51 0,'0'0'40'0,"0"0"-5"0,-7-9 8 0,7 9-9 0,0 0-6 16,0 0 0-16,-5-11-4 0,5 11-5 15,0 0 0-15,0 0-1 0,0 0-2 0,-4-9-5 16,4 9 0-16,0 0 0 0,0 0 0 16,0 0-6-16,0 0 1 0,0 0-1 15,0 0 1-15,0 0-7 0,0 0 9 0,0 0-1 16,0 0-3-16,0 0-2 0,0 0-1 16,0 0 2-16,36 12 0 15,-25-9-1-15,1-1 1 0,-2 4 2 0,1-4-2 16,0 1 1-16,5-2-3 0,-10 3 3 0,10-2-3 15,-5 0 3-15,5 4-2 0,-5-6 0 0,6 4-2 16,-8-3-2-16,9 4 0 16,-6-3 6-16,2 0-4 0,2 1 4 0,-2 0-5 15,-1-1 4-15,4 0 0 0,-5 2-4 16,4-2 1-16,-1-2 1 16,2 7-2-16,-1-4 0 0,-4-1 4 0,-1 0-2 0,1 2 0 15,3-3 0-15,-5 2 5 0,-10-3-5 16,16 2-2-16,-9 0 1 0,-7-2-1 0,17 4-1 15,-17-4 1-15,12 2 2 0,-12-2 4 16,11 0-7-16,-11 0 3 0,0 0 1 16,8 4-4-16,-8-4 2 0,0 0 0 0,0 0-4 15,16 3-3-15,-16-3-10 0,0 0-5 16,0 0-10-16,0 0-10 0,7 5-16 16,-7-5-50-16,0 0 36 0</inkml:trace>
  <inkml:trace contextRef="#ctx0" brushRef="#br0" timeOffset="213164.01">27027 5585 262 0,'0'0'-20'0,"0"0"2"0,0 0 2 15,0 0 1-15,0 0 1 0,0 0 4 16,0 0-1-16,0 0 4 0,0 0 0 16,0 0-2-16,0 0 4 0,0 0 1 0,0 0 0 15,0 0-3-15,0 0 3 0,0 0 3 16,0 0 0-16,0 0 4 0,0 0-4 15,0 0 1-15,0 0 2 0,-43 3 2 0,43-3 0 16,-21 5 1-16,9-2 1 0,-3-2-1 16,3 3 0-16,-3-1 1 0,-1 2-2 15,-1-4 5-15,1 1-4 0,-3 4 1 0,-2-3 1 16,-2 1-1-16,-1 0-1 0,6 0 0 16,-8 0 1-16,8 0-4 0,2 1 2 15,-6-3-1-15,2 0 0 0,3 1 5 0,1 2-2 16,-1-3 2-16,5-2-3 0,-4 4 0 15,1-3 0-15,3 2 3 0,12-3-1 16,-25 5 1-16,17-5-4 0,8 0 6 16,-22 3-4-16,8-1 1 0,14-2 3 15,-23 0 0-15,23 0-4 0,-20 0-2 0,8 0 3 16,12 0-5-16,-28 3 3 0,16-3-3 16,-4 0 2-16,1 0 2 0,15 0-7 0,-29 0 6 15,13 1-7-15,-3-1 5 0,2 3 1 16,1-3-3-16,4 0 1 0,-5 3 0 15,17-3 0-15,-27 0-1 0,15 2-1 0,-3-2 1 16,15 0-2-16,-20 3 3 0,20-3-2 16,-17 0 0-16,6 3 0 0,11-3 1 15,-16 0 0-15,16 0 0 0,0 0-3 16,-16 2 3-16,16-2 1 0,0 0-3 0,-17 0 2 16,17 0 0-16,0 0 1 0,-12 3 4 15,12-3-1-15,0 0 2 0,0 0-1 16,0 0-1-16,0 0 0 0,-17 0 2 0,17 0-2 15,0 0 2-15,0 0-3 0,0 0 0 16,0 0 2-16,0 0-2 0,-14 3 0 0,14-3-4 16,0 0 2-16,0 0 2 0,-13 5 1 15,13-5-4-15,0 0 0 0,0 0 2 16,-9 1-3-16,9-1 2 0,0 0-2 16,0 0 2-16,-14 3-2 0,14-3 2 15,0 0-2-15,0 0 7 0,0 0-8 0,0 0 3 16,0 0-3-16,-14 4 5 0,14-4-4 15,0 0 1-15,0 0-2 0,0 0-1 0,0 0 4 16,0 0-2-16,-16 0 2 0,16 0-2 16,0 0 0-16,-12 1 3 0,12-1 1 15,0 0-3-15,0 0-1 0,-22 0 2 0,22 0 2 16,0 0-4-16,-14 0 0 0,14 0 1 16,0 0-1-16,0 0 4 0,0 0-3 15,-19 0 1-15,19 0-4 0,0 0 10 16,0 0-5-16,0 0-2 0,0 0-1 0,-13 0 3 15,13 0-2-15,0 0-1 0,0 0 1 16,0 0-1-16,0 0 2 0,0 0 0 0,0 0-3 16,0 0-3-16,0 0 6 0,0 0-2 15,0 0 1-15,0 0-1 0,0 0-1 16,0 0 1-16,0 0 1 0,0 0 0 0,0 0-4 16,0 0 2-16,0 0 1 15,-14 3-2-15,14-3 1 0,0 0 1 0,0 0 0 16,0 0 2-16,0 0 1 0,0 0-1 15,0 0-2-15,0 0 1 0,0 0-2 0,0 0 1 16,-16 0 2-16,16 0 1 0,0 0-3 16,0 0 1-16,0 0-3 0,0 0 1 15,0 0 1-15,0 0-3 0,-14 1 4 16,14-1-2-16,0 0 3 0,0 0-1 0,0 0 2 16,0 0-6-1,0 0 3-15,0 0 3 0,-16 0 0 0,16 0 1 16,0 0 3-1,0 0 5-15,0 0-8 0,0 0 3 0,0 0-1 0,0 0 1 0,0 0-3 16,0 0 6-16,0 0-1 0,0 0-5 0,0 0 7 16,0 0-7-16,-19-1 4 0,19 1-6 15,0 0 0-15,0 0 4 0,0 0-2 16,0 0-2-16,0 0 2 0,0 0-1 16,-17 0 1-16,17 0-3 15,-16 0 1-15,16 0-2 16,-19-3 4-16,19 3-2 15,-19 0 1-15,19 0-5 0,-21 0 6 0,9-1-4 16,12 1 2 0,-25-4 2-16,25 4-1 0,-23 0 0 15,11 0-7 1,12 0 5 0,-20-3 0-16,20 3 0 0,-17 0 6 15,17 0-6-15,-16 0 2 0,16 0-2 0,-15-1 3 16,15 1 0-16,0 0-1 0,0 0 1 0,-19 0-1 15,19 0 3-15,0 0-2 16,0 0-2-16,-14-4 1 0,14 4 4 31,0 0-5-31,0 0 1 0,0 0-2 0,0 0 10 16,0 0-2-16,0 0-7 0,0 0-2 0,0 0-11 0,-19 0-3 16,19 0-12-16,0 0-7 0,0 0-5 0,-8 8-22 15,8-8-25-15,-12 5-87 0,12-5 59 0</inkml:trace>
  <inkml:trace contextRef="#ctx0" brushRef="#br0" timeOffset="-195928.18">27675 10832 44 0,'0'0'24'0,"0"0"-1"0,0 0 1 0,0 0-8 0,-6-11 5 16,6 11-3-16,0 0-7 0,0 0 3 16,0 0 1-16,0 0-3 0,0 0-1 15,0 0 2-15,0 0 0 0,0 0-2 0,0 0 0 16,0 0 1-16,0 0 0 0,0 0-3 15,0 0 0-15,0 0 0 0,0 0 0 16,0 0-2-16,0 0 2 0,-9-5-1 16,9 5-3-16,0 0 0 0,0 0-1 0,0 0 2 15,-23 2 0-15,23-2 0 0,0 0-2 16,-32 6 1-16,24-6 4 0,-6 2-1 16,2 0-5-16,-3 2 0 0,-1-3 8 15,-3 2-3-15,-2-1 2 0,5 0 0 0,-5 2-3 16,1-3 2-16,1 3-5 0,-2-3 3 15,1-1-1-15,1 3-1 0,-1 1 2 0,3-3-1 16,-3 2 2-16,6 0-5 0,-2-2-1 16,16-1 5-16,-26 3 0 0,15-3-3 0,11 0 3 15,-21 2-3-15,13 2-2 0,8-4 5 16,0 0-2-16,-20 2 1 0,20-2-1 16,-15 2 1-16,15-2 1 0,0 0-3 15,-16 0 1-15,16 0-3 0,0 0 0 0,0 0 0 16,0 0 3-16,-13 3-5 0,13-3 2 15,0 0 0-15,0 0 1 0,0 0-2 16,0 0 0-16,0 0 1 0,-15 1 3 16,15-1-3-16,0 0 4 0,0 0-4 0,0 0-1 15,0 0 0-15,0 0 0 0,0 0-3 16,0 0 3-16,0 0-3 0,-12 3 3 0,12-3-4 16,0 0 3-16,0 0 1 0,0 0-1 15,0 0 6-15,0 0-5 0,0 0 0 16,0 0-1-16,0 0-2 0,0 0 1 15,0 0 2-15,0 0-5 0,0 0 4 0,0 0-2 16,0 0 1-16,0 0 1 0,0 0 0 16,0 0 0-16,0 0 0 0,0 0 0 15,0 0-1-15,0 0 2 0,0 0-5 0,0 0 4 16,0 0-5-16,0 0-1 0,0 0-1 16,0 0-2-16,0 0-2 0,0 0-2 15,0 0 0-15,0 0-4 0,0 0-2 0,0 0-8 16,0 0-6-16,0 0-9 0,0 0-11 15,0 0-78-15,0 0 44 0</inkml:trace>
  <inkml:trace contextRef="#ctx0" brushRef="#br0" timeOffset="-187836.11">27383 10576 310 0</inkml:trace>
  <inkml:trace contextRef="#ctx0" brushRef="#br0" timeOffset="-187777.23">27383 10576 252 0</inkml:trace>
  <inkml:trace contextRef="#ctx0" brushRef="#br0" timeOffset="-187726.61">27383 10576 204 0</inkml:trace>
  <inkml:trace contextRef="#ctx0" brushRef="#br0" timeOffset="-187223.14">27383 10576 169 0,'0'0'-16'0,"0"0"2"16,0 0 2-16,0 0 3 0,-8-6 2 16,8 6 1-16,0 0 3 0,0 0 2 0,0 0-2 15,0 0 4-15,0 0 2 0,0 0 1 16,0 0 2-16,0 0-1 0,0 0 0 16,0 0 2-16,0 0 4 0,0 0-4 15,0 0-2-15,0 0 1 0,0 0 0 0,0 0-1 16,0 0 2-16,0 0 1 0,0 0-1 15,0 0 4-15,0 0 2 0,0 0 0 16,0 0 0-16,0 0 2 0,0 0-1 16,0 0 2-16,0 0 1 0,0 0 0 0,0 0 2 15,0 0-1-15,0 0 2 0,0 0-2 16,0 0 2-16,0 0-3 0,0 0 0 16,0 0 2-16,0 0 0 0,0 0-2 0,0 0-6 15,28 19-2-15,-28-19 1 0,0 0 2 16,0 0-3-16,0 0-3 0,10 1 0 15,-10-1-1-15,0 0 6 0,0 0-4 0,0 0 0 16,0 0-1-16,14 3 0 0,-14-3 3 16,0 0-6-16,9 3 3 0,-9-3-5 15,11 4 1-15,-11-4 3 0,0 0 2 16,12 4-3-16,-12-4-2 0,10 2 0 0,-10-2-3 16,0 0 3-16,15 2 0 0,-15-2 2 15,11 2-4-15,-11-2 3 0,8 3-3 0,-8-3 2 16,10 5-3-16,-10-5 4 0,10 3 1 15,-10-3-2-15,10 3-2 0,-10-3 0 16,0 0 1-16,11 2-3 0,-11-2-1 16,0 0 5-16,0 0-3 0,11 2 0 0,-11-2 6 15,0 0-3-15,0 0-3 0,0 0-1 16,8 4 3-16,-8-4-2 0,0 0 1 16,0 0 0-16,0 0-1 0,0 0 0 15,0 0 0-15,0 0 0 0,0 0-1 0,0 0 8 16,10 1-4-16,-10-1-2 15,0 0-4-15,0 0 0 0,0 0 4 0,0 0-3 0,0 0-1 16,0 0 2-16,0 0-2 0,0 0 1 16,0 0-1-16,0 0-1 0,0 0-6 15,0 0 3-15,0 0-4 0,0 0-6 16,0 0-7-16,0 0-15 0,0 0-11 16,0 0-22-16,0 11-64 0,0-11 47 15</inkml:trace>
  <inkml:trace contextRef="#ctx0" brushRef="#br0" timeOffset="-178414.85">27680 12168 67 0,'0'0'7'0,"0"0"-2"0,0 0-7 0,0 0 7 0,0 0-5 16,0 0 0-16,0 0 4 0,0 0-2 16,0 0 1-16,-23-10-4 0,23 10 3 15,0 0 1-15,-16-5 2 0,16 5-1 16,0 0 3-16,0 0-1 0,-17-5 7 15,17 5 0-15,0 0-3 0,0 0 7 16,-20 0-1-16,20 0-3 0,0 0-2 16,-21 0 1-16,21 0 3 0,-20-2-1 15,8 4 4-15,12-2-1 0,-30 0-1 16,12 0-1 281,0 0-1-297,1 0 2 0,-8 0-2 0,2 0-2 0,-4 0 2 0,1-2-4 15,-4 2 1-15,0 0-2 0,-4 0 0 0,1 0-1 0,4 0-1 0,-6 0 2 0,2 2-2 0,-1 0-2 16,6-2 1-16,-4 3-2 0,4 1 1 0,-4-3 2 0,6-1 1 0,-1 3 0 16,4 1 0-16,1-4-1 0,0 3 4 0,6 1-2 0,0-3 1 0,-1 2 0 0,2-3 6 0,3 2-3 0,0 1 2 15,12-3 3-15,-25 3 2 0,25-3-2 0,-16 1-6 0,16-1 0 0,-19 0 5 0,19 0-2 16,-14 4-4-16,14-4 4 0,0 0-6 0,-16 0 2 0,16 0-2 0,0 0-1 16,-14 1 0-16,14-1 1 0,0 0-5 0,-18 0 5 0,18 0-5 0,0 0 1 0,-19 0-2 15,19 0 0-15,0 0-3 0,-13 0-4 0,13 0-8 16,0 0-7-16,0 0-13 0,0 0-11 0,-14 3-14 0,14-3-12 0,0 0-130 0,0 0 68 15</inkml:trace>
  <inkml:trace contextRef="#ctx0" brushRef="#br0" timeOffset="-178024.07">25895 12357 481 0,'0'0'-34'0,"0"17"4"0,0-7 9 0,0 2 4 0,-4 0 3 0,4 2 3 16,-4 0 5-16,-3 3-6 15,4-1 6-15,-5 0-2 0,2 3 6 0,0-2-2 0,0-2 1 16,-2 2-2-16,0 2 3 0,0-5 0 15,-2 4 2-15,2-5-2 0,3-2-8 16,-2 1-7-16,-3-2-9 0,6 1-10 16,-3-4-37-16,2 1 25 0</inkml:trace>
  <inkml:trace contextRef="#ctx0" brushRef="#br0" timeOffset="-177469.22">25652 12184 199 0,'4'-12'6'0,"-4"12"2"16,5-11 1-16,-5 11-3 0,6-8 1 0,-6 8 3 15,0 0 2-15,6-9 1 0,-6 9 3 16,11-4 2-16,-11 4-4 0,0 0 6 16,12-6-3-16,-12 6 0 0,20 0 1 0,-5 0 3 15,-15 0 0-15,29 2-1 0,-14-2 0 16,3 4 7-16,2 0 0 0,2-2-3 16,0 2 2-16,1 4-1 15,-3-2 4-15,3 2-4 0,5 1 6 16,-6-1-4-16,-2 1-6 15,3 3 6-15,-2 4-7 0,-1-2 4 0,-1 3-4 0,2-1 5 0,-9 1-7 16,3 3 6-16,-4 2-4 0,-2-6 1 16,-6 8 0-16,1-6-3 0,-4 6 3 0,0-2-6 15,-7 0 0-15,-2 1 1 0,-2-3 8 16,-6 1-8-16,-6 3-5 0,-1-5 2 0,-3 2-2 16,-6-6 2-16,4 1-1 0,-5-5-1 15,0 1 2-15,0-8-2 0,1 0-6 16,5-2-3-16,-5-2 4 0,2 0-5 15,2-2-4-15,2 2 2 0,0-2 2 0,2 0 0 16,9-2-7-16,-3 0-7 0,2 0 5 16,1 0-8-16,5 2 4 0,1-3-3 0,10 5-4 15,-20-7-7-15,13 2-10 16,7 5-5-16,-11-8-8 0,11 8-8 0,-9-9-8 16,9 9-8-16,-7-11-9 0,7 11-146 15,-6-8 78-15</inkml:trace>
  <inkml:trace contextRef="#ctx0" brushRef="#br0" timeOffset="-176756.7">26221 12568 561 0,'0'0'-29'0,"12"-7"7"0,-12 7 2 0,0 0 6 16,0 0 2-16,7-4 3 0,-7 4 1 15,0 0 3-15,0 0 1 0,0 0-3 16,0 0 3-16,0 0 1 0,0 0-2 0,0 0 3 16,0 0 2-16,0 0 0 0,0 0-1 15,-36-11 0-15,36 11-2 0,-20-2 1 16,20 2 2-16,-27 2-2 0,14-2 2 16,13 0 2-16,-27 0 0 0,13 0 0 0,14 0-1 15,-23 2 1-15,14 0 0 0,-5 1 5 16,14-3-2-16,-16 4 1 0,16-4 3 0,-14 7 5 15,14-7 2-15,-7 8 2 16,7-8 3-16,-4 9-10 0,4-9 4 0,0 0 0 16,11 20-3-16,-5-12 1 0,2 0 1 15,-8-8-3-15,8 15 1 0,0-7-2 16,-5-4-3-16,2 2 2 0,-5-6-1 0,11 15-3 16,-11-7 1-16,8 0 5 0,-8-8-4 15,0 13-2-15,0-13 1 0,0 12-2 0,0-12 4 16,-9 8-6-16,9-8 0 0,-18 4 0 15,18-4-2-15,-20-1-1 0,20 1-3 16,-21-3-3-16,21 3-10 0,-23-5-4 0,11 2-13 16,2 1-10-16,-5-1-8 0,15 3-7 15,-16-7-102-15,5 2 55 0</inkml:trace>
  <inkml:trace contextRef="#ctx0" brushRef="#br0" timeOffset="-174783.57">26267 12684 401 0,'0'0'-28'0,"20"0"0"15,-20 0 8-15,0 0 1 0,13 2 2 16,-13-2 3-16,0 0 3 0,9 3 5 16,-9-3 4-16,0 0 3 0,0 0 6 0,0 0 2 15,0 0 1-15,0 0 2 0,0 0-1 16,0 0 0-16,0 0-2 0,0 0 2 16,0 0-2-16,0 0 1 0,0 0-2 15,-20-24 0-15,20 24-2 0,-12-7 2 16,12 7-3-16,-17-1 2 0,17 1-1 0,-16-7 0 15,16 7-1-15,-21 0-1 0,21 0 1 16,0 0 0-16,-23 7 1 0,23-7-4 0,-11 1 0 16,11-1 1-16,-9 7-1 0,9-7 0 15,-11 7 4-15,11-7-8 0,-6 6 0 16,6-6 3-16,0 0 0 0,-2 11 1 0,2-11 1 16,0 0-1-16,0 0 2 0,12 12-1 15,-8-7-1-15,-4-5 4 0,18 3-6 16,-9-3 0-16,-9 0 3 0,17 0-3 15,-17 0-2-15,19-5 1 0,-6-1 1 0,-2 2 2 16,-3-4 1-16,3 3-1 0,-1-3 0 16,1 3 1-16,-2-2 3 0,2-1-1 0,-4 3 4 15,3 1 0-15,-10 4-3 0,12-8 3 16,-12 8-2-16,11-10-1 0,-11 10-1 16,5-5 0-16,-5 5-4 0,0 0 2 15,0 0 3-15,0 0-5 0,0 0 4 0,0 0-3 16,0 0 0-16,0 0 0 0,0 0 4 15,0 0-4-15,-12 29-3 0,12-29 5 16,-4 11-2-16,4-11-3 0,-2 15 5 16,2-15 0-16,-4 13-5 0,8-4 4 0,-4-9-6 15,6 11 3-15,-3-6 3 0,5-1-3 16,-8-4 3-16,16 10-5 0,-9-5 4 0,3-2-1 16,-10-3 0-16,16 0-1 0,-16 0-1 15,19-3-3-15,-19 3 6 0,20-9-4 16,-13 3 4-16,3 2 0 0,1-1-1 15,-6-3 3-15,2 1-2 0,-7 7 4 0,15-13 5 16,-10 8 7-16,-5 5-10 0,7-11-1 16,-7 11 5-16,8-4-3 0,-8 4 2 0,6-8-2 15,-6 8-7-15,0 0 1 16,0 0 3-16,0 0-1 0,0 0-1 16,0 0 5-16,0 0-1 0,0 0-3 0,-30 25 2 15,19-14-2-15,3 1 1 0,-9 1 0 16,2 1-1-16,-1-2-3 0,0 5 3 15,-1-1 6-15,1 0-8 16,-2-1-4 0,-2-1 5-1,4 2-4-15,3 0 2 16,-3 2 3 0,1-1 0-16,3 2-6 15,-2-2 4-15,0 2-1 16,5-6-2-16,-2 6 1 0,5-6 1 15,0 6 2 1,2-7-4-16,-1 1 1 16,4-2 4-16,1 1-3 0,0 0 0 31,0-12-2-31,1 17 5 0,4-9-8 16,-5-8 5-16,10 9-1 0,-4-6 1 15,-6-3-2-15,0 0 2 0,23-3 2 0,-23 3-7 16,21-13 2-16,-15 6-2 15,4-2 0-15,1-3 0 0,-6-5-2 16,6 3-1 0,-4 2-2-1,-2-4 6-15,4 2-3 16,-3 2-1-16,0-2 5 16,-2 2-1-1,3 2 1-15,-3-4 1 16,1 2-2-16,-2 0 0 15,-3 12 1-15,4-17 2 0,3 9-2 16,-7 8 2 0,4-12-3-16,-3 4-4 0,-1 8 1 0,4-12 4 15,-4 12 2 1,5-7-5-16,-5 7 3 16,0 0 0-16,2-12-4 0,-2 12 2 15,0 0-1-15,8-6 3 0,-8 6-2 0,0 0 3 0,0 0-4 0,0 0 2 0,17-2 6 16,-17 2-5-16,0 0 2 0,19 4 5 0,-19-4-8 15,16 3 0-15,-6-2 5 16,-10-1-2 0,23 0 1-16,-8 4 1 15,-15-4 3 1,20-5-2-16,-7 2 1 0,-1 1 1 0,3 0-2 16,-3 0 2-16,2-4-6 15,-2 1 8-15,3-6-8 0,-4 5 5 31,1-5 0-15,-2 2 0-16,1-2-5 16,-2 4 1-16,-2-3 1 0,0 0-1 15,-2 2 1-15,2-1-1 0,-7 9 4 16,8-13-1-16,-2 7-2 16,-6 6-5-16,4-12 5 0,-4 12 0 15,-4-13-4-15,4 13 0 16,-10-12 1-16,10 12 2 15,-16-9-1-15,9 5-2 16,7 4 0-16,-21-7 3 0,21 7 2 16,-16-5-7-16,5 3 3 15,11 2 8-15,-19 0-2 0,19 0-4 16,-20 2-4-16,20-2 1 16,-17 4 3-16,8-3-4 31,9-1 4-31,-15 7 1 0,15-7-2 0,-7 10 3 0,7-10-5 15,-5 11 1-15,5-11-1 0,-5 11 3 16,5-11 1-16,0 14-1 0,0-14 1 16,9 15 1-16,-4-7 0 0,-2 0 0 15,5-4-1-15,-1 3 2 32,2 1 0-32,2-4-3 15,-3 2-4-15,6 1 5 0,0-2 13 16,2-2-15-16,-2 1-2 15,2-1 4-15,-2 1-5 16,6-3 4 0,-6-1 1-1,2 0-4 1,-16 0-1-16,26-5-4 0,-12 1 0 16,-2 4-7-16,3-3-11 0,-15 3-13 0,19-4-15 0,-9 4-20 15,-10 0-148-15,10-9 75 0</inkml:trace>
  <inkml:trace contextRef="#ctx0" brushRef="#br0" timeOffset="-171666.53">25963 10916 530 0,'-8'2'-45'0,"-10"-2"8"0,4 3 8 16,-2 0 3-16,-4-1 6 0,-4 0 6 15,4-2 4-15,-6 0 2 0,0 4 3 16,-1-3 2-16,-4-1 2 0,5 0 0 0,-2 3 2 16,5-3 2-16,0 0-1 0,3 2 5 15,-2 0-3-15,0-2 3 0,6 4-1 16,0-4 6-16,-1 0 1 0,5 0 3 0,-3 1 6 16,15-1-2-16,-21 0 1 0,13 4 0 15,8-4-5-15,-16 0 2 0,16 0-5 16,-15 1 1-16,15-1-4 0,0 0-9 0,-16 0-9 15,16 0-15-15,0 0-16 0,-10 7-32 16,10-7-71-16,0 0 48 0</inkml:trace>
  <inkml:trace contextRef="#ctx0" brushRef="#br0" timeOffset="-162659.25">25197 10732 43 0,'0'0'9'0,"0"0"-9"0,0 0 3 15,0 0 0-15,0 0-3 0,8 4 1 16,-8-4-12-16,0 0-6 0,0 0 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21T18:57:21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6454 4751 146 0,'0'0'72'0,"13"2"-51"0,-13-2 1 0,0 0-4 16,0 0 11-16,0 0 4 0,0 0 1 0,0 0 2 15,20-2 7-15,-20 2 1 0,0 0 1 16,0 0-2-16,7-10 4 0,-7 10 1 16,0 0 3-16,0 0-1 0,9-5 5 15,-9 5-5-15,0 0-6 0,0 0 6 16,0 0-8-16,11-7-2 0,-11 7-4 0,0 0 4 16,0 0-13-16,0 0 2 0,0 0-7 15,8-4 0-15,-8 4 0 0,0 0-2 0,0 0-3 16,17-2-4-16,-17 2-3 0,19 0-4 15,-7-2 3-15,-12 2 4 0,29 0-4 16,-9-2 2-16,-3 2-4 0,7-4-2 0,2 2-3 16,4 2 3-16,0-2 4 0,0-5-1 15,8 6-5-15,-5-5 1 0,4 5-3 16,2-2 4-16,1-2-5 0,3 0 5 0,1-1-3 16,-2 1-5-16,6 1 6 0,-2 0-1 15,2 0-3-15,1-1 4 0,0 1-1 16,5-2 2-16,-4 4-9 0,4-2 7 15,-1-2-4-15,7 1 1 0,-4 0 6 0,-3 3-7 16,2-4-5-16,-2 2 9 0,-3 1 1 16,4-2-1-16,-4 2-2 0,-1-1 2 0,0 1-4 15,-1-2 4-15,2 2 2 0,-2-2 5 16,-3 1-10-16,2-1 0 0,-1 2-3 16,1-1 4-16,-2-1-3 0,7 1 6 0,-6 0-8 15,3-2 6-15,3 1 3 0,0 1-7 16,1-1 3-16,7-1 5 0,-5 2-7 15,-2-2 0-15,-3 2 6 0,-1 1-5 0,0 0 3 16,-5-2 0-16,0 2 1 0,-1 2-5 16,-6-2 0-16,-3-1 2 0,-4 3 1 15,0-2 1-15,-4 1-1 0,-3 0 1 0,-2 2-6 16,-1-4 0-16,-1 4 0 0,-3-1 5 16,-1 1-7-16,-15 0-3 0,26-4 1 15,-12 4-6-15,-14 0-3 0,20-1 1 0,-20 1-6 16,17-3 1-16,-17 3-11 0,16 0-5 15,-16 0-6-15,12 0-6 0,-12 0-5 16,0 0-13-16,11 8-18 0,-11-8-27 16,4 7-177-16,-4-7 194 0</inkml:trace>
  <inkml:trace contextRef="#ctx0" brushRef="#br0" timeOffset="6282">24487 4904 104 0,'-12'-7'8'0,"12"7"-12"0,0 0 4 0,0 0-5 0,0 0 4 16,0 0 4-16,0 0 3 0,0 0 2 15,0 0 1-15,21-17 2 0,-21 17 0 16,0 0 1-16,16-4 1 0,-16 4 0 0,11-4 5 15,-11 4 2-15,0 0 1 0,19-1 0 16,-19 1 4-16,14-3-10 0,-14 3 3 16,19-3 1-16,-10 3-6 0,-9 0 1 0,27 0-2 15,-12 0 3-15,3 3-5 16,4 0 0-16,-2-2-1 0,2-1 0 0,8 4 1 16,0-3-2-16,4 5-2 0,6-6 1 15,1 5 0-15,2-2-3 0,2 2 0 0,3-4 0 16,-3 3 5-16,7-2-6 0,-2-2-1 15,3 0 1-15,-1 1 1 0,1-1-2 0,6 0-2 16,-7 0 7-16,5 0-7 0,3-1 4 16,6 1-1-16,0-2 0 0,2 2 0 15,-5-4 2-15,-3 4 3 0,0-1-5 16,-3 1 3-16,-1 0-1 0,2 0 0 0,-2 0-1 16,-2 0 2-16,-4 0 3 0,-1 0-2 15,0 0-2-15,-1 0 1 0,-2 0-2 16,-9 0 7-16,4-1-3 0,-7 1-3 0,-2 1 0 15,1-2 2-15,-6 1 2 0,2 0-5 16,-4 0 1-16,-2 1 2 0,-3-2 0 0,-1 1 0 16,-2 0-2-16,-1 0 3 0,-1 0-3 15,-3-4-2-15,-12 4-2 0,25 0 0 16,-25 0 4-16,16 0-2 16,-16 0-5-16,13-3 4 0,-13 3-2 0,0 0 2 15,14 3-5-15,-14-3 4 0,0 0 0 0,0 0 2 16,0 0-2-16,0 0-1 0,-54-3 6 15,34 0-4-15,-1 3-2 0,-2-2 5 16,-3 2-5-16,-4-3 5 0,0 0-3 0,-4 2-4 16,5-4 2-16,-2 2 0 0,-2 0 0 15,2-2 4-15,5 4-3 0,0-3 0 0,6 2-2 16,-1 0 4-16,2 2-3 0,5-4-2 16,-2 2 3-16,4 0-5 0,12 2 3 15,-27-3 0-15,16 2 2 0,11 1 2 16,-17-3-1-16,17 3-3 0,0 0 2 0,-16-3 2 15,16 3-4-15,0 0-1 0,0 0 4 16,-11-8 1-16,11 8-6 0,0 0 1 16,0 0 2-16,0 0 0 0,0 0-6 0,0 0-5 15,0 0-10-15,0 0-12 0,0 0-12 16,0 0-20-16,0 0-125 0,0 0 64 0</inkml:trace>
  <inkml:trace contextRef="#ctx0" brushRef="#br0" timeOffset="8209.75">6084 6277 128 0,'-14'2'0'0,"14"-2"3"0,-12 2 2 0,12-2 5 0,0 0 8 16,0 0 4-16,0 0 2 0,-18 0 0 15,18 0-1-15,0 0-3 0,0 0 2 0,0 0-1 16,0 0 5-16,0 0-3 0,0 0 0 15,0 0-3-15,44-16 5 0,-32 15 1 16,0-3-5-16,6 3 1 0,0-2-3 0,1 0-5 16,1 1 4-16,7 2-3 0,2-3-8 15,2 0 6-15,6 1 1 0,-1 2-1 16,11-3-4-16,2 3 2 0,2-1-3 16,6 1-3-16,-1 0 0 0,11 1 7 0,6-1-7 15,-2 0-2-15,1 0 1 0,9 0 3 16,-5 3-5-16,17-1 5 0,1-2-4 15,3 6-1-15,6-1 0 0,-5-2 2 0,40 2-2 16,2-1 0-16,-22 1-2 0,20 1 1 16,0-1 0-16,5-1 0 0,0 1-3 0,2-2 3 15,-25 0-4-15,-11-1 0 0,-3-2 7 16,6 0-3-16,-7 0 4 0,4 3-6 16,-1-6 3-16,-5 1 0 0,-4 2-5 0,2-3 3 15,-1-2-1-15,-3-1 0 0,-5 5 5 16,2-4-3-16,3-1 1 0,-4 1-3 0,1 1 7 15,-2 0-8-15,5 0 4 0,-4-1 0 16,5-1-4-16,-1 1 6 0,0 4-2 16,-5-5 3-16,2 2-2 0,-1-2 1 15,-2 0 3-15,-2 5-1 0,2-6-3 0,-15 2 5 16,10-2 2-16,-12 3-4 0,2 2 1 16,0-4 1-16,1 2-6 0,-2 0 3 15,-3-2 15-15,4 3-16 0,-2-1 3 0,-2-1-3 16,3-1-6-16,-3 4 5 0,-1-4 1 15,-1 1 2-15,-4 1-3 0,3-1 1 16,-4 2-1-16,-5-2-2 0,-4-1 2 0,-2 5-1 16,0-4 0-16,-4-2-1 0,-1 6-3 15,-1-1 3-15,-3-3 1 0,-2 2 1 0,-6 1-1 16,1-1-3-16,-5 0 6 0,-2 2 0 16,-2 1-10-16,-2-4 2 0,-5 4-3 15,4-3-14-15,-8 6 0 0,-2-3-16 16,2 4-13-16,-2-3-20 0,-2 5-34 0,-3-1-94 15,-2 2 67-15</inkml:trace>
  <inkml:trace contextRef="#ctx0" brushRef="#br0" timeOffset="13871.8">5455 8339 146 0,'9'-8'0'0,"-9"8"2"0,8-7 7 0,-8 7 4 0,8-7 7 16,-8 7 10-16,11-6-3 0,-11 6-4 16,8-7 1-16,-8 7 1 0,11-8 0 15,-11 8-1-15,10-8 0 0,-10 8-1 0,12-4 1 16,-12 4-2-16,15-5 4 0,-15 5-5 15,16-3-3-15,-5 0 6 0,-11 3-2 0,22-2-1 16,-7 2-4-16,-15 0 1 0,28-3 4 16,-11 3-6-1,3 0 5-15,-1 0-5 0,6 0 1 0,5 3 0 0,0-3 0 16,4 0 0-16,-2 0-4 0,5-3-5 0,0 3 3 16,3 0-3-16,6-1 0 0,2-3-2 15,-2 2-2-15,4 2 1 0,4-2 4 16,-4-1-3-16,3 0-3 0,-1 1 6 0,5 0-4 15,-1-2-3-15,8 2 2 0,-8 0 4 16,3 2-3-16,6-5 0 0,2 4 7 16,-3-3-1-16,-3 1-5 0,9-1 9 0,-5 1-4 15,2-1 5-15,-2 0-2 0,-1 2-1 16,3 0 0-16,-3-3-4 0,-8 1 0 16,1 3 0-16,-2 1-1 0,1-3 7 0,-2 0-3 15,1 2 4-15,-2-3-6 16,1 1-1-16,0 3-2 0,-4-1-6 0,-1-2 5 15,4 3 1-15,-2-2 1 0,2 2 0 0,-3-3-4 16,3 3-1-16,3-3 3 0,-1 3-2 16,-1-2 0-16,5-1-1 0,6 3-1 15,2 0 4-15,1-1 5 0,0 1-9 0,-4-4-1 16,3 4 5-16,1-2-8 0,-12 2 9 16,0 0-3-16,4-2-1 0,-7 2 0 15,6-3-1-15,-5 0 5 0,1 1-8 0,-2 2 5 16,-1 0 0-16,0-2-1 0,-1 2-1 15,1 0-4-15,-7 0 8 0,5 2-5 16,-2-2 3-16,5 0 0 0,-8 0 4 16,7 2-9-16,-6-2 5 0,2 0-7 0,-10 0 4 15,6 0 1-15,0 3-2 0,-5-3 4 16,-2 3 2-16,2-3-10 0,-2 2 6 0,1-2-5 16,-5 2 7-16,0 2-3 15,5-4-2-15,-10 1 7 0,8 2-11 0,-3-1 5 16,-5-2 4-16,4 3-3 0,-4 0-2 15,4-1 1-15,0 1 1 0,-5-2-2 0,2 2 1 16,2-3-5-16,-2 4 7 0,-2-3 2 16,5 2-1-16,-6 0-3 0,-2-2-2 15,2-1 2-15,0 4 5 0,-3-4-5 0,4 1 0 16,-1-1 1-16,2 4 2 0,-5-4-8 16,4 0 5-16,1 0 0 0,0 2-3 0,-4-2 2 15,5-2-1-15,-2 2-4 16,2 2 1-16,-2-2 2 0,3 0 8 0,0 0-11 15,0 0 4-15,-3 0-4 0,2 0 1 16,2 0-1-16,-2 2 2 0,2-2-3 0,-2 0 3 16,-2 0 2-16,4 0 2 0,-3 4-5 15,0-4 3-15,2 0 2 0,-2 0-1 0,0 0-3 16,0 0 2-16,3 0 0 0,-7 0 1 16,1 0 0-16,2 0 2 0,-4 0-4 15,3 0 4-15,-3 0-2 0,0 0-1 16,2 0-1-16,-6 0 3 0,6 0-5 0,-2 0 4 15,-3 0 3-15,-2 4-3 0,8-4 3 16,-10 0-1-16,2 0 0 0,-2 3-2 16,2-3-3-16,2 0 7 0,-3 0-3 0,-1 0 1 15,-1 0 2-15,-3 1-4 0,2-1 1 16,-14 0 1-16,19 0-2 0,-4 0-3 16,-15 0-2-16,18 0 7 0,-7 0-7 15,4 0-1-15,-15 0 4 0,22 3-5 0,-10-3-1 16,-1 3-1-16,-11-3-4 0,24 0-8 15,-16 0-6-15,3 4-10 0,-11-4-14 16,21 1-13-16,-21-1-24 0,16 3-31 0,-16-3-120 16,12 2 239-16</inkml:trace>
  <inkml:trace contextRef="#ctx0" brushRef="#br0" timeOffset="37940.54">2766 8935 55 0,'0'0'9'16,"5"-10"6"-16,-5 10 2 0,0 0 6 0,5-8-4 15,-5 8-2-15,0 0 2 0,0 0-3 16,0 0 1-16,0 0-6 0,0 0 1 16,3-8 4-16,-3 8 0 0,0 0 3 0,0 0 3 15,0 0 2-15,-3 32 8 0,3-20-2 16,0 3 1-16,-4 9-4 0,4-3 7 15,0 5-7-15,0 2-3 0,0 1 1 0,0 0 1 16,0 7-2-16,-1 2-8 0,1-6 13 16,-5 4-14-16,1-3 3 0,2 3-4 15,2-4 2-15,-4 4-2 0,4-9 2 16,0-2-9-16,0 3-2 0,0-3-14 0,0-9-3 16,0 4-5-16,0-4-2 0,4-1-15 15,2 1-13-15,0-8-18 0,1 1-124 16,4-5 64-16</inkml:trace>
  <inkml:trace contextRef="#ctx0" brushRef="#br0" timeOffset="38760.56">2940 8996 466 0,'-6'-17'-29'0,"6"17"9"15,0-11 7-15,0 11 3 0,-4-12 1 0,4 12 1 16,0 0 3-16,0-13 3 0,0 13 2 16,0 0 0-16,6-8 3 0,-6 8-1 15,8-10-2-15,-8 10 5 0,19-4-3 16,-3 0 1-16,-1 4 0 0,3 0 2 0,8-4-1 15,0 4 2-15,2-2 0 0,4 0 2 16,0-2-3-16,12 3 3 0,0-4-4 16,2 5 2-16,0-3 0 0,5-1-2 15,2 0 3-15,1 0-5 0,-5 1 0 0,2-2 4 16,-2 2-1-16,0 1 0 0,-5-2 0 16,-8 0 0-16,4 4 0 0,-5 0-2 0,1-2-1 15,-5 4 3-15,-2-2-3 0,-2 0 4 16,-1 4-3-16,1 0-1 0,0 1 0 15,-5 0-2-15,1 2 2 0,-2 4-2 0,2-1 5 16,-3-2 2-16,1 6-4 0,2 0-5 16,-3 8 5-16,-1-4-4 0,2 6 4 15,-1-2-1-15,3 3-2 0,-6 3 2 16,3 1-2-16,-1-1 6 0,-1 2-1 0,1-1 0 16,-2 6 0-16,-2-3 1 0,-3-3-2 15,4 3 2-15,-5 1-1 0,-1-2 1 16,0 1-2-16,0-3 2 0,-3-1-2 0,0-4 3 15,-3 2 1-15,-3-4 0 0,3 1-3 16,-1 0-1-16,-3-5 3 0,0-2-1 0,0 0 3 16,-3-2 2-16,-1-1 0 0,-1 3-2 15,-6-8-1-15,-2 3 2 0,-3-1-6 16,-4-3 3-16,-12-2-1 0,4 1 0 16,-10-2-1-16,-6-2-1 0,2 2 7 15,-9-4-8-15,-2 0-1 0,1 0 5 0,-2 0-3 16,1 0 1-16,-2 0-3 0,6-4 4 15,0 4-3-15,5 0-1 0,-3 0 1 0,10-2-2 16,1 2 0-16,4-2 0 0,0 2 4 16,4-2-3-16,-4 2 1 0,9 0 2 15,3 0-6-15,-1-3-1 0,2 3 4 0,3 0-2 16,0-3-2-16,1 1 5 0,15 2-3 16,-29-3-3-16,13 3 5 0,1-3-1 15,-2 2 0-15,17 1-3 0,-27-7-2 0,18 7 8 16,-4-4-8-16,13 4 3 0,-20-2-1 15,20 2-2-15,-18-3-1 0,18 3-3 16,-12-3-1-16,12 3-6 0,0 0-7 16,0 0-8-16,-14-1-16 0,14 1-14 0,0 0-24 15,0 0-91-15,0 0 60 0</inkml:trace>
  <inkml:trace contextRef="#ctx0" brushRef="#br0" timeOffset="39463.83">2702 10896 466 0,'-16'-3'-15'0,"16"3"3"0,0 0 5 0,0 0 3 0,0 0 11 0,-16-5 1 16,16 5 4-16,0 0-1 0,0 0 6 16,0 0-12-16,0 0 5 0,-18 5-1 0,18-5-8 15,-12 15 6-15,8-4 1 0,2 1 1 16,-6 6 3-16,6 1-4 0,-3 5 6 16,1 1-8 93,3 2 6-109,-3 5-2 0,1 0-3 0,-1 4 0 0,4-1 12 16,-4-1-16-16,4 2 2 0,4-4 1 0,-4-2 2 15,4-2-5-15,-4 0-3 0,3-2-8 0,1-2-5 0,-4-5-6 0,5-2 4 0,0 1-16 0,1-6-12 16,0-2-22-16,0-3-91 0,4-4 53 0</inkml:trace>
  <inkml:trace contextRef="#ctx0" brushRef="#br0" timeOffset="40147.68">2854 10899 401 0,'4'-16'-22'0,"-3"4"7"0,6 2 10 0,-3 0 6 15,0 0 8-15,-2-3-2 0,2 6 7 16,-4 7-4-16,2-18 5 0,2 11-4 16,-4 7 3-16,6-13-5 0,-6 13 4 0,8-12-4 15,-8 12-3-15,18-8 1 0,-10 6-1 16,6-2 4-16,2 3-6 0,2-2 1 15,2-1 0-15,6 0-4 0,1 3 1 0,-2-2 1 16,10 1-1-16,-2-4 2 0,1 4-2 16,3-1 1-16,4 0-2 0,6 2 2 15,-3-2 0-15,5 3 9 0,1-2-3 16,4 2 0-16,-4 0 0 0,3 2-3 0,2 1 2 16,-2-3 3-16,0 4-1 0,-1-1-1 15,2 2 1-15,0 0-2 0,0-2-2 16,-5 2 3-16,0-3 1 0,2 3-6 0,-4 0 2 15,-3-3 6-15,-2 3-2 0,2-2 4 16,-10 2-6-16,-2-2-1 0,0-1 5 0,-4 0 1 16,-6 3-10-16,4-1 3 15,-8-3-5-15,4 2-1 0,-6 0 6 0,-2 1-5 16,-2 1 3-16,0 0-2 0,3 3 3 16,-4 2 0-16,-1-2-2 0,-4 4 5 15,0-2-2-15,1 5 3 0,-3 1 0 0,-3-1-2 16,-1 3 1-16,0 2 0 0,0 6 6 15,0-1-10-15,0 3 11 0,0 1-8 0,-1 6 2 16,1 1-6-16,0 1 3 0,0-2 4 16,0 2-3-16,-4 1 1 0,4-2 5 15,0-2-10-15,-3 1 5 0,-1-4 5 0,4-5 1 16,-4 2-3-16,-2-4 4 0,4-1 5 16,-6 1-5-16,2-3-1 0,-6-3-1 15,-3-1 0-15,-2 2-1 0,-3-7 5 0,-6 2-1 16,-8-2-6-16,-6 0-5 0,-3-4 5 15,-6 2-2-15,-11-6 5 0,-4 2-10 16,-7-3 5-16,3 2-2 0,-3-2 3 16,-5-3-8-16,2 3 4 0,3-3-7 0,-1-3 8 15,5 3 2-15,7 0-10 0,3 0 8 16,8-3-3-16,-2 1-2 0,8 2-2 16,2-6 1-16,8 4 5 0,3 0-5 15,0-3-3-15,7 0 4 0,0-1-1 0,3 4-1 16,3-4 6-16,2 2-4 0,-1 2-4 15,8-4 2-15,8 6 4 0,-25-5-2 0,14 4-4 16,3-5-1-16,8 6-3 0,-16-5-9 16,16 5-11-16,0 0-6 0,-17-4-20 15,17 4-9-15,-8-8-18 0,8 8-21 16,-7-8-185-16,7 8 196 0</inkml:trace>
  <inkml:trace contextRef="#ctx0" brushRef="#br0" timeOffset="40829.8">3391 9261 696 0,'0'0'-52'16,"1"-10"12"-16,-1 10 7 0,7-10 12 16,-7 10 9-16,0 0 6 0,8-10 4 15,-8 10 0-15,7-7 1 0,-7 7 0 0,0 0-1 16,0 0 0-16,0 0 6 0,0 0 2 15,0 0-5-15,0 0 4 0,0 0-2 16,16 25 1-16,-16-15 3 0,4 2 2 0,-2 2-2 16,-2 1 5-16,0 2-4 0,4 5-1 15,-4-2 0-15,0-3 4 0,-4 3-7 16,4 1-1-16,-2 1 3 0,2-2 2 16,-4 0-8-16,0-3-5 0,4-2-7 0,-3-2-4 15,3-1-10-15,0 1-10 0,0-3-15 0,0-10-24 16,3 12-66-16,-3-12 48 15</inkml:trace>
  <inkml:trace contextRef="#ctx0" brushRef="#br0" timeOffset="41459.71">3856 9199 341 0,'10'-7'-26'0,"0"0"3"0,-10 7 9 0,11-6 7 16,-11 6 9-16,11-6 6 0,-11 6 6 16,9-5 3-16,-9 5-8 0,0 0-2 15,7-5 1-15,-7 5-2 0,0 0 3 16,0 0-1-16,0 0 4 0,12 16 3 16,-8-10 5-16,-4-6-2 0,2 19 4 0,2-6 2 15,0-2-4-15,-4 4 3 16,3 3 5-16,1 0-3 0,-4-1-7 0,0 0 1 0,0 6 4 15,0 0-6-15,0-3-3 0,0 0 2 16,0 2-3-16,0-2 7 0,0-2-10 16,0-1 2-16,0 0-1 0,-4-5-4 15,4 4-1-15,-3-2 4 0,3-4-4 16,0 1 3-16,0-11 0 0,0 19-4 0,0-19 3 0,0 0-7 16,-4 6-5-16,4-6-2 0,0 0-1 15,0 0-1-15,0 0-4 0,-21-22 5 16,21 22-1-16,-8-18 2 0,0 8-4 15,7 0 0-15,-9 0 2 0,5-1-1 0,-2 4 10 16,7 7 12-16,-10-14-11 0,8 6 5 16,2 8 7-16,-10-12 1 0,10 12-6 15,-7-10 2-15,7 10 1 0,-9-8-2 16,9 8-1-16,-11-5-3 0,11 5 4 0,-21-8 0 16,11 5-3-16,-7-1 3 0,1 4-5 15,-1-4-1-15,-3 4-1 0,-3-4 2 0,0 2-3 16,-3 0 4-16,-2 2 1 0,1-4-5 15,-1 3 1-15,3-3-4 0,6 4 5 16,-6-1-1-16,9-2-3 0,0 3 3 16,-2-3-6-16,18 3 7 0,-26 0-3 0,14-1 3 15,12 1-3-15,-22 0 6 0,22 0 4 16,-16 0-4-16,16 0 1 0,-12-4-6 16,12 4 0-16,0 0-6 0,0 0-7 0,-21 0-15 15,21 0-17-15,0 0-15 0,0 0-20 16,-11 8-33-16,11-8-97 0,0 9 71 15</inkml:trace>
  <inkml:trace contextRef="#ctx0" brushRef="#br0" timeOffset="42339.65">3252 10985 525 0,'4'-17'-30'0,"0"10"4"0,-4 7 11 16,7-10 7-16,-3 3 13 0,-4 7 5 16,0 0 4-16,5-11-3 0,-5 11-2 0,3-9 2 15,-3 9-6-15,0 0 6 0,0 0-3 16,0 0-5-16,0 0 6 0,0 0 1 16,0 0 2-16,25 15-1 0,-23-9 4 15,2 5 6-15,2 1 5 0,1 1-4 16,1 2 7-16,-3 2-8 0,2 1 2 15,0 2 17-15,-2 4-14 0,4-6 8 0,1 8-8 16,-4-4-1-16,-4 0-1 0,7 3 2 16,-8-2 0-16,3-1 5 0,3-2-2 0,0 2-6 15,-3-5-4-15,-4-2-4 0,1-1 7 16,3-2 5-16,0 0 10 0,-1 0 1 16,1-2 5-16,0-2 4 0,-4-8 1 0,6 10-3 15,-6-10-7-15,7 3-4 0,-7-3-2 16,0 0-4-16,27-17-3 0,-18 7-5 15,2-6 0-15,6-1-2 0,-5 0-5 0,8-9 0 16,-3 2 0-16,3-1-3 0,-2-3-3 16,0 3 4-16,-2 3-7 0,6-3 4 15,-6 6-5-15,-4-2 2 0,6 4-2 0,-10 1 3 16,7 2-2-16,-4 1-4 0,-1 2-6 16,-4 3-15-16,4-2-4 0,-3 2-20 15,-7 8-2-15,1-11-14 0,-1 11-13 16,0 0-17-16,0 0-9 0,0 0-17 0,0 0-20 15,0 0-195-15,0 0 154 0</inkml:trace>
  <inkml:trace contextRef="#ctx0" brushRef="#br0" timeOffset="43431.75">3103 9839 795 0,'0'0'-69'0,"4"-11"7"0,-4 11 9 15,7-7 12-15,-7 7 7 0,0 0 5 16,0 0 2-16,6-10 5 0,-6 10 1 16,0 0 9-16,0 0 2 0,0 0 1 15,0 0 5-15,16 17 3 0,-12-6 4 16,-4-1 5-16,3-2 4 0,1 10-1 0,-4-5 3 16,1 3 5-16,3 4-5 0,0 1 6 15,-1 2-1-15,1 2-3 0,0 1-1 0,-1 0 2 16,-3 4 1-16,4 3-4 0,-4-2 2 15,0 5-3-15,1-3-1 0,-1 3 2 16,0-1-3-16,0-1-4 0,0 2 0 0,-1-2 3 16,1-4 5-16,-4-2-5 0,4-1 2 15,-3 1-1-15,-1-3 1 0,0-2 4 16,1 0-7-16,-1-2 1 0,0-2 4 0,3-5-7 16,-3 1 1-16,1-2 7 0,-1-1-3 15,0 2-1-15,2-6 3 0,2-8 0 16,-4 17 2-16,2-9-3 0,2-8 2 0,-9 9-5 15,9-9 0-15,0 0 8 0,-16 2-14 16,16-2 5-16,0 0-1 0,-16-12 2 16,5 1-9-16,5 3-1 0,-4-4 9 15,4-1-8-15,-5 1 2 0,0-3 1 0,3 0 9 16,0 1-13-16,0 3-2 0,0-2 6 16,2 1-7-16,-1 2 9 0,3-2-3 0,3 2 5 15,-9 2-6-15,10 8 2 0,-5-14 3 16,-2 5-2-16,7 9-4 0,-4-15 0 15,4 15-3-15,-6-10 3 0,6 10 0 16,-6-7-2-16,6 7 4 0,0 0 0 0,-6-13-2 16,6 13 0-16,0 0-2 0,-8-12-3 15,8 12 8-15,0 0-5 0,-7-10-2 0,7 10 8 16,0 0-3-16,0 0-2 0,0 0 4 16,0 0-3-16,0-13-5 0,0 13 2 15,0 0 2-15,0 0 5 0,0 0-5 16,0 0-3-16,0 0 4 0,0 0-1 0,17 28 5 15,-13-17-8-15,2 1 4 0,0 1-2 16,2-2 3-16,0 3 1 0,2 0-1 16,-2 0 1-16,2 4-2 0,0-2-3 15,4 1 5-15,-2-2-1 0,3-1 12 16,-2 2-8-16,-1-4 2 0,3 2 5 0,1-5-1 16,-5 0-1-16,1 5 4 0,2-6 1 15,-2-2 0-15,-1 2-1 0,1-4-4 0,-1-1-1 16,3 0 5-16,-14-3-2 0,23-3-2 15,-23 3 5-15,17-9-4 0,-7 1-4 16,0 0-4-16,-3-3-1 0,-2-2-1 0,-1 1-5 16,3-4-3-16,-3 1 1 0,-4 3-6 15,3-1-3-15,1 1 3 0,-3 1-15 16,-1 11-17-16,4-17-7 0,1 9-8 0,-5 8-12 16,0 0-10-16,2-12-12 0,-2 12-29 15,0 0-127-15,0 0 231 0</inkml:trace>
  <inkml:trace contextRef="#ctx0" brushRef="#br0" timeOffset="44547.78">3832 10741 599 0,'7'4'-41'16,"-7"-4"13"-16,8 6 13 0,-8-6 10 16,0 0 12-16,7 5 6 0,-7-5 9 15,0 0 8-15,0 0 6 0,0 0-1 0,0 0 7 16,0 0-4-16,10 1 2 0,-10-1 3 16,0 0-9-16,0 0-5 0,0 0 6 15,0 0-4-15,0 0-6 0,0 0-8 0,0-26-1 16,0 26-2-16,0-14 10 0,0 14-8 15,-8-24 1-15,8 10 2 0,0-4-13 16,-2 1 3-16,2-6-5 0,-4-2 2 0,-3-3 0 16,7 1 4-16,-4-7-11 0,3-5 5 15,-9 2 0-15,10-2-2 0,-1-2-2 0,-3-2 5 16,1 3-3-16,3 0-5 0,-4 0 1 16,0 3 6-16,2-1-6 0,2 4 2 15,-6-1 3-15,2 2-1 0,0 5-2 16,4 2 0-16,-2 5 0 0,2-2-2 0,-4 3 3 15,0 3 0-15,1-2-1 0,3 7-2 16,-4 0 4-16,4 0 1 0,-1-1-2 16,-5 4-3-16,6 9 2 0,0-18 2 15,0 18-4-15,-4-13 3 0,4 13 0 0,-1-12-7 16,1 12 3-16,-4-11 3 0,4 11 0 16,0 0-2-16,0 0 4 0,0 0-2 15,0 0 3-15,0 0 10 0,0 0-16 0,0 0 5 16,0 0-5-16,-29 16 0 0,21-9 5 15,1 1-5-15,2-1 2 0,-2 3 3 16,-4 1-2-16,5 2 0 0,-2-5 3 0,2 6-2 16,0-2 2-16,-1-2-1 0,2 4-4 15,-5-4 3-15,5 1-4 0,2 1 2 0,-5-3 1 16,2 2-1-16,0 0 1 0,2-5 0 16,4-6-2-16,-6 16-1 0,6-16 10 15,-7 10-3-15,7-10-4 0,-4 10 3 16,4-10 5-16,0 0-8 0,-1 7 4 0,1-7-1 15,0 0 1-15,0 0-2 0,0 0 6 16,0 0-2-16,0 0-2 0,8-32-1 0,-4 21 4 16,0-1-2-16,2 3 2 0,-4-4-4 15,2 1-1-15,2-2-4 0,-2 4 1 16,0-4-3-16,-1 2-2 0,-3-1 8 16,5 2 0-16,1 3-2 0,-2-4-2 0,-4 12 3 15,1-17 7-15,3 10-10 0,-4 7 0 16,7-13-1-16,-7 13-4 0,6-11 9 15,-6 11-11-15,4-8 3 0,-4 8-9 16,0 0 1-16,2-13 3 0,-2 13-5 0,0 0-3 16,0 0 5-16,8-5 5 0,-8 5-7 15,0 0 4-15,0 0 5 0,0 0 0 16,0 0-1-16,18 12 1 0,-8-4 9 0,-2-3-11 16,2 6 4-16,0-3 5 0,4 2-6 15,-2 4-1-15,2 0 3 0,0 1 5 16,-2 0 0-16,3-1-4 0,-3 5 4 0,5-2 0 15,-7-2 0-15,4 2 2 0,-2-1-1 16,-1-4-5-16,1 3 0 0,-1 0 7 16,-5-2-6-16,2-1 1 0,-1-1-1 0,2-2-4 15,-6 2-12-15,5-5-10 0,-1 5-13 16,-1-4-14-16,-2 5-23 0,-2-6-31 16,-2-6-125-16,6 11 80 0</inkml:trace>
  <inkml:trace contextRef="#ctx0" brushRef="#br0" timeOffset="46909.59">4730 10111 576 0,'-6'8'-44'0,"6"-8"4"0,0 0 5 0,-10 6 9 16,10-6 9-16,0 0 11 0,-11 6 7 16,11-6 7-16,0 0-4 0,0 0 3 0,0 0-1 15,0 0 6-15,-11 5 4 0,11-5 1 16,0 0 3-16,0 0 8 0,0 0 13 16,0 0-5-16,0 0-10 0,0 0-3 15,0 0-3-15,0 0 1 0,0 0 2 0,0 0-5 16,0 0-2-16,15-40 0 0,-8 29-9 15,3-3 2-15,-2-4 1 0,7 1-4 16,-3-2 4-16,4-5 0 0,5-1-5 0,2-4-1 16,-3 1-2-16,8-7 1 0,-1 0-3 15,-1-2 6-15,1-4-2 0,0 3-4 16,-2 1 0-16,6-2-3 0,-5 1 0 16,-3 2 3-16,4-3-4 0,-3 3-3 0,0 3 2 15,2-3 3-15,-7 5-3 0,2-1 2 16,-1 3 3-16,-1-1-3 0,2 2 0 0,-1 0 3 15,-2 0-5-15,-2 2 2 0,0 0 3 16,1 2-7-16,-5-1 2 0,5 0 4 16,-3-1 3-16,-1 2 11 0,-8 0-18 0,6-1 3 15,0 4 2-15,-6-5 1 0,4 4-2 16,-3 0 1-16,-4-2 0 0,6 2-1 16,-5 2 0-16,5 1 3 0,-7-1-7 15,3 1 6-15,-1 5 1 0,1-1-2 0,0 0-4 16,-1 2 1-16,1 2 3 0,-3-2-1 15,4 2 1-15,-5 2 1 0,4-2-2 16,-4 11 0-16,2-17 1 0,2 10 0 0,-4 7 0 16,2-13 3-16,-2 13-2 0,4-12 1 15,-4 12-3-15,0 0 0 0,0-13 2 16,0 13-4-16,0 0 1 0,4-11 5 0,-4 11-3 16,0 0 0-16,0 0-1 0,0 0-1 15,0 0 2-15,0 0-2 0,0 0-2 16,0 0 7-16,-30 21-1 0,23-17 1 0,-4 6 0 15,2-4-8-15,-2 2 6 0,3 2 2 16,-2-2-2-16,-5 1 1 0,4-1 0 16,3 1 3-16,-6-2-5 0,4 4 4 0,1-5-6 15,0 2-5-15,-1 2 9 0,2-4-4 16,0-2 4-16,8-4-2 0,-8 11 2 0,0-6-1 16,8-5-4-16,-10 7 4 0,10-7 4 15,-7 8 3-15,7-8-4 0,0 0 3 16,0 0-5-16,0 0 0 0,0 0 3 15,0 0 1-15,0 0 0 0,0 0-3 16,31-17-2-16,-21 9 2 0,2 0-4 0,-1 1-2 16,0-4 2-16,1 3 0 0,-2-4 1 15,2 0-4-15,3 3 8 0,-3-2-9 16,-1 1 6-16,-1 0 4 0,1 2-2 0,-2-1-3 16,2 1 0-16,-3 1 4 0,1-1-6 15,-3 4 2-15,-6 4 2 0,10-13 1 16,-3 9-6-16,-7 4 4 0,9-8 3 0,-9 8-7 15,11-8 6-15,-11 8-7 0,7-8-1 16,-7 8 9-16,0 0-6 0,10-7 4 16,-10 7-6-16,0 0 2 0,8-5-1 0,-8 5-1 15,0 0 6-15,0 0-1 0,0 0 1 16,0 0-3-16,19 12-1 0,-19-12 5 16,5 13-5-16,2-2 2 0,-3-3 0 0,-1 5 11 15,1-1-12 1,-3 4 2-16,8-1 3 0,-7 5-2 15,2 0 2-15,0-3-1 16,-2 5 3 0,5-6-10-1,-3 4 13-15,-4-3-6 16,4 4-1-16,-3-2 2 16,-1-2-1-1,4-1 5-15,-4-1-3 16,3 1 1-16,1-3 1 0,-4-1-9 31,4-1 3-31,-4 0-5 0,0-1-12 0,3 0-17 16,-3-1-18-16,0-9-24 15,0 13-52-15,0-13-79 0,0 0 71 0</inkml:trace>
  <inkml:trace contextRef="#ctx0" brushRef="#br0" timeOffset="65432.52">2196 9209 39 0,'0'0'18'0,"0"0"-4"0,0-16-3 0,0 16 3 0,0 0-5 16,0 0 8-16,0 0-4 0,0 0 1 15,0 0 5-15,0 0 1 0,-2-9 0 16,2 9-1-16,0 0 2 0,0 0 0 0,0 0-3 15,0 0-1-15,0 0-1 0,0 0-1 16,0 0-4-16,0 0 4 0,0 0-3 0,0 0-7 16,0 0 5-16,0 0-3 0,0 0-2 15,0 0 4-15,0 0-2 0,0 0-1 16,0 0-1-16,26 20 2 0,-23-13 0 16,2-1-3-16,5 1 2 0,-9 0 0 0,6 1-4 15,1-2 1-15,-8-6 0 0,10 16 2 16,-4-9-3-16,0 1 1 0,-2 0 1 0,3-4 1 15,-7-4-5-15,11 12 6 0,-10-7-3 16,-1-5 2-16,11 8-4 0,-5-4 8 16,-6-4-7-16,14 8-2 0,-4-5 1 15,-2 0 4-15,-8-3-2 0,22 4 2 0,-8-4-3 16,-14 0 2-16,23 0-4 0,-7-4 2 16,-4 1 1-16,9 0 0 0,-1 2 1 0,-1-6-3 15,9 1-1-15,-4 0 3 16,3 0-3-16,2-5 4 0,4 2-2 0,1-2 1 15,-2 2-3-15,5-1-1 0,-4-3 2 16,5 2-1-16,-5 3 2 0,-6 0-2 0,-1-1 0 16,-3 5-2-16,-2-4 4 0,-1 4 4 15,-6-1-10-15,2-1 0 0,0 4-3 16,-2-1 0-16,-2 3-2 0,-12 0-2 16,24 0-10-16,-14 3-7 0,0-1-8 0,1 4-8 15,-6-1-90-15,6 3 46 0</inkml:trace>
  <inkml:trace contextRef="#ctx0" brushRef="#br0" timeOffset="67011.67">2324 11217 327 0,'0'0'-19'0,"0"0"6"0,0 0 4 16,0 0 6-16,0 0 2 0,0 0 4 0,0 0 6 16,0 0 1-16,-8-9 4 0,8 9 1 15,0 0 2-15,0 0-3 0,0 0 2 0,0 0 3 16,0 0-3-16,0 0 0 0,0 0 0 16,0 0-2-16,0 0-1 0,0 0-2 15,0 0 1-15,0 0-1 0,0 0-1 16,0 0 2-16,0 0-5 0,0 0 2 0,0 0-5 15,0 0 3-15,0 0-3 0,0 0-1 16,0 0 2-16,0 0 7 0,0 0-11 16,0 0 6-16,0 0-5 0,0 0-2 15,24 20 2 1,-21-12-3-16,2 0 3 0,-5-8 3 0,11 13-3 0,-3-7-2 0,-5 6 2 16,2-6-2-16,0 1 10 0,1 1-11 15,-2-1 5-15,2-2-5 0,-6-5 0 0,11 13-1 16,-7-9 0-16,-4-4 7 0,8 14-5 15,0-12 5-15,0 1-1 0,3 2 0 16,-11-5-2-16,30 2 1 0,-11-2 4 0,2-2 1 16,2-2-1-16,4 3 4 0,3-4 0 15,0-2-5-15,7-1 5 0,-4-3-2 0,5 1 2 16,-6-1 5-16,1 0-2 0,0 1 5 16,-7 0-5-16,-2 2 0 0,1 0 2 15,-2 2-5-15,-3-1-4 0,-3 0 10 16,-1 3-9-16,-3 0-6 0,3 0 6 0,-5-1-4 15,4 4-9-15,-15 1-2 0,16-8-13 16,-6 8-3-16,-10 0 3 0,12-3-17 0,-12 3-15 16,0 0-12-16,22 7-22 0,-22-7-101 15,9 8 63-15</inkml:trace>
  <inkml:trace contextRef="#ctx0" brushRef="#br0" timeOffset="93329.43">6375 14132 117 0,'0'0'27'0,"0"0"5"0,0 0 0 0,0 0 5 0,0 0 6 0,0 0 2 16,0 0-5-16,0 0 1 0,-12-17-3 15,12 17-2-15,0 0 2 0,0 0-1 16,0 0-1-16,0 0 2 0,0 0-5 0,0 0-4 16,0 0 4-16,0 0-6 0,0 0-1 15,0 0-5-15,0 0 4 0,0 0-2 16,0 0 3-16,0 0 0 0,0 0 0 0,0 0 10 15,12-8-12-15,-12 8 2 0,25 0-3 16,-9 2 2-16,2-2-4 31,4 0-1-31,1 0-6 0,8 0 6 0,6 3-3 0,-2-3 1 0,6 3-1 0,6-2 4 0,-1 2-5 16,-2-1-7-16,2 1-3 0,2-3 7 16,-6 3 1-16,2-1-8 0,-1 1 3 15,-6-3 1-15,-2 3-2 0,6-2 3 0,-7-1-5 16,3 3-3-16,-4-3 4 0,1 2-3 0,-1-2 1 15,-1 3-6-15,0-3-7 0,3 3 12 16,-2-3 1-16,2 0-3 0,-2 2-1 16,0 1 0-16,5-3 0 0,-6 1 4 15,4 3-11-15,-2-4 13 0,2 2-7 0,-4 0-3 16,6 1 11-16,3-3-7 0,-8 3 2 16,2-2-4-16,2 2-1 0,-3-3 2 15,3 4-4-15,0-3-1 0,-3 2 9 0,3-1 0 16,-5-2-7-16,4 3 3 0,1 0 2 15,-3-3-3-15,7 0 1 0,-6 2 1 16,2-2 1-16,4 2-2 0,-6-2 7 0,6 0-7 16,-5 0 6-16,6 0-8 0,-8 0 4 15,4 0-1-15,3 0-1 0,-6 0-3 16,2 0 8-16,0 0-14 0,2-2 5 16,-6 4 1-16,5-2 4 0,-1-2 1 15,-2 2 0-15,2 0-4 0,4 0 4 0,-5 0-7 16,6 0 12-16,-8 0-7 0,14-2 5 15,-2-1-10-15,-4 3 5 0,6 0-1 16,0 0 9-16,-2 0-10 0,0-3 5 0,1 3 0 16,-6 0-7-16,-2 0 4 0,0 0 3 15,2 0-4-15,-1 3-1 0,-1-3-5 16,-2 0-3-16,0 3 5 0,1-3 8 0,-5 2-13 16,0-2 4-16,-6 2 2 0,2 0 0 15,2-2-2-15,-2 3-3 0,2-3-3 0,-4 1 16 16,-1 3-19-16,1-4 2 0,2 0 2 15,2 0 0-15,-8 0-2 0,6 3 2 16,2-6-1-16,-5 3-1 0,4 0-1 16,0-4 3-16,4 3-2 0,-5 1 5 0,2-3-4 15,2 3-1-15,-2-2-3 0,2 2 8 16,-4 0 1 0,3-2 5-16,4 2-4 0,-2 0 0 0,-6 0 1 0,5-2 0 0,4 2 3 15,-3 0 1-15,-1 0-5 0,-1 0 3 16,4 0-3-16,-3 2 5 0,-5-2-1 15,6 2 3-15,-4-2-3 0,0 2 2 0,0 1 2 16,0-3-5-16,0 1-1 0,0-1 2 16,0 0 1-16,0 4-2 0,0-4 4 15,0 3-3-15,-4-3 1 0,5 3 7 16,-2-1-9-16,2-2 1 0,-2 0 2 0,2 3 5 16,-2-3-11-16,-2 3 4 0,4-3-1 15,-3 0 4-15,-2 1-2 0,-3-1 1 0,0 3-3 16,-3-3 6-16,2 2-5 0,1-2 2 15,-2 3-1-15,-5-3-1 0,6 3 2 16,-6-3-2-16,5 0 1 0,-9 2 1 0,4-2-3 16,-1 0 5-16,-2 3-4 0,-1-3 3 15,-12 0-10-15,20 0 2 0,-9 3-3 16,-11-3-7-16,17 0-5 0,-17 0-3 16,16 1 0-16,-16-1-3 0,15 3-10 15,-15-3-5-15,8 8-11 0,-8-8-11 0,8 5-21 16,-8-5-119-16,12 7 70 0</inkml:trace>
  <inkml:trace contextRef="#ctx0" brushRef="#br0" timeOffset="151021.68">12556 14047 331 0,'0'0'-7'0,"-17"-8"16"0,17 8-14 0,0 0 2 16,0 0 2-16,-5-11 3 0,5 11 5 16,0 0 6-16,0 0-1 0,-11-7 0 15,11 7 2-15,0 0 3 0,0 0-5 0,0 0 1 16,0 0 1-16,-11-5 1 0,11 5 0 16,0 0-4-16,0 0 3 0,0 0 1 0,0 0-1 15,0 0-4-15,-5-7 1 0,5 7 1 16,0 0-1-16,0 0 2 0,0 0-2 15,0 0 5-15,0 0-3 0,0 0-5 16,0 0 9-16,0 0-6 0,0 0 6 16,0 0-6-16,0 0 5 0,0 0-5 15,39 10-2-15,-25-8 2 0,-2 1-2 266,6-3 2-266,-2 3-6 0,9-2 1 16,-6-1-1-16,5 4 2 0,1-1-1 0,6-3-1 0,-5 1 1 0,8-1 0 0,-5 0 8 0,2 3-8 15,-1-3 5-15,4-3-3 0,-5 3 2 0,2 0 2 0,-5 0 4 16,0-1-3-16,0 1-3 0,0 0 0 0,-4 0-2 15,-2-3-4-15,-1 3 8 0,2 0-6 0,-5 0 4 0,0 0-2 16,2-4-1-16,-4 4 2 0,-14 0-4 0,27-1 0 0,-15 1 1 0,0 0-1 16,-12 0-2-16,21 0 0 0,-10-3-2 0,-11 3-2 0,16 0-3 0,-16 0-5 15,16 3-1-15,-16-3-7 0,17 1-3 0,-17-1-11 0,16 4-7 0,-16-4-15 0,15 4-19 0,-12 1-30 0,-3-5-117 0,9 8 74 0</inkml:trace>
  <inkml:trace contextRef="#ctx0" brushRef="#br0" timeOffset="173019.31">2495 14399 48 0,'-1'12'30'0,"-6"-2"-7"0,-1 4-4 16,1-2-4-16,2 0 5 0,-2-2-4 15,-1 2-1-15,2-1-6 0,-5-2 2 16,10 1 2-16,-6-2 1 0,7-8 1 0,-11 14 3 16,7-7 5-16,4-7 2 0,-5 12 2 15,5-12-1-15,-4 9 0 0,4-9 1 0,-7 8-3 16,7-8 7-16,0 0 2 0,-4 10 0 15,4-10 3-15,0 0-8 0,0 0 2 16,-8 5-4-16,8-5-2 0,0 0-3 0,0 0 5 16,0 0-3-16,0 0-1 0,0 0-4 15,0 0-1-15,0 0-1 0,12-36-3 16,-5 24 2-16,-3 0-6 0,1-1 3 0,6-2-1 16,0 0-9-16,-1 1 3 0,2-1 12 15,-1-2-13-15,1-2-1 0,-1 2 3 16,-2-1 8-16,2 1-10 0,-1 0 8 0,1 2-4 15,-6-1 3-15,6 1 27 0,-4 3-22 16,-2 2 1-16,2-2-8 0,-3 2 7 16,2 2 5-16,-6 8-12 0,11-14-3 15,-11 6 8-15,0 8-2 0,9-11-5 0,-9 11 1 16,7-7 1-16,-7 7-4 0,0 0 0 16,0 0-6-16,21 15 7 0,-15-7-1 15,0 1-2-15,0 3 0 0,4 6 2 0,1-4-3 16,0 8 3-16,-6-2 2 0,6 0-3 15,-1 0 7-15,2 2 2 0,-1-3-17 16,0 0 7-16,-2-2 2 0,4-2-1 0,-3 1 0 16,3-2 4-16,-2-4-5 0,-2 0 3 15,2-3 1-15,1 1 0 0,-2-3-3 16,5-1 4-16,-3-4 2 0,-12 0-3 16,27-4-1-16,-17-4-4 0,1-2 1 0,0 0 0 15,1-4 0-15,-6-2 3 0,4 2-6 16,-4 1-1-16,2-4 2 0,-1 5-6 0,0-2-2 15,-3 2 0-15,-3-1-6 0,3 4-1 16,3-1-14-16,-3 2-11 0,-4 8-6 16,6-13-14-16,-6 13-7 0,4-9-7 15,-4 9-13-15,0 0-19 0,0 0-160 0,0 0 217 16</inkml:trace>
  <inkml:trace contextRef="#ctx0" brushRef="#br0" timeOffset="173575.59">3184 14501 660 0,'6'-5'-41'0,"-6"5"12"0,0 0 11 0,0 0 6 0,0 0 10 0,0 0 3 16,13-3 3-16,-13 3 3 0,0 0-5 16,0 0 1-16,0 0-3 0,0 0 7 15,0 0-3-15,0 0 0 0,0 0 1 16,0 0 4-16,-29 18 1 0,29-18-3 0,-15 13-5 16,8-8 10-16,7-5-5 0,-9 15 1 15,6-7-2-15,3-8-3 0,-10 12 6 16,10-5-3-16,0-7 4 0,0 16 1 15,0-16 6 1,0 14-8-16,0-14 3 16,10 11-6-16,-3-7 0 0,-7-4-1 0,12 5-3 0,-1-2 0 31,-11-3 1-31,20-3 11 0,-20 3-12 0,17-5 0 16,-17 5 2-16,12-9-4 0,-4 1 4 15,-1 1-1-15,-6-4 3 16,-1 11-1-1,5-17-9-15,-5 6 11 16,0 11-10-16,-6-17-4 0,2 6-2 16,4 11 0-1,-11-16-10-15,8 8 0 0,-2 0-12 16,5 8-7-16,-11-12-10 0,11 12-13 31,-8-10-13-31,2 6-90 0,6 4 55 16</inkml:trace>
  <inkml:trace contextRef="#ctx0" brushRef="#br0" timeOffset="173920.98">3287 14467 444 0,'7'-8'-4'0,"-7"8"2"0,0 0 3 0,10-7 2 0,-10 7 8 0,0 0 8 16,12-8 1-16,-12 8-2 0,0 0-3 16,11-5 4-16,-11 5-3 0,0 0-1 0,16 0 1 15,-16 0-4-15,0 0 4 0,0 0-3 16,21 8 5-16,-15-3-8 0,-6-5 0 0,6 12 3 15,0-5-5-15,-1 1 3 0,-1 2-4 16,-3 0 1-16,-1 0 0 16,0 2 0-16,0-1-2 0,0 1-2 0,0-3 3 0,0 2-3 15,-5 0 0-15,5-11 0 0,-5 17 6 16,3-10-1-16,2-7-4 0,-4 13 6 16,4-13 4-16,-2 9 14 0,2-9 1 0,0 0-4 15,0 0-4-15,0 0-3 0,0 0-1 16,0 0-2-16,0 0 2 0,0 0-7 15,22-25-2-15,-15 16 4 0,0-3 5 16,2-2-11-16,-2 5-3 0,3-4 0 0,-4 3 3 16,4-3 1-16,-3 6-6 0,1-3-2 15,-1 4-4-15,-2 0-13 0,-5 6-11 16,15-11-6-16,-9 6-17 0,-6 5-10 16,11-4-12-16,-11 4-14 0,0 0-158 0,0 0 236 15</inkml:trace>
  <inkml:trace contextRef="#ctx0" brushRef="#br0" timeOffset="174578.72">3648 14593 617 0,'18'-9'-20'0,"-18"9"4"0,0 0 3 15,0 0 4-15,8-8 11 0,-8 8 7 16,0 0 2-16,0 0 0 0,0 0 0 0,6-7 1 16,-6 7-6-16,0 0 1 0,0 0 4 15,0 0-9-15,0 0 5 0,0 0 0 16,0 0-3-16,-22 20 3 0,22-20 1 16,-10 12 0-16,5-4-4 0,-2-2 0 0,7-6 2 15,-10 12 4-15,10-12-2 0,-6 9-1 16,6-9-2-16,-6 11 1 0,6-11 3 0,-11 4 4 15,11-4 4-15,0 0 13 0,0 0-14 16,0 0 6-16,0 0-10 0,0 0 2 16,0 0 3-16,0 0-7 0,0 0 0 15,3-32 0-15,5 22 3 0,-6 0-6 0,4 0-5 16,3-3 5-16,-4 4-9 0,2-1 4 16,-2 0 3-16,5 2-1 0,-2 1-3 15,0-1-4-15,-2 3 6 0,-6 5 0 16,16-4 2-16,-16 4-4 0,22 4 5 0,-14 1-1 15,-8-5-9-15,18 9 11 0,-12-2-9 16,4 1 2-16,-3 1 2 0,-2 1-2 0,1-2 0 16,-5-2-4-16,3 5-3 0,-4-11 2 15,3 15 1-15,-3-7 0 0,0-8-5 16,8 12 7-16,-8-12-3 0,2 8 4 16,-2-8-4-16,0 0 2 0,0 0-1 0,0 0 0 15,0 0-5-15,0 0 0 0,0 0-2 16,20-19-5-16,-13 12 3 0,2-1 0 0,2 3 1 15,2 1 4-15,-3-4-4 0,4 0 5 16,-2 7 0-16,3-3 1 0,-15 4 2 16,23-2 2-16,-13 2 1 0,2 2-4 15,-12-2 4-15,18 8-6 0,-8-3 6 0,0 3-4 16,-4-1 1-16,1-2 5 0,-3 3-3 16,-4-8 6-16,5 15-4 0,-1-7-6 0,-1-2-16 15,1 2-11-15,-4-8-12 0,4 15-13 16,-1-10-18-16,-3-5-104 0,4 10 62 15</inkml:trace>
  <inkml:trace contextRef="#ctx0" brushRef="#br0" timeOffset="175485.53">4214 14727 493 0,'0'0'-1'0,"12"-6"6"15,-12 6 6-15,8-6 2 0,-2 0 4 16,-6 6 11-16,0 0-13 0,0-16 5 16,0 16-4-16,0-12 3 0,0 12-5 15,-6-12 2-15,6 12 1 0,-11-10-7 16,11 10 1-16,-5-10 3 0,5 10-4 16,-11-6-6-16,11 6 9 0,-15-4-6 15,15 4-2-15,-16-3 1 0,16 3 3 0,0 0-4 16,-22 5 2-16,11-3 1 0,11-2 1 15,-12 10-4 32,1-4 6-47,5-1-6 0,6-5 1 0,-10 11-2 0,10-11-2 0,-9 6 2 0,9-6 1 16,-5 8 4-16,5-8-1 0,0 0 0 0,0 0-2 0,0 0-3 0,14 10 4 0,-14-10 4 16,0 0-5-16,19 0 3 0,-19 0-1 15,20-3-1-15,-20 3 0 16,16-4-6-16,-16 4 4 15,21-5 5-15,-10 2-8 0,-11 3 8 16,12-3-5-16,-12 3-2 0,15-2-1 0,-15 2-3 16,8-3 0-16,-8 3 5 15,0 0 3-15,0 0-10 16,0 0 9-16,16 5-9 0,-16-5 7 16,9 6-4-16,-9-6 0 15,8 5 2-15,-8-5-4 16,11 4 4-16,-2 1 1 0,-9-5-3 15,17 8 1-15,-7-5 2 32,-10-3 3-32,24 4-4 0,-11-4-1 15,0 3 4 1,2-3 0 0,1 2-4-16,0-2 3 15,-16 0-2-15,29-5-3 0,-13 4 9 16,-1-5 1-16,2-2-7 15,-5 0 1-15,10 2 3 16,-10-6 4 15,6-2-5-31,-6 2-4 16,0-5 1-16,3-3 0 16,-4 1-4-16,-1 1 4 15,-2 0-3-15,3 0-3 16,-6 0 9-1,5 6-7 1,-5-1 3 0,2 1-1-1,-3-1 2-15,-3 6-4 0,4 0 0 16,-5 7-1-16,0 0 1 0,0 0 4 16,0 0-3-16,0 0 0 0,0 0 7 0,0 0-1 0,-40 19 3 0,30-2-1 31,4 1 6-16,-2 0-3-15,6 5 1 0,-2-4 4 0,0 2-1 0,8 2-8 0,-4-3 8 0,6 2-4 16,2-3 3-16,0-2-8 0,7 5-9 0,-3-8-12 0,3 4-25 0,3-6-38 0,-2-2-47 16,3 0-190-16,-6-2 168 0</inkml:trace>
  <inkml:trace contextRef="#ctx0" brushRef="#br0" timeOffset="176474.7">2450 15132 766 0,'6'4'-62'0,"-6"-4"10"0,0 0 10 15,11 5 10-15,-11-5 6 0,9 3 15 0,-9-3 2 16,0 0 5-16,18 3-3 0,-18-3 3 16,16 0 0-16,-16 0 1 0,17 0 5 15,-17 0-1-15,16-3 1 0,-16 3 2 16,21-5 3-16,-11-1 4 0,3 2-5 0,-4-1-1 16,2-3 3-16,1 3 0 0,-1-2 0 15,1-4 1-15,-2 2-3 0,1 0 5 16,-4-2-5-16,2 0 0 0,-2 5 3 15,1-5-6-15,-2 2 1 0,-4 1 2 0,7 0-1 16,-9 8-10-16,0-14 9 0,0 14-1 16,0 0 0-16,-17-16 1 0,9 14 1 0,8 2-1 15,-23 2-7-15,23-2 14 0,-27 11-10 16,10-6 1-16,-3 5-2 0,3-1 4 16,1 4-3-16,0-1-2 0,2 0 2 15,-2 4 2-15,6-4 4 0,-1 4-5 0,6-2 4 16,1 2 4-16,1-4 3 0,3 2 2 15,3 0 1-15,2-2 0 0,4 1 1 16,-1-4-7-16,3 5 3 0,2-8 3 0,5 6-3 16,-6-4 0-16,2 0-6 0,-2-1 4 15,3-2-4-15,-7 1-8 0,7-1 5 16,-5-1-5-16,-3-1 1 0,2 2-2 16,-9-5 1-16,11 8-10 0,-11-8 0 0,0 0-3 15,0 0 2-15,0 0 6 0,0 0 0 16,-25 12-7-16,25-12 6 0,-23 3 2 0,14-1-2 15,-5 0 11-15,0 3-9 0,2-2 3 16,-3 2 0-16,7 0-2 0,-7 2 0 16,6-2 3-16,-4 1 0 0,7 0-2 15,-4 2 3-15,3 0 2 0,-1-1 4 16,8-7-2-16,-3 16 1 0,3-16-3 0,0 15 2 16,7-7-4-16,0-4 5 0,-2 4-8 15,4-2 3-15,-1 0 2 0,7-1-10 0,-6 0-3 16,5-2-13-16,0 1-8 0,-2-1-12 15,3-1-16-15,-3 1-14 0,0-3-106 16,-12 0 61-16</inkml:trace>
  <inkml:trace contextRef="#ctx0" brushRef="#br0" timeOffset="176921.04">3043 15301 456 0,'7'-4'-23'0,"-7"4"2"16,0 0 10-16,0 0 5 0,0 0 4 16,0 0 10-16,0 0-1 0,0 0 6 15,-23-13-2-15,23 13 1 0,0 0 5 0,-23 0 2 16,23 0 0-16,0 0-3 0,-30 5 6 16,19-1-2-16,0 0-4 0,-1 0 3 15,2 2 14-15,-1-2-20 0,-1 1 1 0,5 3 1 16,-3 0-1-16,0-1-3 15,10-7 2-15,-10 13-1 0,6-6-1 0,4-7-1 16,-3 17-2-16,3-9 5 0,0-8-9 0,7 13 3 16,-1-6 0-16,4 0 3 0,-4-2-12 15,5 0 1-15,0 3-15 0,1-4-10 16,-2-1-10-16,4 2-11 0,-1-2-6 16,3 0-14-16,-5-1-117 0,3 1 63 0</inkml:trace>
  <inkml:trace contextRef="#ctx0" brushRef="#br0" timeOffset="177319.07">3290 15411 452 0,'5'-4'-25'16,"-5"4"3"-16,11-10 12 0,-3 5 12 15,-8 5 0-15,9-8 8 0,-9 8 5 0,8-9 5 16,-8 9-3-16,5-8 1 0,-5 8 3 15,3-8-5-15,-3 8-2 0,0 0 7 16,0 0-10-16,8-10 0 0,-8 10-3 0,0 0 6 16,0 0-4-16,0 0-1 0,0 0-2 15,0 0-3-15,0 0-3 0,-31 0 3 16,31 0 2-16,0 0 1 0,-17 10-3 16,12-2 3-16,-2-3 2 0,-1 2-2 0,8-7-1 15,-8 13 4-15,8-13-2 0,-4 12-3 16,4-12 2-16,-4 12 6 0,4-12 2 15,0 0 0-15,8 17-5 0,-3-11 4 0,6-1-2 16,-3-2 9-16,7 2-10 0,-2-4 1 16,0 2-4-16,1-3 7 0,-14 0-8 15,24 3 6-15,-24-3-9 0,18-6 0 0,-7 5 6 16,0-4-5-16,-11 5-8 0,12-15 3 16,-8 4-22-16,-4 11-19 0,-7-24-20 15,-1 11-30-15,0-2-140 0,-7 2 79 0</inkml:trace>
  <inkml:trace contextRef="#ctx0" brushRef="#br0" timeOffset="178282.92">2407 15844 610 0</inkml:trace>
  <inkml:trace contextRef="#ctx0" brushRef="#br0" timeOffset="178595.73">2416 15833 516 0,'11'-4'-39'0,"-11"4"4"0,0 0 6 0,3-10 7 15,-3 10 7-15,0 0 2 0,-18-10 1 16,18 10 7-16,0 0-3 0,-22-5 4 0,7 5-2 15,15 0 6-15,-23-3 2 0,11 3 1 16,12 0 3-16,-26 6-2 0,10-4 4 16,1 0 0-16,2 3 2 0,-1 0 2 0,1 1 2 15,2-4-2-15,2 5 4 0,2 1 2 16,-3-3-3-16,4 2 7 0,6-7 4 0,-6 16-1 16,6-7-4-16,0 2 1 0,2-2-2 15,2 5 6-15,2-2-3 0,0-3-1 16,5 4-2-16,-6-1-4 0,5 2 4 15,-2 0 0-15,0-2 0 0,-2 6-10 0,0-5 7 16,-2-1-2-16,-4 3-2 0,0-2 0 16,0-1-6-16,-4-3 7 0,-2 2-9 15,-4-4 4-15,-2-2-1 0,-6 0-7 16,2 1 0-16,-2-4-3 0,-1-2-6 0,-2 0 2 16,1-2-11-16,2-1-2 0,1 0-4 15,0 1 3-15,2-2-5 0,3-2-4 0,-3 4-7 16,15 2-10-16,-12-8-2 0,12 8-8 15,-6-7-4-15,6 7-103 0,0 0 56 16</inkml:trace>
  <inkml:trace contextRef="#ctx0" brushRef="#br0" timeOffset="179224.7">2363 16107 444 0,'7'-6'-7'0,"-7"6"2"0,0 0 8 16,14-8 1-16,-14 8 7 0,6-4-1 0,-6 4 2 16,0 0-3-16,0 0 0 0,0 0 5 15,0 0 1-15,0 0-3 0,13 12 0 16,-13-12 1-16,0 15 1 0,0-4-1 15,0-11 7-15,-7 20-8 0,3-8 5 0,-2 4 1 16,4-4 0-16,-7 2-4 0,4 0 1 16,-2 0 5-16,2-2-5 15,-5 0-6-15,5 2 3 0,-2-2-6 0,3-2-2 16,-2 0 6-16,4-2-3 0,-6 0 5 0,8-8-3 16,-6 12-7-16,6-12 4 0,-7 6-4 15,7-6-5-15,0 0-2 0,0 0-1 0,0 0-14 16,0 0-1-16,0 0-2 0,0 0 0 15,0 0-6-15,11-40 3 0,-9 31 0 16,6-3 1-16,-6-4-3 0,4-1 6 0,-2 2-1 16,3-2 4-16,-3 2-1 0,1-1 16 15,1 4-7-15,-5 0 8 0,7-1 1 16,-5 1 5-16,1 1-1 0,-3-1 5 0,4 1 4 16,-1-1 3-16,-2 6-3 0,4-5 1 15,2 3 0-15,-1 1 2 0,-2-1 2 16,-5 8 0-16,18-8 4 0,-8 4-5 15,-10 4-4-15,23-2 8 0,-23 2-1 0,24 5-3 16,-16-4 0-16,7 2 0 0,-5 2-2 16,1 3 0-16,-3-1 0 0,3 4 0 15,-2-3-7-15,-2 1 1 0,1 0 8 16,-6 5-7-16,4-5-6 0,-1 2-1 0,-5-2 1 16,0 2-5-16,0-11-2 0,-11 14-2 0,5-6 2 15,-5-1-14-15,2-2-4 0,9-5-8 16,-19 8-6-16,4-8-5 0,5 3-7 15,10-3-6-15,-19-3-16 0,19 3-87 16,-20-5 53-16</inkml:trace>
  <inkml:trace contextRef="#ctx0" brushRef="#br0" timeOffset="179752.33">2547 16027 428 0,'0'0'-4'16,"8"-8"1"-16,-8 8 6 0,11-8 6 15,-3 4 7-15,-8 4 2 0,8-6 5 16,-8 6-9-16,17-2 3 0,-17 2-1 0,20 0-2 16,-5 2-5-16,-2 1 6 0,-4 0 0 15,5 5-3-15,-1-4 6 0,-2 4-6 16,2-2-5-16,-4 2 1 0,5 3-2 0,-5-2 0 15,-2 5 3-15,3-5-5 47,-4 4 0-47,-2-1-2 0,2 0 1 16,-2 0-3-16,-1 2 0 0,-3-5-2 0,4 2 0 0,-4-2 1 0,0-9 4 0,0 16-6 16,0-16-1-16,0 0 2 0,-4 9-2 0,4-9 0 31,0 0 3-31,0 0-1 0,0 0 4 0,0 0-6 0,0 0 2 15,0 0 0-15,24-26-1 0,-17 18-4 0,3-3 3 16,-4 2 3-16,4 1-5 16,-3-2-2-1,4-3 3 1,-6 6-6 0,6-3 0-1,-5 3-1-15,0-1-2 0,2 0-7 0,-8 8-12 16,10-9-5-16,-10 9-14 0,8-8-94 0,-8 8 50 0</inkml:trace>
  <inkml:trace contextRef="#ctx0" brushRef="#br0" timeOffset="180225.67">2886 16097 368 0,'-6'-10'-7'0,"6"10"9"0,0 0 4 0,0 0 2 16,-10-8 5-16,10 8 1 0,-11-4 3 15,11 4-2-15,-12-8 5 0,12 8 0 0,-15-6-6 16,15 6 7-16,-16-5-6 0,6 2-2 16,10 3 0-16,-19-1 2 0,19 1-7 15,-21 0 3-15,21 0-2 0,-20 0 3 16,20 0-6-16,-19 7 2 0,8-5 6 0,2 4-3 16,9-6-1-16,-17 12 4 0,10-7 2 15,2 3-8-15,-3 1 4 0,5-1-4 0,-1 2 6 16,0 0-4-16,4-10-1 0,0 18 1 15,4-12-2-15,3 5-1 0,-3-6 4 16,1 2-2-16,6 1-2 0,-5 0-3 16,5-3 1-16,1-1 1 0,3-1 0 0,-3-3-3 15,2 3-1-15,2-3 4 0,-16 0-3 16,27-6 1-16,-16 4 3 0,1-4-6 16,-2 2 1-16,1-4 1 0,-4-1-8 15,2 1 7-15,-6-3-2 0,5 2-4 0,-6-2-3 16,-2 11-10-16,4-14-4 0,-4 4-11 15,0 10-14-15,-6-12-14 0,6 12-22 0,-8-10-115 16,8 10 67-16</inkml:trace>
  <inkml:trace contextRef="#ctx0" brushRef="#br0" timeOffset="180755.57">2952 16072 517 0,'0'0'-9'16,"0"0"2"-16,11-11 9 0,-11 11 5 0,0 0 7 15,5-9 2-15,-5 9 2 16,6-8 1-16,-6 8-5 0,0 0 1 0,9-5 0 16,-9 5-4-16,0 0 4 0,0 0-4 15,21 2 3-15,-21-2-2 0,12 8-5 16,-5-4 1-16,-3 4 1 0,7 0 2 0,-6-1 0 15,-1 4-6 48,3-1 0-63,-1 0 3 0,-2-2 0 0,2 4-3 0,-6-3 1 16,2 2-4-16,2-2 1 0,-4-9 2 0,0 16-3 0,0-9-7 0,0 3 4 0,0-10 4 15,0 0 1-15,-6 15-3 0,6-15 0 0,0 0-3 0,0 0 10 0,0 0-7 0,0 0 3 16,0 0-5-16,0 0-2 0,0 0 7 0,0 0-5 0,10-32 0 0,-7 21 0 31,6-1 2-31,2 2 0 16,0-2 0-16,-1 1-6 15,2-1-3-15,4 1-9 16,-5 2-12 0,1 1-11-16,-1-1-14 0,-1 1-18 15,-3 1-122-15,2-1 66 31</inkml:trace>
  <inkml:trace contextRef="#ctx0" brushRef="#br0" timeOffset="180943.2">3414 15887 541 0,'5'-8'-3'0,"2"4"-1"0,3-2-1 0,-10 6 8 16,11-8 12-16,-11 8 2 0,9-8 2 0,-9 8-1 15,0 0 4-15,0 0-4 0,0 0 4 16,0 0-4-16,14 19 8 0,-14-19-9 15,-3 20 0-15,-1-8-1 0,4 0-3 16,-4 4 2-16,-3 1-3 0,6 3 3 0,-3 0-6 16,-3 0 0-16,3 3 6 0,2-3-6 15,-6 0-1-15,8-3 2 0,-3 3-7 16,-1-2-7-16,4-4-5 0,-4 1-8 0,4-2-3 16,0-1-12-16,0 0-7 0,4-1-11 15,-4-11-18-15,4 12-18 0,-4-12-101 16,3 11 63-16</inkml:trace>
  <inkml:trace contextRef="#ctx0" brushRef="#br0" timeOffset="181124.63">3287 16081 492 0,'0'0'-12'0,"-4"-9"2"0,4 9 6 0,0 0 4 0,12-11 6 0,-12 11 4 0,19-5 1 16,-6 5-1-16,-1-3-5 0,4 3 5 15,3 0-2-15,-2-1-4 0,2 2-11 16,-3-2-7-16,5 2-11 0,-1-1-11 0,-4 3-14 16,1 0-86-16,-1-3 46 0</inkml:trace>
  <inkml:trace contextRef="#ctx0" brushRef="#br0" timeOffset="181486.42">3686 16093 368 0,'0'0'6'16,"0"0"4"-16,0 0 9 0,17-6 15 0,-17 6 7 16,5-6 7-16,-5 6 4 0,0 0 3 15,0 0-3-15,0 0 2 0,10-6-5 0,-10 6-5 16,0 0-6-16,0 0-2 0,0 0 3 16,0 0 13-16,0 0-4 0,0 0-7 15,0 0-1-15,0 0-7 0,0 0-2 16,0 0-5-16,-38 12-1 31,38-12-1-31,-14 6-2 0,7 0-6 0,7-6 0 0,-11 10-2 0,10-3-2 16,1-7 4-16,0 16-6 0,0-16 2 0,7 17-2 0,-3-10-10 15,1 4 10-15,6-3 11 0,-5 1-11 0,6-1 1 16,-1-1 4-16,0 1-3 0,-2-4-8 16,-2 4 4-16,3-3 3 0,-4 0-2 15,0-1-4-15,-6-4 0 0,0 14-3 0,0-14-11 16,0 0 1-16,-22 12-17 0,0-10-24 0,4 1-17 15,-6 0-17-15,-2-3-22 0,-8 0-37 16,4 0-208-16,-3 0 135 0</inkml:trace>
  <inkml:trace contextRef="#ctx0" brushRef="#br0" timeOffset="187268.43">4982 14475 85 0,'0'0'32'0,"0"0"-8"15,0 0-6-15,0 0 10 0,-2-14 4 16,2 14-8-16,0 0-1 0,0 0-2 16,0 0-2-16,0 0 9 0,0 0-6 15,0 0 3-15,0 0 4 0,0 0-5 16,0 0 6-16,0 0-6 0,-6-12 0 0,6 12 1 15,0 0 1-15,0 0-3 0,0 0-1 16,0 0 2-16,0 0 3 0,0 0-9 16,0 0-1-16,0 0 8 0,0 0-6 15,0 0-9-15,0 0-1 0,0 0-2 0,0 0 0 16,18-2 3-16,-18 2-3 0,0 0-3 16,31 5 7-16,-20 0-2 0,2-5-5 15,-1 4 1-15,-1-1 2 0,2 0-3 0,0 1 3 16,2 0-6-16,-3-3 2 0,4 4-2 15,-1-2-1-15,-7 2 4 0,6-2 2 16,-3 1-6-16,1-1 0 0,-1 2 0 0,-1 0 0 16,0 1 1-16,0-2-5 0,-3 2 4 15,4 2 1-15,-6-1-6 0,2 1 6 0,-1 3 8 16,-2-1-3-16,2 2-1 0,0 0 1 16,-2 2 3-16,3 0-4 0,-3 1-4 15,-3 6 5-15,9-2 0 0,-9 4 2 0,3-1 3 16,-1 4 3-16,1 2-8 15,0-4 3-15,-4 4 1 0,2 2-2 0,-2-3-2 16,4 4 0-16,-4-2 4 0,4-2-2 16,-4 3 3-16,0 1-10 0,0-4 11 0,-4 3 7 15,4 0-7-15,-4-2-1 0,4 0 1 16,-2-2-4-16,2 2 3 0,0-1 1 16,-4 1-6-16,4-3 3 0,-4 2 0 15,4 1-6-15,-3 0 5 0,3-1 2 16,-4 3 4-16,4-4-8 0,0 0 1 0,4 2 7 15,-4-4-7-15,0 4-2 0,0-2 3 16,0 0 5-16,0-3-7 0,0 2-2 0,0 1 0 16,0-1 4-16,0-4-3 0,0 2 5 0,0 0-7 15,0-1 2-15,0-2-3 0,0 3 7 16,-4-3-8-16,4-3-5 0,0 1 7 16,-1-1 1-16,1-1-6 0,-6-4 8 15,6 3-7-15,-4-2 7 0,4-1-4 0,-1-1 2 16,-3-2-6-16,4-9 2 0,-11 20-1 15,9-12 5-15,-4-4-7 0,-4 1 3 16,-5 1 5-16,3-4-1 0,12-2-1 16,-33-2-8-16,13 2 5 0,-3 0-4 15,-2 0 4-15,-1-3-3 0,0 0-3 0,-5 1 2 16,4-1 0-16,-2 0-6 0,2 2 1 16,-3-2 0-16,7-2 3 0,-5 2-4 0,8 1-5 15,4-1 2-15,-3 0 6 0,5 3-2 16,-4-1 0-16,18 1-1 0,-22-3 5 15,22 3-1-15,-20-5 2 0,20 5 1 16,-18-5-2-16,18 5 4 0,-9-3-11 0,9 3-10 16,0 0-13-16,-13-5-13 0,13 5-12 15,0 0-23-15,0 0-20 0,0 0-166 0,0 0 212 16</inkml:trace>
  <inkml:trace contextRef="#ctx0" brushRef="#br0" timeOffset="187991.17">5154 15301 658 0,'0'0'-52'0,"0"0"7"0,0 0 11 16,0 0 10-16,0 0 9 0,12-4 4 16,-12 4 8-16,0 0 1 0,0 0 6 15,0 0 4-15,10-4 0 0,-10 4 4 16,0 0 0-16,0 0 3 0,0 0 0 0,0 0-3 15,0 0 4-15,0 0-3 0,0 0 3 16,0 0 7-16,0 0-7 0,0 0-1 16,0 0 5-16,-42-4-3 0,24 4 3 15,18 0 2-15,-30-2-6 63,14 2 2-48,-2-3-4-15,2 3 1 0,-2 0 3 0,-1 0-12 0,2 0 4 0,1-3-2 0,16 3 8 0,-27 0-8 0,15 0 2 0,12 0-6 0,-23 0 0 0,23 0 2 0,-17 0-1 0,17 0-9 0,0 0 0 0,-16 0-14 0,16 0-21 0,0 0-27 16,0 0-39-16,-11 6-119 0,11-6 76 16</inkml:trace>
  <inkml:trace contextRef="#ctx0" brushRef="#br0" timeOffset="192798.07">2384 14371 56 0,'0'0'2'0,"0"0"11"0,0 0 2 0,0 0 1 0,0 0 1 16,0 0 1-16,0 0 1 0,0 0-4 16,0 0 4-16,0 0-1 0,0 0 0 15,0 0-1-15,0 0 2 0,0 0 3 0,-48-2-5 16,48 2 0-16,-20 0 0 0,20 0-2 16,-28-2-1-16,16 2 2 0,-4 0-1 15,-1 0-1-15,-3 0-4 0,1-3 1 16,-2 0-2-16,-6 1 0 15,5 2 1-15,-5-2-3 0,0 2-1 16,1-4-2 15,3 3 2-31,-5-2 0 0,4 3-5 0,1 0 9 0,5-2-5 0,-4 2 3 0,6 0 0 0,-1 0 2 16,1-3 0-16,0 3 1 0,-1-3 6 0,17 3-5 0,-20-2 4 0,20 2 0 16,-22 0 5-16,22 0-3 0,-16-3 5 0,16 3-3 15,0 0-1-15,-17-1 5 0,17 1-10 16,0 0-3-16,0 0 2 0,-12-8-4 15,12 8 8-15,0 0-9 0,0 0-5 0,-4-12-2 16,4 12 0-16,0 0-6 0,0 0 2 16,12-19-1-16,-3 15 0 0,-9 4 1 15,12-11 1-15,-5 6 4 0,2 0-7 16,-9 5 6-16,18-10-1 0,-13 6-4 0,-5 4 1 16,19-8 2-16,-19 8 2 0,8-8 2 15,1 3 0-15,-9 5-4 0,8-7 2 16,-8 7 11-16,11-5 5 0,-11 5-10 0,0 0-6 15,13-8 7-15,-13 8-4 0,0 0 9 16,11-4-10-16,-11 4 0 0,0 0 1 16,0 0 0-16,8-5-1 0,-8 5-1 0,0 0-2 15,0 0 0-15,0 0 2 0,0 0 3 16,0 0-8-16,0 0 4 0,0 0 2 16,0 0-3-16,0 0 3 0,0 0-1 15,0 0 3-15,0 0 1 0,0 0-1 0,0 0-4 16,-39 12 2-16,28-7-2 0,-1-2 1 15,-4 2 2-15,2-1-1 0,0-1-1 0,1 2 0 16,0 0 3-16,-3-1-4 0,1 2 2 16,7-1-1-16,-7 2-2 0,5-2 9 15,-1 3-9-15,3-3-6 0,-3 2 7 16,6-2 0-16,-6 2 2 0,11-7-5 0,-10 13 2 16,4-7 1-16,6-6 7 0,-9 12-6 15,8-4 0-15,1-8-4 0,-11 12 9 16,7-7-9-16,-3 2-1 0,7-7 6 0,-4 10-1 15,4-10-2-15,-1 12 0 0,1-12-2 16,12 14 3-16,-1-6-4 0,3-2 4 0,2 8-5 16,0-5 1-16,8 0 0 0,-1 2-5 15,4 1-6-15,-1-1 2 0,-3 1-12 16,2-2-8-16,-7 0-17 0,3 0-29 16,-5 0-42-16,-1-2-85 0,-2 2 70 0</inkml:trace>
  <inkml:trace contextRef="#ctx0" brushRef="#br0" timeOffset="203241.55">2412 15267 37 0,'0'0'20'0,"0"0"-11"0,0 0 3 16,11-6-3-16,-11 6 0 0,0 0-1 0,0 0 4 15,0 0-2-15,0 0 6 0,0 0 3 16,0 0 2-16,0 0-2 0,0 0 3 0,0 0 0 15,0 0 1-15,0 0-3 0,0 0 6 16,0 0-1-16,0 0-3 0,-33-8 8 16,33 8-11-16,-23-1-1 0,8 1 0 15,15 0-3-15,-28-5 1 0,11 5-3 0,-3-3 1 16,-1 3 7-16,1-3-12 0,1 3-1 16,-4-2 2-16,2 2-3 0,1-3 2 0,3 0-1 15,-3 3-1-15,1-1-2 0,3 1 2 16,-1-3-5-16,2 1 4 0,15 2-3 15,-23 0 1-15,9-3 1 0,14 3-1 16,-19-3-1-16,19 3 2 0,-16-2 0 0,16 2 0 16,0 0-3-16,-21-3 6 0,21 3-3 15,0 0-2-15,0 0 1 0,-16-1-2 16,16 1 0-16,0 0 1 0,0 0-3 16,0 0 2-16,0 0-1 0,0 0-2 0,0 0 3 15,0 0-3-15,0 0 2 0,0 0 2 16,0 0 1-16,29-18-4 0,-29 18-1 15,15-4 2-15,-15 4 0 0,16-4-2 0,-16 4 1 16,16-5 1-16,-16 5-6 16,10-5 7-16,-10 5 0 15,0 0-4-15,14-4 1 0,-14 4 4 16,0 0-3-16,9-6-1 0,-9 6 3 16,11-2 1-16,-11 2 0 15,0 0-5-15,0 0 10 0,10-6-10 0,-10 6 4 0,0 0 0 16,0 0-2-16,0 0 9 0,0 0-7 0,0 0 1 0,0 0-1 15,0 0 4-15,0 0-9 0,0 0 1 16,0 0 3-16,0 0-1 0,0 0-2 0,0 0 0 16,0 0 4-16,-37 20-3 0,26-17 5 31,1 2-3-31,-2 3-1 0,1-4-1 16,2 2 0-16,-5-2 5 31,4 0-3-31,10-4 0 15,-16 9 0-15,9-4 2 16,-2-2-5 0,9-3 2-16,-11 7-5 0,11-7 5 15,-7 8-1-15,7-8-1 16,-4 9 4-16,4-9 1 0,-1 11-2 0,1-11 2 16,0 0 3-16,5 17-3 0,-2-12-4 31,-3-5 4-31,8 12 3 15,-1-6-3-15,-2-2 0 16,-5-4-2-16,15 13 1 0,-13-8 1 16,-2-5-1-16,10 12 0 0,-5-6-7 31,-5-6-11-15,5 9-8-16,-5-9-16 15,7 11-22-15,-7-11-26 0,4 9-88 16,-4-9 60-16</inkml:trace>
  <inkml:trace contextRef="#ctx0" brushRef="#br0" timeOffset="-209453.73">2576 15609 60 0,'0'0'2'0,"15"0"3"0,-15 0-1 0,16-2 3 16,-16 2 5-16,17 0-3 0,-17 0 0 0,18 2 0 15,-8-2-1-15,1 2 0 0,-11-2-1 16,27 0 3-16,-10 0-1 0,-5 4 2 0,7-4-3 16,-1 1 0-16,-2 2 3 0,6-1 0 15,-2-2 3-15,-2 3-1 0,4 0 6 16,-2-1-6-16,-2-2 0 0,8 3 1 16,-10-2-1-16,0-1-3 15,1 3 1-15,-1 0-2 0,-3-3 2 0,1 2-4 0,-4 1-1 16,-10-3 1-16,23 3 2 0,-23-3-3 0,17 0-3 15,-7 0-1-15,-10 0 0 0,13 2 3 16,-13-2-1-16,15 3-4 0,-15-3 1 16,9 1 2-16,-9-1-2 0,0 0-3 15,17 0 1-15,-17 0-7 0,0 0-3 0,12 3-5 16,-12-3-4-16,0 0-13 0,11 3-14 16,-11-3-44-16,0 0 31 0</inkml:trace>
  <inkml:trace contextRef="#ctx0" brushRef="#br0" timeOffset="-207785.39">2320 16381 245 0,'0'0'-6'15,"0"0"4"-15,0 0 7 0,-6-6 3 0,6 6 7 16,0 0 6-16,0 0 3 0,0 0 0 16,0 0-3-16,-11-11 4 0,11 11-1 15,0 0 4-15,0 0-1 0,0 0 2 0,0 0 2 16,0 0-4-16,0 0 2 0,0 0-8 16,0 0 10-16,0 0-6 0,23-8-3 15,-23 8 2-15,17 0 1 0,-17 0-3 16,0 0-1-16,31 3 2 0,-21-3 1 0,6 2-2 15,0-2 1-15,2 0-3 0,0 3-4 16,6-3 1-16,-1 0-3 0,5 3-2 16,0-3 5-16,4 2-9 0,-4-2 9 0,4 3-8 15,-5-3 5-15,-1 3-2 16,-3-2-1-16,-3-1-2 0,-3 0-1 0,2 3 6 0,0-3-13 16,-7 2 0-16,0-2 4 0,2 0-6 15,-2 3-6-15,-12-3-12 0,18 0-18 16,-8 3-9-16,-10-3-21 0,14 2-32 15,-14-2-169-15,0 0 213 0</inkml:trace>
  <inkml:trace contextRef="#ctx0" brushRef="#br0" timeOffset="-185788.03">1824 16075 184 0,'0'0'49'0,"6"-8"-20"0,-6 8-5 16,0 0-3-16,4-8 11 0,-4 8-1 16,0 0 0-16,0 0-2 0,0 0 1 0,2-10 8 15,-2 10-13-15,0 0 9 0,0 0 0 16,0 0-2-16,0 0 10 0,0 0-4 16,0 0-7-16,0 0 5 0,0 0-3 15,0 0-1-15,-12-13-8 0,12 13 7 0,-10-4-6 16,-1-1-3-16,11 5 0 0,-20-3-6 15,3-2 7-15,1 2-8 0,-2 2 4 47,-4-5-4-47,-5 1-6 0,4 0-1 0,-3-1 2 0,-1 2-1 0,0 2-7 0,-1-4 3 0,2 4-3 0,-1-2 2 0,4-2 2 16,3 4-1-16,2-1-2 0,0-2 1 0,2 2-5 16,-2 0 2-16,6 3 1 0,12 0 1 15,-24-6 10-15,24 6-12 0,-16-6-5 16,16 6 1-16,-15-2 6 0,15 2-10 15,0 0-5-15,0 0 1 0,-1-10 3 0,1 10 0 16,0 0-1-16,0 0 4 0,0 0-8 16,22-10 4-16,-22 10 7 0,12-4 2 15,-1 0-7-15,-11 4 2 0,15-4-2 0,-15 4 2 16,16-6-2-16,-6 2 2 0,-10 4 4 16,16-5-4-16,-9 0 4 0,-7 5-2 15,12-6 1-15,-12 6-1 0,15-5 3 0,-15 5 2 16,12-1-5-16,-12 1-2 0,0 0 5 15,10-6 2-15,-10 6-5 0,0 0-1 16,0 0 6-16,12-5-1 0,-12 5-5 0,0 0 1 16,0 0 2-16,0 0-1 0,0 0 5 15,0 0-3-15,0 0-1 0,0 0 1 16,0 0 1-16,0 0-2 0,-24 25 5 0,16-17-1 16,2-1 0-16,-1-2-5 0,-2 5 4 15,-2-2 1-15,0 1-3 0,3-1 5 0,-6 1-6 16,3-1 0-16,0 3 9 0,3-4-5 15,-2-2-1-15,0 3-2 0,4-3-3 16,-2 2 9-16,8-7-15 0,-8 11 2 16,8-11 4-16,-11 9-3 0,11-9 1 15,0 0 1-15,11 15 0 0,-6-7-4 0,8 1 4 16,3 2-4-16,0-2 4 0,2 4-12 16,6-3-6-16,-7 2-6 0,6-2-5 15,-3 1-5-15,-2 1-10 0,1-3-19 0,-6 2-20 16,-1-3-121-16,4 4 71 0</inkml:trace>
  <inkml:trace contextRef="#ctx0" brushRef="#br0" timeOffset="-172474.95">11142 15811 422 0,'0'0'44'0,"0"0"-40"0,0 0-3 0,0 0-2 0,0 0 1 0,0 0 7 16,0 0 0-16,5 38 0 0,-10-20 5 0,3-4-3 15,-4 6 1-15,-2 6 1 16,1-1 4-16,2-1-5 0,-2 7 0 0,-4-5-6 0,2 5 3 15,2-3 3-15,1-4-4 0,-4 7 0 16,0-3 0-16,3-4-7 0,-1-2-8 16,1 1-7-16,6 0-8 0,-7-3-10 15,5 0-8-15,-1-3-13 0,4-2-90 0,0-1 49 16</inkml:trace>
  <inkml:trace contextRef="#ctx0" brushRef="#br0" timeOffset="-171776.48">11152 15707 379 0,'4'-15'-19'0,"-1"2"6"0,1 1 10 15,3-2 7-15,-3 5 7 0,0-3 1 0,1 1 1 16,-2 1 0-16,5 0 5 0,-2 2-1 16,-4-1 1-1,8 1 0-15,1 1-9 0,0 2 4 0,5-3-2 0,-4 4-1 16,13-4-2-16,2 3 2 0,-1-1 0 0,8 2-6 16,6-1 2-16,2 0 0 15,8 1-1-15,4 0-1 0,10 0 0 0,2 1 0 0,4-2-4 16,1 3 2-16,5-2 4 0,-5 3 2 15,-3 1 2-15,0-3-4 0,-8 1 8 16,-4 2-6-16,-3-3 0 0,2 6 1 16,-10-3 1-16,-2 0-2 0,-6 0-3 0,0 2-1 15,-3 1 3-15,-5-2-1 0,-2 5-5 16,-1 2 5-16,-6 0-2 0,-1 4 3 16,0 0-1-16,-2 2-3 0,-5 5-1 15,-5 1 2-15,2 3 1 0,-2-2-4 0,-3 7 3 16,-4 0-2-16,4 7-2 0,-8 2 6 15,4 3-1-15,0 0-2 0,-4 3 3 0,1-1 1 16,3-2-3-16,0 2-1 0,-4-1-1 16,3-1 6-16,-3-5-3 0,0-1 0 15,4-6-3-15,-3-1 2 0,-1-2 2 16,0-5-2-16,-3 0 0 0,2-2 1 0,-2-2 3 16,-7-4 0-16,-2-3 0 0,-3-1-4 15,-6-3 7-15,-2-2-5 0,-6-3 3 16,-1 0 1-16,-4 0-4 0,-12-3 0 0,-2 1-7 15,0-1 2-15,-8 0 5 0,-4-2 11 16,0 2-16-16,8 2 1 0,-1-2-3 16,5 1-3-16,0 2 9 0,7-3-9 15,6 3-2-15,3-3-6 0,4 3 4 0,4 0 4 16,0 0-5-16,5 0 1 0,2 0 1 16,5-2 0-16,-1 2 0 0,1 0 2 15,16 0 5-15,-26-3-9 0,26 3-9 0,-18-1-8 16,18 1-10-16,-16-4-6 0,16 4-14 15,-11-4-14-15,11 4-126 0,-11-8 67 16</inkml:trace>
  <inkml:trace contextRef="#ctx0" brushRef="#br0" timeOffset="-171314.75">11951 15787 481 0,'8'-6'-34'16,"-8"6"10"-16,11-9 10 0,-3 4 8 0,-8 5 9 15,0 0 1-15,8-11 7 0,-8 11-2 16,0 0-2-16,0 0 0 0,0 0 4 16,-23-15-7-16,23 15 1 0,-23-2-1 0,6 2 1 15,17 0 1-15,-36 2-4 0,15 4 1 16,-2-1-1-16,-4 2-1 0,5 3 2 16,-1 0-3-16,-2 3 4 15,9 2-1-15,-3-1 0 0,4 4-2 0,3-1 5 0,2-1-4 16,3 4 4-16,7-5 0 0,0 2 3 15,7 3 3-15,5-3 4 0,-2 1 7 16,6-4-6-16,6 2 4 0,0-4 3 0,-2 0-2 16,3-1 3-16,-2-2-1 0,2-1-3 15,-2-2 12-15,-5-1-9 0,0-1-8 0,2-1 2 16,-6-1-7-16,2 1-11 0,-7 0-27 16,-7-3-14-16,16 0-29 0,-16 0-37 15,0 0-95-15,0 0 69 0</inkml:trace>
  <inkml:trace contextRef="#ctx0" brushRef="#br0" timeOffset="-163163.66">10940 16244 48 0,'0'0'14'0,"0"0"12"0,0 0-2 0,0 0-1 15,-5-11 0-15,5 11-6 0,0 0-3 16,0 0-3-16,0 0 1 0,0 0-2 0,0 0 0 16,-5-6 2-16,5 6 0 0,0 0 0 15,0 0 0-15,0 0 5 0,0 0-5 16,0 0 3-16,0 0 0 0,0 0 0 0,0 0-2 15,20-8 7-15,-20 8-7 0,17 0 1 16,-17 0 0-16,20 0 1 0,-8-3-1 16,-12 3-3-16,32 0 0 218,-16 0 0-218,3 0 2 0,2 0-6 0,-1 3 3 0,3-3-3 0,-2 2 1 0,2-2 0 16,-3 0-1-16,-2 3-2 0,4-3 0 0,-2 3 2 16,-3-3 1-16,-1 2 0 0,0-2-4 0,-3 3-3 0,2-3 1 15,-15 0 4-15,23 1-7 0,-14-1 1 16,-9 0 1-16,19 0-2 0,-9 3-8 16,-10-3-2-16,16 3-6 0,-16-3-6 0,15 5-8 0,-4-2-7 0,-11-3-4 15,12 6-14-15,-12-6-70 0,10 3 43 0</inkml:trace>
  <inkml:trace contextRef="#ctx0" brushRef="#br0" timeOffset="-158611.36">10636 14476 316 0,'0'0'-8'0,"8"-7"4"16,-8 7 9-16,0 0 7 0,8-5-3 16,-8 5 5-16,0 0 3 0,0 0 3 15,8-7-1-15,-8 7 2 0,0 0 2 0,0 0-3 16,0 0 0-16,0 0-2 0,7-8 4 16,-7 8-9-16,0 0 0 0,0 0 2 15,0 0-4-15,0 0-3 0,-27-10 1 0,27 10 0 16,-21-4-3-16,5 1-3 0,-5 0 5 15,5 1-2-15,-3-2 1 0,-2 2-4 16,-2 0 4-16,-4 2-1 0,7-3-3 0,-2 2-2 16,-5 1 5-16,3-4-1 0,4 4 1 15,-3-3-1-15,2 3-3 0,1 0-4 16,4-1 6-16,-3 1-5 0,2 0-2 0,2-4 6 16,15 4-3-16,-20 0 2 0,20 0-4 15,-18-2 4-15,18 2 3 0,-18 0 1 16,18 0-3-16,0 0-1 0,-16 0-2 15,16 0-1-15,0 0 5 0,-16 0-9 0,16 0 1 16,0 0-10-16,0 0-6 0,0 0-12 16,-14 2-8-16,14-2-15 0,0 0-16 15,0 0-85-15,0 0 53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21T19:55:05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9725 7203 146 0,'0'0'-8'0,"24"-5"2"15,-15 2 5-15,4 0 2 0,-13 3-2 16,27-2 8-16,-12 0 4 0,-3-2-3 16,-12 4 3-16,22-4 1 0,-11 2 1 15,-11 2-4-15,16-2 3 0,-16 2-4 0,16-4 0 16,-16 4 1-16,15 0-2 0,-15 0-1 15,0 0 1-15,0 0-2 0,17 0 0 0,-17 0 7 16,0 0-1-16,0 0 1 0,16 0 6 16,-16 0 6-16,0 0-3 0,0 0 9 15,21 4-3-15,-15-2-2 0,-6-2 1 16,17 0 7-16,-17 0-2 0,16 2-6 0,-4 2-1 16,-12-4 0-16,28 0-1 0,-15 0-3 15,6 0-4-15,2 0 3 0,-1 0-5 0,3 0 3 16,9 0 1-16,0 0-5 15,1 0 6-15,5 0-2 0,2 0-4 0,6 0 1 16,0 0 1-16,4-4 2 0,0 4 0 16,3 0-1-16,0-2-2 0,3 2 4 0,-1 0 3 15,2 0-6-15,-1-2 2 0,2 2-1 16,-2-4-3-16,-3 4 3 0,2-1-4 16,-3 1-2-16,1-3 2 0,0 1 6 15,-3-1-4-15,4-1 4 0,0 0 3 0,-1 0-7 16,-1 1-2-16,8-2 6 0,0-3-6 15,0 0 0-15,4 4-3 0,-8-7 0 0,4 5-3 16,-3-2 2-16,-7 0-7 0,0 2 4 16,4 0-1-16,-5-1 2 0,0 2-2 15,3-2 1-15,-2-1 2 0,0 3-1 16,-3-1 2-16,2 0-3 0,-2-1 12 0,-4 3-6 16,5-4-4-16,-6 3-1 0,2 1 3 15,-1 0-1-15,1-3 0 0,1 0-2 0,-1 3 0 16,-1 0 0-16,5 2 1 0,-3-4-3 15,7 5-3-15,-6-4 4 0,0 5-3 16,1-6 3-16,0 5 2 0,-3-3-4 0,-7 1 0 16,6 2-3-16,-3-2 1 0,-3 1 3 15,-2 0 2-15,3-2-3 0,-2 2-1 16,6 2-2-16,-8-3 2 0,8 3-9 0,-2-1 5 16,1 1 9-16,-4 0-10 0,6 0 2 15,6 0 2-15,-5 0-3 0,4 0 1 16,-1 0 0-16,-2 1 3 0,5-1-2 15,-13 0-3-15,3 0 7 0,1 0-2 0,-2-1 4 16,-6 1-4-16,7 0 3 0,-5 0-6 16,-6-4 0-16,3 4 3 0,2 0 0 15,-8-3-4-15,2 2 1 0,-1 1 4 0,-4-3-3 16,-3 0 1-16,1 3 5 0,-1-1-6 16,-1 1 0-16,-2 0-2 0,-1-4-2 15,0 4-8-15,-5-3-10 0,-11 3-10 0,25 0-8 16,-17-2-17-16,-8 2-21 0,20 2-22 15,-7-2-38-15,-5 3-181 0,-8-3 164 16</inkml:trace>
  <inkml:trace contextRef="#ctx0" brushRef="#br0" timeOffset="13157.79">4901 9424 55 0,'0'0'7'15,"0"0"15"-15,0 0 20 0,0 0 2 0,-19 4 3 16,19-4 2-16,0 0-5 0,0 0-1 15,0 0-2-15,0 0-6 0,0 0 5 16,0 0-8-16,0 0-4 0,0 0-3 16,0 0 2-16,0 0 2 0,0 0-7 0,0 0-1 15,0 0 1-15,0 0-5 0,33 18 6 16,-22-14-1-16,1 1 7 0,4 0-11 16,1 1 3-16,3-1-1 0,3-1 3 15,0 1-1-15,2 1 3 0,2 0-7 0,-1 0 2 16,4-1 1-16,-4 0-1 0,5-1-5 15,-6 2-1-15,6-1 2 0,-2-4-4 0,2 5 2 16,2-2 1-16,-2-3 0 16,2 6-8-16,1-7 2 0,3 1-1 0,-2 2-5 15,2-1 7-15,2-2-5 0,5 0-1 0,4 0 2 16,-2 0 4-16,5 0-2 0,-2 0-1 16,-3 0-2-16,7 0 3 0,0 0-6 15,-2 0 10-15,6 0 3 0,-5 0-4 0,2 0 0 16,-5 0 1-16,6-2-9 0,-9 2 4 15,9 0 2-15,-10-3-4 0,2 3-1 16,-2-1-2-16,3 1 5 0,-4-4-2 0,2 4-3 16,-5-3 2-16,-4 3-3 0,2 0-2 15,-2-1 1-15,3 1-1 0,-1-4 7 16,2 4-2-16,-2 0 3 0,-2-2-8 0,3 2 6 16,-1 0-7-16,5-4 10 0,-3 4-9 15,2-1-2-15,-6-2 1 0,9 1 2 16,-2 0-1-16,0-2 1 0,-2 3 1 0,2-2-1 15,3 3-1-15,-6-2 2 0,1-4-7 16,2 4 3-16,-6-1 4 0,0 3-6 16,2-3 4-16,-3 3 2 0,2-1-1 0,2 1-8 15,-6 0 11-15,6-3-5 0,-5 3-1 16,5 0 1-16,-3 0 1 0,0-2 6 16,0 2-8-16,-4 0 1 0,4 2 1 0,-1-2 1 15,0 0-4-15,-2 0 3 0,-2 0-3 16,5 0-1-16,-1 3 5 0,0-3 2 15,-3 0-5-15,3 1-1 0,2-1 1 0,-2 3 3 16,3-3 0-16,7 3-1 0,-2-3-2 16,6 2 5-16,-5 1-1 0,4 0-1 15,4-1-1-15,0 2 6 0,2 0-5 16,8 0-3-16,-4 0 6 0,1 0 1 0,-1 2 4 16,-5-5-9-16,-2 6 2 0,-4-6-4 15,1 2 11-15,-6-1-9 0,4 0 5 16,-11-2-4-16,-2 2 0 0,-1 1 0 0,0-3 9 15,-5 4-4-15,-2-3 2 0,-1-1-3 16,-3 0 2-16,2 3-7 0,-6-3 5 16,1 0-5-16,1 3 3 0,-2-3 1 0,1 0-3 15,1 1 2-15,-5-1-4 0,3 0 3 16,-3 0-3-16,5 0 4 0,-5 0 6 16,2 0-11-16,-2 0-1 0,-2 0 5 0,2 4 3 15,-2-4-2-15,-1 3-5 0,0-3 7 16,2 0-3-16,-15 0-2 0,23 0 1 15,-23 0-3-15,16 0 7 0,-4 0-4 0,-12 0-3 16,17 0-5-16,-17 0 8 0,15 0-2 16,-15 0-1-16,16 1 0 0,-16-1 2 15,16 0-1-15,-16 0 1 0,17 0 2 0,-6 3-7 16,-11-3 6-16,20 2 1 0,-20-2 1 16,18 4-2-16,-7-4-5 0,-11 0 5 15,16 0-5-15,-16 0 4 0,15 2 3 0,-15-2-8 16,12 0 8-16,-12 0-2 0,14 0 2 15,-14 0-6-15,8 2-8 0,-8-2-3 16,0 0-10-16,0 0-11 0,0 0-23 0,18 0-22 16,-18 0-39-16,0 0-197 0,0 0 167 15</inkml:trace>
  <inkml:trace contextRef="#ctx0" brushRef="#br0" timeOffset="15484.3">5715 10763 794 0,'0'0'-51'0,"0"0"5"15,0 0 6-15,0 0 4 0,-17 0 5 16,17 0 16-16,0 0 2 0,0 0 11 16,0 0 4-16,0 0 2 0,0 0 0 0,0 0 3 15,0 0-1-15,0 0 4 0,0 0 2 16,28 3 8-16,-28-3 1 0,12 1 1 0,-12-1-3 16,16 7 3-16,-1-6 0 0,-7 2-2 15,10-1 1-15,-4-2-3 0,2 4-3 16,4-2 5-16,-2-2-4 0,8 2 2 15,0-2 0-15,4 0-5 0,3 0 2 0,-2 3 3 16,2-6-2-16,4 3-1 0,-2 0-2 16,13-2 4-16,-5 2-7 0,2-2 0 15,7 2 0-15,0-4 2 0,1 2-6 16,6-1 1-16,6 3-1 0,2-1-2 0,4 1 0 16,-2-4 1-16,2 1-2 0,-1 2-4 15,-2 1 0-15,3 0 0 0,-3 0-5 0,-8 0 1 16,5 1 6-16,-9-1-11 0,-2 0 7 15,2 0-3-15,2 0 0 0,-4 3-2 16,-1 1 5-16,-1-3 3 0,1 2-2 16,-2-1-3-16,-2 2 3 0,5-4 0 0,-5 0-2 15,3 0 3-15,-3-4 0 0,1 4 0 16,-2 0 0-16,-3-2 0 0,-4 2-3 16,5 0 1-16,-2-3-2 0,-2-2 5 0,6 5-4 15,-8-3 5-15,-1 2 1 0,-6 1-8 16,5-3 2-16,-1 0 3 0,-5 2 3 15,5 1-1-15,1-4-3 0,-5 1 5 16,2 3-5-16,2-2 1 0,0 2 4 0,3 0-6 16,-2-2 5-16,-1 2 0 0,-2 0 5 0,2 0-3 15,-4-2-3-15,5 2 2 0,-2 0 4 16,1 0-3-16,-4-3 2 0,2 3-8 16,2-1 9-16,-3 1-3 0,3 0-1 15,-4 0-1-15,-2 0 0 0,2 0 6 16,-3 0-6-16,-4 0 0 0,5 0-1 0,-8-4 6 15,3 4-7-15,-3 4-2 0,0-4 8 16,5-4-8-16,-8 1 8 0,6 3-5 0,-3 0 3 16,0 0-4-16,2 0-2 0,2 0 10 15,2 0-7-15,-2 0-3 0,3-1 5 16,0-3-4-16,3 4 3 0,-2-2 2 0,2 2 1 16,-5-4-7-16,4 4 0 0,1 0-2 15,-2 0 3-15,-3 0-1 0,4 0 4 16,-4 0-4-16,4-4 3 0,-4 2 2 0,0 0-3 15,-1-2 0-15,-1 4 1 0,4-1 2 16,-4-2-3-16,5 1-2 0,-2 2 1 16,2-3-3-16,2 0 5 0,1 2-3 15,-2 1 5-15,1-4-7 0,0 4 9 0,2-3-5 16,1 3-2-16,-5-1 0 0,2 1 2 16,0-3 3-16,-1 3-3 0,0-2 0 0,-4 0 6 15,-5 2-7-15,2 0 0 0,-2-4 4 16,0 4-2-16,-7-2-3 0,5 2 4 15,-5 0-4-15,1 0-1 0,-2-3 2 16,-15 3-4-16,28 0 5 0,-13 0-2 0,-15 0 0 16,22 0 1-16,-8 0-4 0,-1 3 4 15,4-3-3-15,-5 0 6 0,3 0-10 16,-3 0 6-16,-1 2 0 0,-11-2 2 16,26 0 7-16,-15 4-7 0,-11-4-5 0,16 0 6 15,-5 2-5-15,-11-2 12 0,0 0-8 16,22 0 0-16,-11 0 0 0,0 2-2 0,-11-2 2 15,16 0-1-15,-16 0-3 0,18 0 1 16,-7 0 10-16,4 0-8 16,-15 0-2-16,22 3 2 0,-12-3-1 0,3 0 1 0,2 1 0 15,-15-1 1-15,22 3-1 0,-6-3 2 16,-4 4 2-16,3-4-1 0,-3 1 4 16,3-1-6-16,2 3 0 0,-1-3 3 15,-4 3-5-15,5-3 2 0,3 2 0 0,-2 2 0 16,-2 0-5-16,9 0 1 0,-2 0 0 15,-1 2 2-15,1-1 0 0,2-2 4 16,2 2-2-16,-4 2-1 0,3-2-1 0,1 0-2 16,2 1 2-16,-2-5 1 0,0 7 1 15,-1-3-6-15,1 1 7 0,0-1-4 16,-3-4 10-16,2 6-7 0,-6-6 0 0,-1 2 1 16,2 0-6-16,-5-1-5 0,0 2-5 15,2 0-13-15,-2-2-15 0,-2 0-24 16,-6 2-23-16,3-4-169 0,0 4 222 0</inkml:trace>
  <inkml:trace contextRef="#ctx0" brushRef="#br0" timeOffset="17436.16">14837 10055 43 0,'0'0'36'16,"-12"-5"2"-16,12 5 7 0,-11-4-8 0,11 4 1 16,-12-8-2-16,12 8-1 0,-15-8-4 15,15 8-4-15,-12-7 4 0,12 7-2 16,-10-7 2-16,10 7 4 0,0 0-3 16,-15-5-9-16,15 5 5 0,0 0-6 15,-8-5-6-15,8 5 1 0,0 0-4 0,0 0-5 16,0 0 0-16,0 0-6 0,0 0-2 15,41-3-5-15,-26 6-1 0,6-1 0 0,6 2-7 16,0 0-2-16,-3 3-2 0,1-2-2 16,2-3 0-16,-5 6-3 0,1-4-10 15,0 2-5-15,-5-4-7 0,0 3-9 16,0 0-74-16,-3-2 43 0</inkml:trace>
  <inkml:trace contextRef="#ctx0" brushRef="#br0" timeOffset="17599.2">14715 10242 336 0</inkml:trace>
  <inkml:trace contextRef="#ctx0" brushRef="#br0" timeOffset="17692.22">14685 10243 288 0,'0'0'-11'0,"0"0"6"0,-27 0 6 0,27 0 12 15,-13-1 0-15,13 1 0 0,0 0-1 16,0 0 1-16,0 0-6 0,0 0 2 0,0 0-1 16,0 0-3-16,0 0 2 0,44 10-10 15,-26-7-6-15,1 1-13 0,-3-3-10 16,3 2-19-16,3 1-37 0,0 3 30 0</inkml:trace>
  <inkml:trace contextRef="#ctx0" brushRef="#br0" timeOffset="19414.93">16113 9966 238 0,'0'-11'-8'0,"0"11"1"16,0 0 0-16,0-12-3 0,0 12 5 15,0 0 5-15,0 0-3 0,-8-13-2 16,8 13 3-16,0 0 3 0,0 0 4 0,0 0 2 16,-19 20 2-16,11-10 3 0,-3 4 0 15,3 3 4-15,0 0-1 0,-2 3 0 16,-4 0-1-16,5 2-1 0,-4 3-2 0,-1 3 1 15,1-3-1-15,2-3 0 0,3 0-2 16,-4 2-7-16,2-2-6 0,-2-1-3 16,5 0-11-16,-1-3-10 0,0-4-8 0,4 2-57 15,-7-2 31-15</inkml:trace>
  <inkml:trace contextRef="#ctx0" brushRef="#br0" timeOffset="19681.54">15991 9867 233 0,'4'-8'-14'0,"2"-3"4"0,-6 1 4 16,9 0 7-16,-5 0 14 0,0-2 6 15,5 1 2-15,5 2 6 0,-4 1-2 16,2-3 0-16,3 3-2 0,1-3-6 15,7 5-1-15,-5-2 0 0,1-2-3 0,2 4-2 16,2 0 3-16,0 2-7 0,-5-1 1 16,1 2-6-16,-3 1-5 0,3-1-7 0,-1 3-15 15,-2 0-10-15,3 0-14 0,-4 3-83 16,-3-1 44-16</inkml:trace>
  <inkml:trace contextRef="#ctx0" brushRef="#br0" timeOffset="19930.8">15843 10048 374 0,'0'0'-2'0,"0"0"-2"0,0 0 4 16,28 7 0-16,-12-7-1 0,7 0 10 15,0 0 8-15,6-3-1 0,-2 1 0 16,2 2-2-16,4-4 0 0,-2 1-4 0,0 2-2 16,-5-3-2-16,1 1-6 0,-4 3-9 15,-5-1-13-15,4 1-19 0,-4 0-14 16,-3 0-64-16,1 0 40 0</inkml:trace>
  <inkml:trace contextRef="#ctx0" brushRef="#br0" timeOffset="20179.71">16331 10195 337 0,'0'0'11'0,"0"0"2"0,3 13 5 15,-3-13 4-15,0 0 14 0,0 0 6 16,0 0 4-16,0 0-10 0,0 0-2 15,0 0-4-15,0 0 0 0,-3 12-5 16,-2-4-3-16,5-8-2 0,-11 15-7 0,7-6-1 16,-6 2-11-16,2 0-15 0,0 1-13 15,1 0-19-15,3 2-20 0,-4-2-16 0,4 2-93 16,0-2 60-16</inkml:trace>
  <inkml:trace contextRef="#ctx0" brushRef="#br0" timeOffset="20823.09">16538 10284 465 0,'0'0'-9'0,"-8"7"0"0,8-7 3 0,0 0 6 16,-16 1 12-16,16-1 12 0,0 0-2 16,0 0-4-16,0 0 4 0,-11-12-1 15,11 12 0-15,0 0 3 0,-8-10 3 0,8 10-1 16,0 0 1-16,0 0 5 0,0 0-9 16,0 0 0-16,0 0-4 0,4-18 0 15,-4 18-8-15,0 0 6 0,0 0-5 0,0 0-1 16,0 0-2-16,0 0 3 0,0 0-8 15,0 0 0-15,35 15 5 16,-35-15-4-16,4 13 4 0,-4-5-8 0,0-8 1 0,0 15-4 16,0-6 5-16,0-9 1 0,-4 18-3 15,-4-6 7-15,0-4-10 0,1 2 7 16,3-3-4-16,-4 1 8 0,0 1-5 16,8-9 3-16,-10 11 4 0,10-6 5 0,0-5 3 15,0 0-4-15,-8 8-2 0,8-8-3 16,0 0 1-16,0 0 1 0,0 0 4 15,0 0-13-15,30-28-2 0,-26 22 1 16,11-8-1-16,-3 0-2 0,3-2 1 0,-7 2-5 16,6-2-2-16,-2 2-6 0,-1-2-6 15,2 5-6-15,-5-2-7 0,3 1-4 0,-3 1-11 16,-4 0-15-16,7 2-13 0,-3 1-17 16,-4 1-133-16,0-1 76 0</inkml:trace>
  <inkml:trace contextRef="#ctx0" brushRef="#br0" timeOffset="21271.39">16871 10216 551 0,'15'2'-38'16,"-15"-2"12"-16,8 2 9 0,-8-2 14 15,0 0 4-15,15 0 1 0,-15 0 1 0,0 0 0 16,0 0-2-16,0 0 1 0,0 0-2 16,0 0 2-16,0 0 3 0,0 0-2 15,0 0 1-15,0 0 2 0,-42 4 0 16,30 2 0-16,12-6-2 0,-14 8 5 16,6-3-3-16,-2 2-3 0,10-7 7 15,-9 13 2 32,4-6 1-47,1 1 0 0,4-8 4 16,-4 17 0-16,4-9-4 0,0-8 4 0,4 17-1 0,-4-9-2 0,4 2-3 0,-4-10-3 15,5 14 2-15,-5-6-3 0,0-8 2 0,4 15 1 0,-4-6-8 0,0-9 5 0,-4 11-2 0,4-11 3 32,-9 11-4-32,9-11 5 0,-10 6-14 0,1-2-12 15,9-4-7-15,-23 2-14 0,23-2-13 16,-18 0-11-16,18 0-23 15,-24-6-80-15,17 2 56 0</inkml:trace>
  <inkml:trace contextRef="#ctx0" brushRef="#br0" timeOffset="21629.02">17237 9842 441 0,'0'0'-16'0,"21"-7"-1"0,-21 7 4 0,23 0 6 0,-23 0 14 15,14 0 4-15,-2 3 3 0,-8 2 5 16,7 0 1-16,-3-1 8 0,-4 4-3 16,0 2-1-16,3 4-1 0,-3-3 9 15,-4 2-7-15,0 2 5 0,-4 4 0 16,0-2-4-16,-3 4 5 0,-1-1-3 0,-3 3 2 15,3 0-7-15,-4-2 0 0,-2 4 5 16,-2 1 6-16,5-2-17 0,-6 0 8 16,3 1-7-16,5-5 0 0,0-1-5 0,-5 1 5 15,5 0-7-15,0 1 2 0,1-4 1 16,1 3-1-16,3-2-6 0,0-1 5 0,4 0-4 16,4-2 2-16,0-2-3 0,3 3-9 15,5 2-5-15,-7-8-5 0,4 4-16 16,5-2-9-16,-1 1-8 0,4-4-16 15,2-3-11-15,-4-1-17 0,1 0-166 0,2-5 224 16</inkml:trace>
  <inkml:trace contextRef="#ctx0" brushRef="#br0" timeOffset="21856.12">17289 10292 639 0,'-8'-12'-39'0,"8"12"6"0,0-10 13 16,0 10 12-16,0 0 14 0,14-11 8 0,-6 4 4 16,0 3-1-16,7-1 1 0,-3 0-2 15,3 1 4-15,-2 0-5 0,4-2-1 16,-2 2-2-16,-2 2-2 0,1-4 5 16,-1 5-11-16,2-4-8 0,-3 2-13 15,-2 0-20-15,2-2-26 0,-12 5-36 0,19-4-71 16,-11 1 58-16</inkml:trace>
  <inkml:trace contextRef="#ctx0" brushRef="#br0" timeOffset="22384.12">18149 10052 449 0,'8'-9'-5'15,"-8"9"5"-15,4-9 8 0,-4 9 12 16,9-10 12-16,-9 10 5 0,4-8 13 15,-4 8 1-15,1-10 6 0,-1 10-10 16,0 0 0-16,4-14-6 0,-4 14 1 0,0 0-13 16,0 0-1-16,-22-6 0 0,22 6-8 15,-23 0-1-15,23 0 0 0,-31 9 1 16,9-1-9-16,7 1 5 0,-5 3-2 16,1 2-5-16,-3 0 3 0,3 1-4 0,2 4 2 15,2-2-4-15,-1 0 3 0,5 5-2 16,-1-5 0-16,2 4-4 0,6-3 7 0,4 2-1 15,0-3-1-15,4 3 4 0,4-1-2 16,-2-2 4-16,6 0-2 0,3-5 0 16,2 2 0-16,2-2-1 0,4-6-2 15,-5 2-1-15,2-5 1 0,-1 0-1 0,0-3-2 16,-1-6 1-16,2 1-5 0,-5-2-2 16,8-7 0-16,-6-2 2 0,-8-4-16 0,6 0 2 15,-2 1-8-15,-5-2-7 0,-2-1-11 16,-1 4-4-16,3 0-12 0,-8 4-10 15,4 0-13-15,0 4-17 0,0-2-17 16,-1 5-148-16,-3 7 223 0</inkml:trace>
  <inkml:trace contextRef="#ctx0" brushRef="#br0" timeOffset="22907.87">18326 10211 632 0,'0'0'-51'0,"0"0"3"16,0 0 9-16,0 0 11 0,0 0 14 16,0 0 12-16,0 0 1 0,0 0 6 15,0 0 3-15,0 0-1 0,0 0 5 0,23-23 0 16,-23 23 5-16,0 0-8 0,6-4 6 15,-6 4-2-15,0 0-7 0,0 0 2 16,22 2 0-16,-22-2 0 0,13 9 1 16,-13-1 4-16,9-3-5 15,-1 3 4-15,-1-1-3 0,-3 4 1 16,0-2-2 0,-4 3-2-16,4-4 3 31,0 3-4-31,-4-11-1 15,0 18 0-15,-4-7 2 0,4-11-3 16,-4 13 6-16,4-13-1 0,-4 12 0 0,4-12-5 0,-9 7 3 16,9-7 2-16,0 0-5 0,0 0 2 0,0 0 3 0,0 0-6 15,0 0-2-15,0 0-2 0,0 0 3 0,0 0 2 0,9-43 0 16,3 37-3-16,-1-6-4 16,1 1 2-16,-2 0-1 15,2 5-4-15,3-5 1 16,-3 4-3-16,3-3-10 0,-3 4-6 15,-2 0-11-15,2 0-13 0,-1 1-19 16,-3 1-109-16,-8 4 60 31</inkml:trace>
  <inkml:trace contextRef="#ctx0" brushRef="#br0" timeOffset="23682.69">18983 9963 451 0,'10'-8'-25'0,"-1"1"7"0,0 2 8 0,-9 5 7 0,12-9 10 0,-5 5 6 0,-7 4 2 16,12-10 0-16,-12 10-3 0,12-2-3 0,-12 2 1 16,0 0-2-16,11 10 4 0,-11-10-2 15,8 18-1-15,-8-5 0 0,0 2-2 16,0-1 5-16,-4 9 0 0,0-4 1 15,0 3 0-15,-3 1 1 0,-5 0-5 16,8 2 3-16,-7-2-7 16,-1-2 0-16,3 3 8 15,4-3-4-15,-3 1-2 16,-2-4-2-16,6-3 5 0,-1 4-6 0,-4-7 5 31,5 1 4-31,0-1 8 31,0-1 1-31,4-11 1 0,-2 14-5 16,2-14 1-16,0 7-1 0,0-7-3 16,0 0-2-16,0 0-5 0,0 0 0 0,0 0 1 0,0 0-1 0,2-43-2 0,-4 31-7 15,-2 0 3-15,-9-2-11 16,9-1 6 0,-3 2 1-16,-9 1-1 15,8-4-2 1,-6 6 2-16,3 0 1 15,-5 3 1-15,1 0-2 16,3 1-1-16,-6 3 1 16,0 3 3-1,0 3-3-15,4-1 3 0,1 4 2 16,-2-1-4-16,7 2 0 16,-6 1 1-1,2 2 2-15,8-3 5 16,-3 0 0-16,3 5 6 0,4-12-6 0,0 18 1 0,4-8-1 15,7 0 4 1,-7-2-3 0,8-1-4-16,-2 1 4 15,8 0-2-15,-9-3-3 16,8-1-1-16,-2 0-9 16,4 0-11-16,-3-4 0 15,-2 0-8-15,5-4-10 16,-3 4-5-1,-5-1-12-15,7-2-10 0,-10-1-7 16,8 0-126-16,-5 0 67 16</inkml:trace>
  <inkml:trace contextRef="#ctx0" brushRef="#br0" timeOffset="24460.18">19253 10312 486 0,'0'0'-31'0,"0"0"8"0,0 0 6 0,4 8 7 0,-4-8 0 0,0 0 3 0,0 0 3 0,14 0 5 0,-14 0 4 0,0 0 0 0,23-4 0 0,-11-1 5 0,-12 5-3 0,15-8 2 0,-7 3 0 16,2-2-2-16,-2 0-2 0,6-3 3 0,-5-1-2 0,0 0 1 16,3 5 1-16,-5-5 0 0,-3 0 1 15,4 3 0-15,-4 0 1 0,3 0-3 16,-7 8-4-16,4-12 1 0,0 4 0 16,-4 8 0-16,0 0-1 0,-4-14-1 0,4 14 1 15,0 0-2-15,-11-11 2 0,11 11-3 16,-16 0 2-16,16 0 0 0,0 0 0 15,-32 8-1-15,17-4 1 0,2 4-2 16,-4 1 1-16,6-5-1 0,-5 6 1 16,-3 0 1-16,7 0 1 0,2-4-2 0,-2 5 3 15,5-3-6-15,-5 4 12 0,8-1-2 0,0-2 4 16,-1 4 0-16,5-3 2 0,0 3-3 16,9-4-1-16,-5 5 0 0,4-5 1 15,7 0 2-15,-3 5-4 0,-2-5 5 16,10 0-5-16,-5-1-4 0,4-2 2 0,-2 2 0 15,6-3 3-15,-10 0-6 0,4-3 1 16,2 0 1-16,-4-2 2 0,7 0-11 16,-6 0 7-16,3-2-4 0,0-4 2 0,-1 2-1 15,2-1 3-15,-1-6-2 0,0 5-2 16,3-5 2-16,-4 2-4 0,0-2 4 16,1 2-3-16,-7-2 0 0,3-1-2 15,1 5 7-15,-6-6-5 0,2 2-3 0,-1 3 4 16,-3-1-5-16,1 0 1 0,1 2 2 15,-6-4 2-15,0 5-3 0,5-2 1 16,-9 8 1-16,4-16-4 0,-4 16 1 0,1-10 0 16,-1 10 0-16,0 0 0 0,-5-16-2 15,5 16-3-15,-13-4 1 0,13 4-5 0,0 0 0 16,-14-2 4-16,14 2-6 0,0 0 3 16,0 0 1-16,-21 2 5 0,21-2-1 15,-11 7-2-15,11-7 5 0,-8 11-1 16,8-11-1-16,-4 12 3 0,4-12 0 0,-4 12-1 15,4-12 1-15,-2 13 4 0,2-13-6 16,2 12 4-16,-2-12 4 0,8 12 0 16,0-4-2-16,0-3 2 0,3 1 0 15,-3-4 3-15,7 1-2 0,-7-2 0 0,6-1 1 16,0 3-6-16,4-3 7 0,-2 0-2 16,-5 0 1-16,8 0-2 0,-19 0 1 15,26-4-2-15,-10 4 2 0,-1-3-1 16,-15 3-1-16,23-2-2 0,-23 2 4 0,17-2-5 15,-17 2 0-15,13 2-1 0,-3 0-2 16,-1 2 9-16,-2 4-6 0,-5 0 1 16,6 2 0-16,-4 0 4 0,-2 5-1 0,3 1-2 15,-1-5 0-15,-4 7 4 0,1-3-2 16,-1 2 4-16,3 1-3 0,-3-1-14 16,0 2-19-16,0-2-25 0,0 0-48 0,4-1-60 15,-4 3 55-15</inkml:trace>
  <inkml:trace contextRef="#ctx0" brushRef="#br0" timeOffset="40439.01">9422 12083 34 0,'-17'-5'19'0,"17"5"-7"0,-11-4-5 15,11 4 5-15,0 0 12 0,-16-6 8 16,16 6 1-16,0 0-1 0,-11-5 6 16,11 5-3-16,0 0-3 0,0 0 6 0,-9-9-5 15,9 9 1-15,0 0-6 0,0 0 1 16,0 0 2-16,0 0-6 0,0 0-1 15,0 0-1-15,0 0 1 0,0 0-5 16,24-19-2-16,-24 19 2 0,23-3-5 0,-2 2 1 16,-2 1-2-16,7-3 10 0,1-1-12 15,6 4 7-15,5 0-5 0,4-4-4 16,8 4 0-16,0-2 2 0,8 0 1 0,-2-2 3 16,9 3-4-16,6-3-2 0,-1 0 3 15,1 1 0-15,1-2-1 0,3 1 5 16,1 1-7-16,0-2-1 0,1 2 7 0,16 1-1 15,-2-1 2-15,-11 2-7 0,9-3 6 16,-9 4-10-16,3 0 10 0,-2 0-10 0,-5 0 0 16,6 0 3-16,-10 0-5 15,4 0 10-15,1 0-9 0,-1 4-2 0,-1-3 0 16,-3 2 3-16,-2-1-10 0,1-2 8 16,-6 3 0-16,-5-3-3 0,-6 3-1 0,0-3 7 15,0 0-8-15,-9 2 5 0,-1-2-2 16,-7 0 0-16,-1 0 1 0,-2 0 1 15,-5 3 3-15,-4-3-8 0,-2 0 2 0,0 0 0 16,-3 0 0-16,-3 0-12 16,-1 0 8-16,0 1-12 0,-1 2-8 0,-2-3-5 15,-4 4-6-15,2 0-12 0,-3-1-15 0,0 2-16 16,-8-5-29-16,11 7-113 0,-11-7 75 16</inkml:trace>
  <inkml:trace contextRef="#ctx0" brushRef="#br0" timeOffset="51853.41">16278 6227 135 0,'0'0'41'16,"0"0"-20"-16,0 0-2 0,0 0-1 0,0 0-2 15,0 0 7-15,0 0-1 0,0 0 0 16,0 0 9-16,0 0-2 0,0 0 0 16,0 0-3-16,0 0 3 0,0 0-2 0,-16-1-3 15,16 1-1-15,0 0 0 0,0 0 2 16,0 0-6-16,0 0 2 0,0 0-3 15,0 0 0-15,0 0 2 0,0 0-2 16,0 0-1-16,0 0-5 0,0 0 1 0,0 0-4 16,39-14 6-16,-25 12-2 0,-2-1 0 15,11 2 6-15,-4-2-6 0,-1 0-5 0,9-2 0 16,1 2 3-16,-1 1-6 0,3 0-1 16,5-3 3-16,-3 2-5 0,4 1 9 15,4-1-9-15,5 3-2 0,-3-4 0 16,7 4 3-16,-4-5 8 0,-1 2-12 0,6 0 1 15,-1 1 0-15,-4-2-1 0,-1 1 4 16,2-2-2-16,-5-2 1 0,3 3-2 16,-3-1 3-16,-3 1 2 0,-4-2 2 0,-3 1-2 15,-4 2 6-15,-1-1-3 0,2 2-5 16,-9-1-3-16,0 2 3 0,1-3 3 16,-2 1-3-16,-3 2 2 0,1-3-4 0,-1 2-2 15,-3-2 3-15,-2 3 1 0,-10 1-1 16,19-3-2-16,-19 3-3 0,17-2 3 15,-17 2-1-15,14-3 0 0,-14 3 2 0,17-3 1 16,-17 3 0-16,11-1-5 0,-11 1 3 16,0 0-3-16,16 0 4 0,-16 0-5 15,0 0-3-15,0 0 0 0,18 0-3 0,-18 0 6 16,0 0-9-16,0 0-2 0,12-4-3 16,-12 4-4-16,0 0-6 0,0 0-3 15,11 5-13-15,-11-5-10 0,0 0-27 16,8 6-130-16,-8-6 71 0</inkml:trace>
  <inkml:trace contextRef="#ctx0" brushRef="#br0" timeOffset="58429.18">18467 9443 512 0,'0'0'-47'0,"0"0"8"16,0 0 8-16,0 0 9 0,0 0 10 0,0 0 2 16,0 0 7-16,0 0 4 0,12-31 0 15,-12 31 0-15,0-9 3 0,0 9 8 0,0-12-4 16,0 12 1-16,0-16 8 0,0 7-1 15,0 9 2-15,-4-18 2 0,4 18 0 16,0-24 4-16,-4 12 0 391,8 0-3-391,-8-4 1 0,4-1-1 15,0 0-6-15,0 1 3 0,-4-8-2 0,4 2 5 0,0 0-3 0,-4-2-3 0,0-2-4 0,2-2-2 0,-2 0 0 16,0 2 0-16,0 0-2 0,0-2 4 0,-4 0-3 0,5 2 4 0,-1 2-4 16,0-6 0-16,0 4 3 0,4-2 1 0,-4 1 2 0,4-1-3 0,-5-5-2 15,5 5-5-15,0-7-2 0,0 2 4 0,0-3-5 0,0 1 4 0,0-2-5 0,0 2 3 16,5-4-6-16,-5 5 4 0,0 0 3 0,0-2 4 0,4 4-7 0,-4 0-4 0,0-1 7 15,4 0-6-15,-4 3 6 0,4 2 0 0,-4-2 0 0,0 6 8 0,0-4-6 16,4 1-8-16,-4-1 1 0,0 3 0 0,0-1 1 0,3 0 1 0,-3 0 1 0,0 1-2 0,4 1 7 0,-4-1-3 0,4 2 1 16,-4-2-3-16,4 3 2 0,-4-2 1 0,0 2-1 0,4 2 6 0,-4 2-9 15,4 2 14-15,0-1-9 0,-4 1 0 0,2 1 0 0,-2 3 0 0,4-6 7 16,0 4-8-16,-4 2 6 0,0 0-4 0,4 0-2 0,0 2 0 0,-4 10 5 0,4-20-5 16,0 8 0-16,-4 1 0 0,0 11 1 0,3-15 3 0,-3 15-4 0,4-13-2 0,-4 13 1 0,4-8 0 15,-4 8 4-15,0-11-3 0,0 11-6 0,0 0 4 0,4-10 0 0,-4 10-2 0,0 0-3 0,0 0 2 0,0 0-4 0,4-12 5 0,-4 12-4 16,0 0 0-16,0 0 1 0,0 0-1 0,0 0 1 0,0 0 1 0,0 0 4 0,0 0-5 0,0 0 0 0,11 25-5 0,-11-25 2 0,0 16 5 15,0-5-2-15,0 1 9 0,0 1-6 0,0 4 1 0,0-2 2 0,0 2-3 0,0 2-1 0,-3 1 5 0,-1-1-2 32,0 6-8-32,0-1 5 15,4 1 0-15,-4-1 1 16,4 3 3 0,-4 1-2-16,4 0 5 15,-4 1-7-15,1-1 3 0,-1 0-3 16,0 2 3-1,0-2-4-15,0-2 3 16,4 5 6-16,-4-6-7 16,-2 2 14-1,2 1-16-15,0-4-1 0,0 1 3 0,0-2 2 0,-4-3 5 16,5 1 0-16,-5-2-7 0,4-2 7 0,0-2-10 0,-1 1 3 0,3-4 1 16,-2 1 0-16,0-5-4 15,0 3 6-15,-1 0 11 0,5-11-2 0,0 14 6 0,0-14 0 0,0 10-3 0,0-10-5 0,0 0 2 0,0 0-12 0,0 0 10 0,0 0-12 0,0 0 4 0,0 0-1 0,13-46-6 0,-7 33 1 0,-1-6 1 0,-1 1-5 16,4-6 1-16,-1 2 6 0,1 0-4 0,0-1-1 0,0-2 6 0,2-1 0 0,-2 5-7 15,0-4 3-15,3 2-1 0,-3-2 2 0,0 3-3 0,3-2 1 0,-7 6 4 16,4-6-4-16,-2 6-1 0,2-2 2 0,2 0 1 0,-5 3-1 0,-1 2 0 16,0 1-1-16,0 0 3 0,5 2-1 0,-5 3-2 0,-2-3-1 0,2 4 3 0,1-3-5 0,-5 11 1 0,4-17-2 15,-4 17 2-15,4-11-3 0,-4 11 0 0,0 0 3 0,0 0-2 0,0 0 7 0,0 0 0 0,0 0-2 16,0 0 0-16,0 0 3 0,0 0-6 16,0 0 6-16,-36 22 2 0,28-16-9 15,3 5 3-15,-5-3 0 0,2-1-2 16,-2 3 6-16,2-2-2 0,-3 3 5 15,-1 2 1-15,4-3-7 0,-3 2 0 0,-1-2 5 16,4 1-4-16,-2 1-1 0,2-3 1 0,-3 3-2 16,3-4 5-16,0 3 2 0,1-2 1 15,-5 2-4-15,7-4-2 0,-3 1 2 16,8-8-2-16,-9 13-1 0,3-5 7 0,6-8 1 16,-8 8-9-16,3-3 4 0,5-5 11 15,0 0-11-15,-13 12 0 0,13-12-4 16,0 0 9-16,-4 8-2 0,4-8-4 0,0 0 6 15,-8 6-6-15,8-6 1 0,0 0 2 16,0 0-4-16,-7 8 5 0,7-8-7 16,0 0 7-16,0 0-9 0,0 0 0 15,0 0 1-15,0 0 4 0,0 0-8 0,0 0-1 16,0 0 7-16,0 0-7 0,0 0-1 16,0 0 7-16,0 0-6 0,0 0 1 0,0 0 5 15,0 0-7-15,4-34-1 16,-4 34 5-16,0 0-6 0,7-12 7 0,-7 12-2 15,4-8 1-15,-4 8 2 0,4-12-2 16,-4 12 1-16,0-12-6 0,0 12 1 0,4-12 3 16,-4 12-2-16,9-14 6 0,-8 3-6 15,3 0 1-15,0 2 1 0,-4-3 8 16,4 1-4-16,2-2 4 0,-2 1-5 0,0-1-3 16,1 5 3-16,-1-6 1 0,-4 4-1 15,9-1 4-15,-5 3-4 0,0-3 4 16,-2 3-5-16,-2 8 3 0,5-14 4 0,-1 6-4 15,-4 8-1-15,4-12-1 0,-4 12 6 16,8-11-6-16,-8 11 5 0,7-11-4 16,-7 11 3-16,4-8 6 0,-4 8-5 15,4-10-1-15,-4 10-2 0,0-7 0 0,0 7-1 16,0 0 4-16,0 0 0 0,8-11 0 16,-8 11 2-16,0 0-6 0,0 0 2 0,4-10 4 15,-4 10-5-15,0 0-2 16,0 0 7-16,0 0-3 0,0 0-1 0,2-10 1 15,-2 10 0-15,0 0 0 0,0 0-2 16,0 0 0-16,0 0 2 0,0 0 7 0,0 0-11 16,0 0 5-16,0 0 0 0,0 0-5 15,-10 31 2-15,10-31 10 0,-4 17-10 16,-4-9 0-16,4 6 3 0,-3-2 1 0,-1 1-4 16,4-1 11-16,-3 5-9 0,-5-2-2 15,7 2 10-15,-4 1-6 0,1-2 1 16,-2 0-4-16,2 1 4 0,-2-2 4 0,6-3-11 15,-4 1 5-15,1-1-1 16,-1-3 3-16,4 2-4 0,0 0 4 0,-4-5 0 16,8-6 5-16,-7 15-5 0,3-7 10 0,4-8 0 15,-4 9-8-15,4-9 5 16,0 0 7-16,0 0-14 0,0 0 4 0,0 0 0 16,0 0 3-16,0 0-6 0,0 0 2 0,0 0-4 15,0 0-4-15,15-37 5 0,-7 25 2 16,-4-3-8-16,8-2 4 15,-1-2 0-15,1 2-2 0,-2 0 2 0,-2-3-7 16,7 4-1-16,-7-6 9 0,5 5-7 0,-2 0 0 16,-3-1 1-16,0 2 0 0,3 2 0 15,-3-4-2-15,0 5 8 0,-2 1-3 16,-2 0-2-16,0-1 1 0,4 3 6 16,-1 0-4-16,-3 3 2 0,0-4 0 0,-4 11-4 15,8-12 2-15,-8 12-3 0,4-9 4 16,0 1 2-16,-4 8-6 0,0 0-3 0,7-12 1 15,-7 12 3-15,4-5 8 0,-4 5-9 16,0 0 1-16,0 0-1 0,0 0 2 16,0 0-2-16,22 13 3 0,-18-5-1 0,6 1-1 15,-5 3 8-15,3 2-5 0,1 0-3 16,-1-2 2-16,3 3 0 0,-7 1 4 16,4 1-1-16,3-1-3 0,-7 0 0 0,4 2 3 15,0-4-1-15,-2 1 0 0,-2-3 1 16,4 1 1-16,0 2-1 0,-5-2 8 15,1-1-10-15,4 2 1 0,0-2-1 16,-1 1 3-16,-3 0-7 0,8-1-6 0,-6 2-3 16,2-2-4-16,10 1-7 0,-13-1-14 15,3 1-22-15,5-2-24 0,-7 1-108 16,-1-5 65-16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21T20:25:09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4051 6893 90 0,'-6'-13'28'0,"6"13"9"0,-5-10 3 0,5 10-5 15,-1-9-10-15,1 9-5 0,-7-11 4 16,7 11 0-16,-4-10-2 0,4 10 1 15,-4-10 6-15,4 10-2 0,-7-13 2 0,7 13-1 16,-5-8-1-16,5 8 4 0,-7-11-3 16,-1 5-3-16,8 6 6 0,-8-12-4 15,0 5-4-15,2-4-1 0,-5 5 0 16,0-2-4-16,3 2 2 0,-2 0-3 0,10 6-1 16,-20-14-6-16,8 9 3 0,-3-2 0 15,2-1-4-15,-3 4-1 0,0-1 4 0,-2-2-7 16,0 5 2-16,-1-2 0 0,3 4-5 15,0-2 3-15,-5-2-1 0,1 3-2 16,1 1 3-16,2 1-5 0,-7-1 4 16,1 4-3-16,-1-2 2 0,0 3 0 15,5 3-1-15,-6-1-4 0,2-3 2 0,1 8 0 16,-1 0 1-16,-1 0 0 0,-4 4 0 0,5 1-4 16,-3 2 2-16,3-1 0 0,0 0 0 15,-2 4 0-15,2-2 2 0,3 2 1 16,2-2 1-16,2 5-5 0,-6-1 3 15,10-1-6-15,-2-5 6 0,3 5 0 0,0-4 0 16,6 2-3-16,-6 2 3 0,9-1 3 16,-4 2-4-16,6-4 1 0,0 4 0 0,0-2-4 15,2 3 2-15,4-2 3 0,-2-2 3 16,7 6-5-16,-6-3 4 0,9 1-2 16,0 0-3-16,-2-2 4 0,3 0-3 15,-3-3-2-15,3 0 5 0,-3-2-3 0,5 1 4 16,-1-2-1-16,5-2-3 0,-1 1 5 15,3-1-4-15,-2-3-1 16,-2 0 4-16,1 0-8 0,3-4 6 0,2 1-3 0,-2-1 2 16,-1-1 3-16,5-3-3 0,-4-2 4 15,3 2-4-15,5-2-1 0,-3-2 2 16,0-2-2-16,-1-2 3 0,1-1-1 16,0 4-1-16,0-7-2 0,2 2 1 0,-3-4-2 15,0 3 4-15,-1-2-3 0,0-1-1 16,0-2 3-16,1 3-2 0,-2-3-1 0,-2-1 4 15,0 1-5-15,-1-6 3 0,4 4 3 16,-10-4-1-16,2-3-3 0,-3 1 3 16,-3-5-6-16,-1 3 5 0,-1-6-1 15,-4-5-3-15,-2 4 0 0,-4-6-2 0,-4-2 2 16,-2-1 0-16,-4 1 3 0,-1-7-4 16,-1 0 6-16,-3 0-2 0,-2-3-5 0,1 5 2 15,-7 0-8-15,2 2-6 0,-2 0-8 16,1 3-19-16,-5-2-20 0,0 3-26 15,-6 6-138-15,0-5 78 0</inkml:trace>
  <inkml:trace contextRef="#ctx0" brushRef="#br0" timeOffset="6034.36">13065 6673 2 0,'26'-3'0'0,"-2"1"-1"0</inkml:trace>
  <inkml:trace contextRef="#ctx0" brushRef="#br0" timeOffset="6042.34">13155 6661 6 0,'16'-3'-1'0</inkml:trace>
  <inkml:trace contextRef="#ctx0" brushRef="#br0" timeOffset="6185.32">13215 6653 7 0,'20'-3'2'0,"-3"1"0"0,3-1-2 0,-1 0 2 16,2 2 0-16,-1 1 4 0,-1-3 1 16,-2 1-2-16,3 0 3 0,-3-2-3 15,-1 4 4-15,-1-2 0 0,1-1-2 16,-16 3 0-16,25-3 1 0,-14 2-3 0,-11 1 2 15,20-4-2-15,-20 4-2 0,16-1 3 16,-16 1-1-16,15 0-5 0,-15 0-2 0,0 0 2 16,18 0-7-16,-18 0-9 0,11-3-16 15,-11 3 11-15</inkml:trace>
  <inkml:trace contextRef="#ctx0" brushRef="#br0" timeOffset="9436.29">14835 6762 84 0,'0'0'1'0,"-23"16"5"15,11-20-4-15,-7 4 2 0,-1-1 1 16,2 1 1-16,-8 0 5 0,-3-3 0 16,-2 1-4-16,-3 2 2 0,-4 0 0 0,-2 0 1 15,-10 0 0-15,-1 0 0 0,2 2-2 16,-5-2-2-16,1 3 2 0,1-3-3 16,-4 1-1-16,3 3-1 0,-6-4 0 15,2 2 3-15,5 2-2 0,-6-3-1 0,4-1-1 16,-2 1 6-16,2 5-4 0,5-5-2 15,-4-1 0-15,1 3 0 0,0-3 0 0,-2 2-1 16,9-2 1-16,-6 2 2 0,2 0-2 16,2 0 4-16,-1 3-2 0,3-5 1 15,-3 3 1-15,3-3-3 0,2 4 3 0,-5 0 2 16,4 0-4-16,1-3 3 0,-2 4-3 16,1-2 1-16,1 2 1 0,-1-5 1 15,0 4 0-15,-2-1-1 0,2 0 1 0,1 2-3 16,-1-1 3-16,-1 1-1 0,1-1-4 15,-3-2 2-15,-2 3-2 0,5-4 1 16,-6 5 2-16,6-2-3 0,-5 0 0 16,5 0 0-16,-3 0 0 0,-2-4-3 15,5 2 1-15,-4 0-1 0,3 0 3 0,-2-2-1 16,2 2 1-16,1-2-4 0,-4 5 6 16,2-4-6-16,0 1 2 0,6-2 1 0,-8 4-1 15,5-3-2-15,3-1 1 0,4 3 3 16,-4 1-2-16,-1-4-2 0,2 0 4 15,2 1-2-15,-3-1 0 0,2 0 0 0,1-1 1 16,5 2-2-16,-4-2-1 0,-1 1 1 16,5 0 3-16,-6 1-5 0,5-2 3 0,-4 1-2 15,3-4 2-15,1 4-3 16,1-3 1-16,-1 3 0 0,-3-1 1 16,4 1 0-16,2 0 0 0,-3-4-2 0,0 4 7 15,-2-2-9-15,6 2-1 0,-5 0 0 0,4 0 3 16,0-1-3-16,-2 1 1 0,0 0 0 15,4 0-1-15,0 0 3 0,-2-5 0 16,2 5 0-16,0 0-4 0,-3 0 5 16,2 0 0-16,-2 0 1 0,2 5-2 0,2-5 0 15,-4 1 1-15,2 1-1 0,2 2 2 16,-3-4 3-16,0 1-2 0,0 2 2 16,-4 1-4-16,5-3-1 0,-3 2 4 0,-4-2-2 15,3 4-2-15,1-3 3 0,-2-1 1 16,-3-1-2-16,2 4 0 0,-6-3-2 15,5 1 5-15,-5-2-4 0,2 0 1 0,-2 4 1 16,1-4-1-16,-3 2-1 0,3-2 0 16,-1 0-2-16,6 3 0 0,-6-3 3 0,1 3-3 15,4-3-1-15,-4 1 0 0,2-1 2 16,1 4 1-16,2-4-4 0,2 0 2 16,-2 1 0-16,2-1 3 0,4 3-3 15,-2-3 2-15,2 3 1 0,2-3-2 0,-4 0 1 16,6 2-1-16,1-2-1 0,-3 3 2 15,3-2 0-15,2-1 1 0,-2 4 0 0,5-2 0 16,-2-2 1-16,1 4-2 0,1-3 0 16,-2 2 0-16,5 1 2 0,-4-3 2 15,2 2-1-15,2 1-4 0,3-2 1 16,0 5 2-16,-1-6 1 0,0 5-1 16,2-5 0-16,1 6-1 0,2-3 3 0,-2 2-4 15,3-3 4-15,-3 2-2 0,1 1-1 16,-1-1 2-16,2 3-1 0,-2-4-2 0,3 4 1 15,-1-1 2-15,1 1 2 0,-2 0-2 16,0 1 1-16,3-1-2 0,-1 3 2 16,1-1 3-16,6-2 1 0,-3 4-1 15,0 2 6-15,1-4-1 0,-1 2 0 0,8 0-8 16,-4 3 3-16,0-4 3 0,0 2-3 16,0-1 1-16,3 1-1 0,-3-1 3 0,0-2-3 15,4 0-2-15,-4 2 3 0,4-5-1 16,-4-7-3-16,0 21 1 0,0-21-2 15,0 12 2-15,0-12 2 0,0 12 1 16,1-6 0-16,-1-6 4 0,0 0-5 0,4 12 2 16,-4-12-2-16,0 0-2 0,0 12 1 15,0-12 1-15,0 0 0 0,3 8 0 16,-3-8-1-16,0 0-1 0,0 0-3 0,8 5 4 16,-8-5 1-16,8 4-3 0,-8-4-1 15,19 0 2-15,-19 0-1 0,22 0 1 16,-22 0-1-16,23-4 0 0,-6 4 0 0,-1-3-3 15,6 1-1-15,-2 2 1 0,5-2-2 16,2-2 1-16,3 4-2 0,0-2 1 0,0 2 2 16,8-7-2-16,-5 6 2 0,4 1 0 15,2-4-1-15,-2 2-3 16,7-2 1-16,-5 0 3 0,5 2 0 0,-1 0-6 0,1-3 4 16,1 2-3-16,-2-2-1 0,1 0 1 15,4 2-1-15,-3-1-3 0,-2 1 0 16,1 1 1-16,4-4 1 0,-6 4 1 0,-2-4-2 15,3 4 3-15,-2-2-1 0,-5 1 2 16,6 0-2-16,-8 1 3 0,4 2-1 16,-1-3 3-16,2 3-6 0,-2 0 5 15,0 0 2-15,-3-3-3 0,3 3 2 0,-5 0-1 16,1 0 0-16,5 0 1 0,-5 0-1 16,0 3 2-16,1-3 0 0,-2 0-1 15,1 3 0-15,0-3 2 0,1 0 1 0,0 0-4 16,0 2 2-16,-1-2 1 0,4 3 0 15,-9-3-1-15,6 3-1 0,-1-3 2 16,0 1-1-16,-2-1 5 0,2 0-2 16,-2 0-1-16,2 0-1 0,-3 0 1 0,0 0-1 15,0 0-1-15,-4 0 0 0,5 0 2 16,-2 0-3-16,-2-1 3 0,4 1-1 0,2 0 0 16,-6 0 1-16,2-3-1 0,2 0 0 15,-2 3-1-15,-2-2 2 0,3 2 1 16,-4-3-3-16,0 0 4 0,5 1-3 0,-4 0 0 15,2-3-1-15,-2 5 0 0,-1-5 2 16,2 5 0-16,-1-4-2 0,0 0 0 16,-1 2 1-16,1-2 3 0,2 4 1 15,-2-1-5-15,4-4 0 0,-2 5-1 0,2-2 4 16,-2-2-2-16,-2 3-4 0,3-2 1 16,0 1 2-16,0-1 0 0,0 3 0 15,0 0 0-15,0-3-2 0,3 3 5 0,-2-2 1 16,-2 2-1-16,2 0-2 0,-2 0-1 15,3 0-1-15,0 0 0 0,1 2 1 16,-2-2 0-16,4 0 4 0,-5 0-5 16,4 0 1-16,-1 0 1 0,4 0-3 0,-3 3 2 15,-1-6-1-15,3 3-1 0,-3 0 0 0,5-2 2 16,-2 2-1-16,0-3 0 0,-3 0 1 16,4 2-1-16,1-2-1 0,-5 1 3 15,4-4-3-15,-2 4 1 0,-2-1 6 16,9-2-6-16,-5 2-1 0,4-1 1 0,-6 1 1 15,1 2 0-15,5-3 1 0,-6 1 2 16,0-2-3-16,1 4 0 0,-4-2 0 16,5 0-1-16,-4 1 1 15,1-1 0-15,0 3 2 0,-4 0 0 0,3-3 2 0,-2 3-4 16,-5-2 0-16,4 2-2 0,0 0 1 16,0 0 1-16,-4-2-2 0,5 2 0 15,-8 0-2-15,6 0 1 0,2 2 1 16,-2-2 2-16,2 2-3 0,-2-2 3 0,-2 0-1 15,3 3-1-15,-2 0 3 0,0-1 1 0,-5-2-1 16,-2 3 0-16,10-3 4 16,-8 3-4-16,-1-3 1 0,0 1 1 0,4-1-2 15,-6 3 5-15,10-3-3 0,-8 2-3 16,4-2 3-16,-4 3-1 0,1-3-1 0,0 0 0 16,1 0 1-16,-2 4-1 0,4-4-3 15,0 0 5-15,1 0-2 0,-2 1 0 0,2 2-2 16,0-3 0-16,2 3 2 0,-2-2-3 15,3-1 1-15,-2 3 2 0,-1 1-2 16,-3-3 2-16,8-1 0 0,-5 3-1 0,-1-1 0 16,1 2 5-16,4-2-6 0,-5 0 2 15,-4 1-1-15,7-2 0 0,-2 2 0 16,-7 2 4-16,6-2-3 0,0 0-2 0,0-1 2 16,-7 1 0-16,6 2 6 0,-6-3-6 15,4-1 2-15,-1-1-3 0,5 4 5 16,-6 1-6-16,7-3 2 0,-5-2 2 15,2 4 0-15,-1-3-2 0,0 2 0 0,-1-3 0 16,1 4 0-16,-1-4 2 0,-1 1 0 16,1-1 0-16,0 0-3 0,-5 0 2 0,1 3 1 15,2-3 2-15,2 0-2 16,-7 0 2-16,3 0-5 0,-1 0 1 0,-3 0 1 16,1 0-2-16,3 0 2 0,-2 0-3 15,-2 2 2-15,3-2 0 0,-8 0 0 0,7 0 2 16,-6 2-3-16,5-2 3 0,-6 0 0 15,-10 0-3-15,20-2 2 0,-20 2 3 16,23 0 0-16,-23 0 1 0,15-2-1 16,-15 2-1-16,12-4 0 0,-12 4-3 0,6-7 3 15,-6 7-1-15,8-7-2 0,-8 7 1 16,8-10 0-16,-8 10-1 0,0-12 2 16,0 12 0-16,0-15 2 0,0 15-1 0,-8-17 2 15,4 9 1-15,-2-3-1 0,2 2-1 16,-6-5-5-16,4 5 4 0,-5-3 0 15,0-1 0-15,-1 1 0 0,4-4 4 0,-6 1-3 16,-1 3 2-16,3-3-3 0,4-1 3 16,-9 2-4-16,1 0 4 0,4-4-5 0,-6 2 1 15,4 0 1-15,-5 0 2 16,3-2-4-16,-3 4 3 0,1-5-1 0,-2 4-2 16,1-2 1-16,0 2 1 0,-3 1-2 15,-1 0 2-15,0 2-4 0,2-2 4 0,-2 0-1 16,5 5-3-16,-5-4 2 0,0 6 0 15,1-4-1-15,0 2 1 0,2 1 0 16,8 3 0-16,-9-2 1 0,6-1-4 0,1 4 2 16,-2 0-1-16,1 0 1 0,3 1 0 15,-3-3-1-15,3 4 2 0,12 2-4 16,-26-2 1-16,12 0 4 0,14 2 0 16,-24-2-3-16,11 2 0 0,13 0 2 0,-23-3 0 15,9 3-5-15,14 0 4 0,-20-1-1 16,20 1 2-16,-19 1-4 0,19-1 6 15,-16 0-4-15,16 0-1 0,-21 3 3 0,13-1-1 16,8-2-1-16,-19 2 5 0,19-2-5 16,-21 4 0-16,13 0-1 0,8-4 3 0,-16 2-6 15,2 4-7-15,14-6-9 0,-22 1-13 16,10 4-58-16,12-5 31 0</inkml:trace>
  <inkml:trace contextRef="#ctx0" brushRef="#br0" timeOffset="14540.9">3828 6953 36 0,'0'0'6'0,"0"0"5"16,-12 3-9-16,12-3 2 0,0 0 0 0,0 0 6 15,0 0-6-15,0 0 3 0,0 0-2 16,0 0 1-16,0 0-2 0,0 0-2 15,0 0 6-15,0 0-4 0,0 0 1 0,0 0-2 16,0 0 2-16,0 0 0 0,0 0 4 16,0 0-3-16,0 0 1 0,0 0-4 0,0 0 3 15,0 0 0-15,28-20 2 0,-28 20 0 16,7-7-2-16,-7 7 2 0,10-4 0 16,-10 4-1-16,0 0-2 15,14-5 1-15,-14 5 3 0,10-3-4 0,-10 3-1 16,0 0 0-16,14-5-2 0,-14 5 1 15,12-2 1-15,-12 2-2 0,18-1 3 0,-18 1 1 16,16-7 0-16,-8 5-3 16,-8 2 4-16,22-7-3 0,-16 6-1 0,-6 1 1 0,16-4-2 15,-16 4 3 1,16-4 0-16,-16 4 0 0,11-4-4 0,-11 4 3 0,0 0-7 16,16-2 2-16,-16 2-2 15,0 0 1-15,11-5-3 0,-11 5 1 0,0 0 4 0,0 0-5 16,0 0 1-16,0 0 0 0,0 0 0 15,0 0 0-15,0 0 1 0,0 0 1 0,0 0 2 16,0 0 0-16,-50 5-3 0,40-3 8 16,10-2-2-1,-27 0-2-15,15 4 0 16,-3-4-1-16,3 1-1 16,12-1 1-16,-26 0-2 0,15 3 0 0,11-3 1 0,0 0 0 0,-23 4 1 0,23-4 3 0,-17 0 1 0,17 0 4 15,-15 0 2-15,15 0 0 0,0 0 0 16,0 0-1-16,-16 1 3 0,16-1-3 15,0 0-3-15,0 0-2 0,0 0 2 16,-12 3-4-16,12-3-2 0,0 0-5 0,0 0-12 16,0 0-8-16,0 0-13 0,0 0-58 15,0 0 33-15</inkml:trace>
  <inkml:trace contextRef="#ctx0" brushRef="#br0" timeOffset="15183.06">2451 6616 229 0,'0'0'-78'0,"0"0"26"16</inkml:trace>
  <inkml:trace contextRef="#ctx0" brushRef="#br0" timeOffset="15352.19">2451 6616 190 0,'-12'-11'-16'0,"12"11"1"0,0 0 2 0,0 0 4 15,0 0 0-15,-8-8 5 0,8 8 1 16,0 0 0-16,0 0 2 0,0 0-1 15,0 0 0-15,0 0 0 0,0 0-1 0,0 0 2 16,0 0 0-16,0 0-1 0,18-7 4 16,-18 7-3-16,16 0 0 0,-16 0 0 15,18 0-2-15,-18 0 2 0,0 0-2 0,22 3 2 16,-16 0-1-16,-6-3 0 0,14 6-3 16,-6 0 3-16,-8-6-1 0,11 8-4 15,-3-3 1-15,-8-5-3 0,3 13-12 0,-3-13 8 16</inkml:trace>
  <inkml:trace contextRef="#ctx0" brushRef="#br0" timeOffset="15922.4">2533 6738 59 0,'0'0'0'0,"15"2"1"0,-15-2 8 16,0 0 8-16,0 0 11 0,11 5 15 16,-11-5 6-16,0 0-2 0,0 0-4 15,0 0-4-15,10 3 1 0,-10-3 0 0,0 0 1 16,0 0-5-16,0 0 2 0,0 0-2 15,0 0-3-15,0 0-5 0,0 0-5 0,0 0-1 16,0 0-1-16,0 0-7 0,8 5-14 16,-8-5-14-16,0 0-24 0,0 0-34 15,0 0-127-15,0 0 68 0</inkml:trace>
  <inkml:trace contextRef="#ctx0" brushRef="#br0" timeOffset="16923.23">2732 6704 494 0,'0'0'-28'0,"0"0"4"15,0 0-4-15,0 0 1 0,0 0 6 0,0 0 5 16,0 0 15-16,0 0 4 16,0 0-1-16,0 0 0 0,0 0-3 0,0 0 4 15,0 0 3-15,0 0-2 0,0 0 1 16,0 0 0-16,0 0 1 0,0 0 1 16,0 0 3-16,0 0-1 0,0 0-3 0,0 0 1 15,0 0-3-15,0 0 1 0,0 0-2 16,-11-31 1-16,11 31 0 0,0 0-5 15,18-3 3-15,-18 3-2 0,12-2-3 16,-12 2 3-16,16 0 2 0,-16 0 0 16,21 2-1-16,-10 1-1 0,-2-2 3 0,-9-1-1 15,17 6-1-15,-6 0 2 0,-3 1-3 0,0-2 0 16,-1-1 0-16,-2 7 1 0,-1-2 0 16,3-1 1-16,-7 2 0 0,4 3-2 15,-4-4 1-15,0 2 1 0,-4 1-2 0,0-1 0 16,1 2 0-16,-1-5 0 0,3 3 2 15,1-11 2-15,-8 14-4 0,5-6 3 16,-1-1 0-16,4-7 4 0,-7 11 1 0,7-11 1 16,-4 10 1-16,4-10 4 0,-5 10-1 15,5-10 3-15,0 0-1 0,0 0 2 16,-7 8-2-16,7-8-2 0,0 0-3 0,0 0 2 16,0 0-3-16,0 0-3 15,0 0-3-15,0 0 3 0,0 0 2 0,0 0-4 16,0 0-3-16,0 0 2 0,0 0-3 0,0 0-5 15,27-18-2-15,-27 18-6 0,11-8-6 16,-11 8-6-16,12-4-2 0,-12 4-9 16,10-5-3-16,-10 5-5 0,11-5-12 15,-11 5-82-15,8-8 47 0</inkml:trace>
  <inkml:trace contextRef="#ctx0" brushRef="#br0" timeOffset="17798.79">2368 6748 337 0,'0'0'-18'0,"0"0"3"0,13 0 6 16,-13 0 4-16,0 0 9 0,0 0 4 0,0 0 3 15,0 0 2-15,0 0-4 0,0 0-3 16,0 0 7-16,0 0-3 0,0 0 3 15,10-6-2-15,-10 6-1 0,0 0-4 16,0 0 0-16,0 0 0 0,0 0-1 0,17-2 2 16,-17 2-2-16,0 0 0 0,0 0 0 15,9-2-2-15,-9 2 0 0,0 0 0 0,18 0 0 16,-18 0-2-16,16 0 2 0,-16 0 1 16,17 2-1-16,-17-2 1 0,16 2-3 15,-16-2 6-15,16 6 0 0,-5-6-3 16,-11 0-3-16,21 8 1 0,-16-3 5 15,6 0-3-15,-4-1-1 0,-7-4 0 0,14 14-2 16,-8-12 1-16,-6-2 0 0,10 14 1 0,-7-5-3 16,1-2 1-16,-4-7 0 0,4 14-1 15,-4-14 0-15,0 12 2 0,0-12 0 16,-4 14 0-16,4-14-3 0,-11 12 6 16,11-12-1-16,-12 10-4 0,3-4 0 0,1-2 4 15,-7 0-2-15,15-4 2 0,-22 4-2 16,7-2-1-16,3-2 3 0,12 0-2 0,-31 2-3 15,19-2 0-15,-2 2 0 0,14-2-2 16,-23-2 0-16,23 2-6 0,-23 0-4 16,23 0-4-16,-17 0-15 0,17 0-10 15,-16 0-19-15,16 0-65 0,0 0 43 0</inkml:trace>
  <inkml:trace contextRef="#ctx0" brushRef="#br0" timeOffset="18877.27">2391 6628 306 0,'0'0'-24'16,"0"0"6"-16,0 0 4 0,-2-11 6 16,2 11-1-16,0 0 1 0,0 0 5 0,0 0 4 15,0 0 1-15,0 0-1 0,0 0-1 16,0 0 0-16,0 0 2 0,0 0 1 0,0 0-3 15,0 0 3-15,0 0-1 0,0 0-1 16,0 0 1-16,0 0-1 0,0 0 3 16,16-7-2-16,-16 7 2 0,0 0-1 15,0 0 1-15,19 3 0 0,-19-3-1 0,0 0 1 16,17 4-2-16,-17-4 1 0,10 4 0 16,-10-4 0-16,14 4 2 0,-7 1 0 15,-7-5-1-15,12 8 4 0,-4-4-6 0,-8-4 3 16,13 8-5-16,-13-8 3 15,10 8 1-15,-4 0 0 0,1-4-1 0,-2 0-3 16,-5-4 2-16,11 11 0 0,-3-4 0 0,-8-7-1 16,7 8 2-16,-1-6-2 15,-6-2 1-15,6 11 1 0,-6-11-3 16,6 8 0-16,-6-8-2 0,0 0 4 0,4 7-1 0,-4-7-2 16,0 0 2-16,4 8-3 0,-4-8 2 15,0 0 0-15,0 0 2 0,-20 9-4 16,7-6-1-16,2-1-11 0,-2 1-7 0,-4 0-14 15,5-1-55-15,-4 1 30 0</inkml:trace>
  <inkml:trace contextRef="#ctx0" brushRef="#br0" timeOffset="20028.4">2808 6845 221 0,'0'0'-12'0,"0"0"10"0,-13 5 3 15,13-5 1-15,0 0 5 0,0 0 3 0,0 0-1 16,0 0 1-16,-19 0 1 0,19 0-3 16,0 0 2-16,0 0 1 0,0 0-4 15,0 0 1-15,-17 0-3 0,17 0 4 16,0 0 0-16,0 0-1 0,0 0-3 0,0 0-2 15,0 0 3-15,0 0 1 0,-19 0-1 16,19 0-1-16,0 0-1 0,0 0 2 0,0 0-1 16,0 0 0-16,0 0-4 0,0 0 2 15,0 0 2-15,0 0 0 0,0 0-4 16,0 0-1-16,0 0 1 0,0 0 0 16,0 0 1-16,0 0-2 0,0 0 1 0,-12 3 3 15,12-3-4-15,0 0 1 0,0 0-1 16,0 0 1-16,0 0-1 0,0 0-2 15,0 0 2-15,0 0 2 0,0 0 0 0,0 0-3 16,0 0 2-16,0 0-1 16,0 0 0-16,0 0-2 0,0 0-1 15,0 0 1-15,0 0 1 0,0 0-4 16,0 0 1-16,0 0 2 0,0 0-3 0,0 0 1 16,0 0 3-16,0 0-1 0,0 0 0 0,0 0-1 15,0 0-1-15,0 0 1 0,0 0 4 16,0 0-1-16,0 0 0 0,0 0-1 0,0 0-2 15,0 0-2-15,0 0 5 16,0 0-2-16,0 0 3 0,0 0-2 0,0 0-1 16,0 0 2-16,0 0-2 0,0 0 2 15,0 0-1-15,0 0 2 0,0 0 0 0,0 0 2 16,0 0-1-16,0 0-1 0,0 0 2 0,-16 0 2 16,16 0-2-16,0 0 2 15,0 0 1-15,0 0 0 0,0 0 0 0,0 0-3 16,0 0 0-16,0 0-1 0,0 0 0 15,0 0 1-15,0 0 1 0,0 0-4 0,0 0 4 16,0 0-2-16,0 0-1 0,0 0-1 16,0 0 2-16,0 0-1 0,0 0-3 15,23-20 1-15,-23 20 0 0,0 0-4 16,0 0 3-16,-3-16-1 0,3 16 2 16,0 0-3-16,0 0 5 0,-8-15-2 0,8 15-3 15,-8-4 1 1,8 4 0-16,0 0 2 0,-15-5 1 0,15 5-3 31,0 0 2-31,0 0-1 0,-26 5-1 0,26-5 0 0,-14 4 0 16,14-4 2-16,-13 2 1 0,13-2-2 15,0 0 1-15,-13 6 0 0,13-6 1 0,0 0-1 0,-10 6 6 0,10-6-4 16,0 0 6-16,0 0-4 0,0 0 5 0,0 0-3 16,0 0 2-16,0 0-3 0,-10 4 3 0,10-4-5 15,0 0 1-15,0 0-2 0,0 0 1 16,0 0 3-16,0 0-4 0,0 0 4 15,0 0-3-15,0 0-4 0,0 0-8 0,0 0-12 16,0 0-18-16,0 0-39 0,0 0-19 16,0 0 33-16</inkml:trace>
  <inkml:trace contextRef="#ctx0" brushRef="#br0" timeOffset="32451.98">7251 8300 306 0,'10'-4'1'0,"-10"4"-10"0,16-8 1 0,-9 2 10 0,-7 6-4 0,11-4 2 16,-11 4 2-16,0 0-3 0,14-4 1 0,-14 4 2 16,0 0-2-16,8 14 3 0,-8-14 0 15,4 14 2-15,-8-3 1 0,4 1 5 16,0 1 5-16,0 2-2 0,0 0-1 15,0 2 5-15,0 4-1 0,4 1 2 0,0-1-3 16,-1 0 4-16,1 2-3 0,1 0 0 16,-1-3 1-16,-1 1-7 0,1 3 2 0,3-5-4 15,-3 1-4-15,-3 1-8 0,3-6-7 16,1 3-11-16,-3 0-10 0,-2-8-19 16,4 6-96-16,0-4 49 0</inkml:trace>
  <inkml:trace contextRef="#ctx0" brushRef="#br0" timeOffset="33002.55">7179 8149 353 0,'6'-8'-28'0,"-6"8"2"0,12-11 6 0,-4 6 9 16,3 0 6-16,-11 5 11 0,16-10 0 0,-8 5-2 16,3 2 3-16,3-1 0 0,-2 2 4 15,6-2 0-15,-2 4 4 0,5-4 4 0,-1 1 0 16,-1 3-3-16,6 0 1 0,-1 3 1 16,12 1 2-16,-8 0 1 0,12 5-2 15,-3 2 1-15,5-2-2 0,0 4-1 16,0 5 3-16,6 0-3 0,-4 4-2 0,-2-2 0 15,2 5-5-15,-5 0 3 0,2 2 2 16,-6 0 0-16,-3 3-7 0,-5-6 4 16,-5 2 0-16,-6 2-6 0,2 0 0 0,-4-2 1 15,-12-2-1-15,2-2 1 16,-8 3-5-16,-3-4-2 0,-5 5-6 0,-3-8 2 16,-1 2-6-16,0-5-3 0,-5 0-1 0,2-1-2 15,-1-3-3-15,-1-2-4 0,2-1-4 16,-1 0-4-16,3-6-8 0,1 2-9 0,-1-4-3 15,1 0-92-15,16 0 49 0</inkml:trace>
  <inkml:trace contextRef="#ctx0" brushRef="#br0" timeOffset="33686.61">8479 8424 368 0,'0'0'-14'0,"0"0"-3"0,12 0 8 0,-12 0 7 16,0 0 7-16,0 0 1 0,0 0-2 16,0 0-3-16,0 0 3 0,0 0 0 15,0 0-1-15,0 0 3 0,0 0-1 16,0 0 1-16,-39-11-3 0,39 11-1 0,-27 0 3 16,10 5 1-16,1-3-2 0,-5 3 0 15,5 0 1-15,0 3-2 0,-6-4 1 0,4 4 2 16,2-1-3-16,1 4 1 0,-1-1-1 15,3 0 0-15,2-2-2 0,3 2 1 16,3 0-1-16,-2-1 3 0,3 2 0 16,4-11 3-16,0 20 5 0,4-14 3 0,3 6-5 15,2-5 4-15,2 4-2 0,-1-5 0 16,1 4 1-16,-3-2-2 0,3 0 3 16,-2-2-8-16,2 2 1 0,-5-1-1 0,4 1-2 15,-4 0 0-15,1-1 4 0,1-1-1 16,-1 1 0-16,-7-7-3 0,4 15-3 15,-4-9-1-15,0-6 5 0,0 0-2 0,-8 18-3 16,5-10 0-16,3-8-7 0,-16 5-2 16,5 0-6-16,11-5-7 0,-21 4-4 15,16-1-8-15,5-3-8 0,-22 0-11 0,22 0-87 16,-16 0 47-16</inkml:trace>
  <inkml:trace contextRef="#ctx0" brushRef="#br0" timeOffset="34273.21">8565 8636 337 0,'18'0'-27'0,"-6"0"-2"0,-12 0 5 0,22 0 4 0,-22 0 6 16,20-3 1-16,-20 3 1 0,18-5-2 0,-18 5 6 15,10-4-4-15,-10 4 4 0,0 0-1 16,4-11 1-16,-4 11 1 0,0 0 3 16,0 0 0-16,0 0-1 0,-26-7 5 15,26 7 2-15,-22-4 1 0,22 4 3 0,-20-2-1 16,7 2 2-16,13 0-1 0,-23 2 1 15,9 2 0 1,14-4-3-16,-23 4 0 0,14 4 2 0,2-2 2 0,-4 0-2 0,1 2 2 16,4-1 2-16,6-7-3 0,-10 16 1 15,6-9 2-15,4-7 0 0,-3 17-3 16,3-17 7-16,3 13-3 0,-3-13 0 16,10 12-3-16,-2-6 2 0,-8-6 0 0,16 4 2 15,-8 0-2-15,-8-4-4 0,26 0 7 16,-10-4-2-16,-3 2 2 0,3-3 3 15,-1 0-1-15,1-5 6 0,1 0 0 0,-5 0-1 16,5 0-4-16,-7-1 1 0,4 3 1 16,-6 0-1-16,3 0 4 0,0 0 1 0,-6 3-3 15,6 1-6-15,-5-4-3 0,-6 8 0 16,11-6 0-16,-11 6-3 0,0 0-4 16,0 0 5-16,0 0-2 0,0 0 1 0,0 0-5 15,16 14 0-15,-16-14-4 0,4 12 0 16,0-4-6-16,-1-2-5 0,-3-6-7 15,4 15-4-15,-3-6-5 0,8-1-7 0,-7-1-9 16,4-3-16-16,-6-4-89 0,15 13 51 16</inkml:trace>
  <inkml:trace contextRef="#ctx0" brushRef="#br0" timeOffset="35166.85">8857 8553 415 0,'4'-11'-7'0,"-4"11"3"16,4-14 3-16,-4 14 8 0,3-10 9 16,-3 10 0-16,4-12 2 0,-4 12-6 0,0 0 2 15,5-8-2-15,-5 8 2 0,0 0 0 16,0 0-5-16,0 0 1 0,0 0 0 16,0 32-3-16,0-20-1 0,-1 3 1 15,-3 2 0-15,-3 7 0 0,-1-2-1 0,2 0-2 16,-1 4 0 312,-2 4 3-328,2 0-1 0,0-1-1 0,-2 2-3 0,5-1 0 0,1-3-5 0,-1 2-1 0,0-3 0 0,2-1 1 16,2 0-2-16,0-1-2 0,0-2 0 0,2 0-1 0,2-4 0 0,3-1 1 0,1 0-1 15,-3-5-3-15,2 2 4 0,4-4-1 0,-6-6-4 0,2 2-3 0,3-4-2 0,-10-2 3 0,0 0-1 16,0 0-6-16,20-18 1 0,-13 6-4 0,-7-2-3 0,0-4-1 0,0-5 4 0,0 0 1 0,-4 1 8 15,4 2 1-15,-3-3 1 0,3 2 4 0,-4-1 4 0,4 5 1 0,-1 0 0 0,-3 2 2 0,0 0-1 0,-3 2 0 0,1-2 0 16,0 5 1-16,-3-2-1 0,1 2 1 0,-7 2-1 0,6-1 2 0,-2 1-2 16,-1 0 2-16,2 4 0 0,-1-1-1 0,11 5 3 0,-16-8-3 0,16 8 0 15,-13-4 2-15,13 4 2 0,-6-6 1 0,6 6 3 0,0 0-1 0,0 0 4 0,0 0 1 0,0 0 3 16,0 0-1-16,28-12 6 0,-17 6-1 0,-11 6-1 0,23-4 2 0,-13 0 0 0,5-3-5 16,-7 3 2-16,7-3 1 0,-5 1-4 0,2-1 1 0,-1-1 0 0,-2 0-3 0,2-1 0 0,-3-2-3 0,1 4 2 0,-3-1 3 0,-2 0-4 15,2 2 1-15,1-2 3 0,-7 8-4 16,9-10-2-16,-9 10-1 15,3-10-1-15,-3 10-1 0,0 0 1 0,0 0 0 0,0 0-1 16,0 0-1-16,0 0 0 0,-19-7 0 0,19 7 0 16,0 0-2-16,0 0 2 0,-16 20 2 0,16-20 0 0,-9 12-5 0,8-3 3 15,1-9 2 1,0 16-1-16,0-16 1 0,0 18-1 16,0-18 0-16,5 14-2 0,0-8 3 31,-5-6-3-31,10 14 1 0,-8-10-1 0,4 3-7 0,-6-7-5 0,10 11-13 15,-3-10-19-15,-7-1-21 0,11 5-86 0,-11-5 51 16</inkml:trace>
  <inkml:trace contextRef="#ctx0" brushRef="#br0" timeOffset="35562.61">9225 8616 388 0,'0'0'-18'0,"0"0"-1"0,0 0 3 0,12-6 0 0,-12 6 11 0,0 0-1 15,0 0 9-15,8-8 0 0,-8 8-1 16,0 0 2-16,0 0 0 0,8-4 0 0,-8 4-2 16,0 0 6-16,0 0-2 0,0 0 3 15,11-10 1-15,-11 10-3 0,7-6 5 0,-7 6 3 16,0 0-1-16,8-8 1 0,-8 8-4 15,6-6 4-15,-6 6-1 0,6-11 1 16,-6 11-5-16,4-8 2 0,-4 8-1 0,0 0-5 16,0-13 4-16,0 13-5 0,0 0 0 15,-10-12 2-15,10 12-2 0,-17-11 0 16,12 8-1-16,5 3-2 0,-26-4-2 0,16 0 3 16,10 4 1-16,-24 0-4 0,24 0 0 15,-22 6 0-15,12 2 2 0,4-4 1 16,0 6-4-16,-2-2 1 0,8-8-1 15,-3 18 5-15,3-8-2 0,3-2 2 0,1 6-1 16,2-6-1-16,0 4 1 0,8-2-3 16,-2 0-4-16,3-2-4 0,-2-2-10 0,3 2-8 15,0-1-9-15,2-2-8 0,0 1-11 16,1 0-84-16,1-2 47 0</inkml:trace>
  <inkml:trace contextRef="#ctx0" brushRef="#br0" timeOffset="36065.83">9775 8553 349 0,'-15'-3'-6'15,"15"3"-1"-15,-8-8 6 0,8 8 3 16,-15-4 12-16,5-1 5 0,10 5 6 0,-12-8 0 16,12 8 1-16,-15-5-1 0,15 5-1 15,-8-4 0-15,8 4 3 0,-11-8 5 16,11 8-2-16,0 0 5 0,-13-6 0 0,13 6-5 16,0 0-1-16,0 0-5 0,0 0-4 15,0 0 2-15,32-9-6 0,-13 8 2 16,-2 1-1-16,6 0 3 0,3-7-11 15,-3 7 0-15,4-4 3 0,-1 4-2 0,1-3 0 16,1-1-2-16,-1 4-1 0,-9 0-7 16,2 0-5-16,-2-4-8 0,2 2-13 15,-4 2-15-15,-3 0-8 0,-13 0-8 0,23 2-10 16,-15 2-18-16,-8-4-118 0,0 0 69 16</inkml:trace>
  <inkml:trace contextRef="#ctx0" brushRef="#br0" timeOffset="36324.33">9852 8598 554 0,'-13'4'10'15,"2"0"-2"-15,11-4 2 0,-20 7-2 16,13-4 1-16,7-3 7 0,0 0 1 0,0 0 3 16,0 0-3-16,0 0-2 0,0 0 0 15,0 0-1-15,22 12 1 0,-10-12-8 0,0 2-5 16,2 1-9-16,4 0-10 0,2-3-13 15,-2 2-18-15,8 1-19 0,-8-3-127 16,6 0 66-16</inkml:trace>
  <inkml:trace contextRef="#ctx0" brushRef="#br0" timeOffset="37185.98">10432 8324 471 0,'0'0'-32'0,"0"0"8"0,0 0 10 0,7-8 10 0,-7 8 7 0,0 0 5 0,0 0 4 16,0 0 2-16,0 0 0 0,0 0-1 15,0 0-4-15,0 0-2 0,0 0 3 16,5-8 2-16,-5 8-2 0,0 0 0 0,0 0 1 16,0 0-5-16,17 0 3 0,-17 0-6 15,16 0 6-15,-16 0-6 0,23 0-1 16,-4 0 4-16,-2 0-1 0,2 2 2 15,5-4 0-15,-6 2 1 0,9 0 3 0,0-3-2 16,1 0 8-16,-6 1-6 0,2 0 6 0,-5 0 5 16,2-1 0-16,-1 2 0 15,-2-3-5-15,-2 4-2 0,-4-3-4 0,-12 3-3 16,22 0 2-16,-11 3-1 0,0 1 3 16,-1 2-8-16,-4 1 3 0,0 4-3 15,2-2 0-15,-5 7 4 0,1 0-4 0,1 5 3 16,-5-1-1-16,6 2 2 0,-6 3-5 15,0 0 2-15,0 1-1 0,-6 2-2 16,2-3-6-16,3 0-2 0,-3-1-7 0,4-2-2 16,-7 0-8-16,3 2-4 0,2-5-9 15,-2 2-8-15,2-3-14 0,-6-4-13 16,6-2-126-16,-2-1 67 0</inkml:trace>
  <inkml:trace contextRef="#ctx0" brushRef="#br0" timeOffset="37499.11">10555 8600 475 0,'-3'-12'-43'16,"3"12"4"-16,0 0 7 0,0 0 8 15,19-10 15-15,-19 10 6 0,21-4 7 0,-9 4 0 16,3 0 4-16,1-4-1 0,0 4 4 16,1-2 4-16,3 2 2 0,-1 0 0 15,2 0 5-15,-1-2-1 0,-1 2 2 16,6-4-6-16,-6 4-1 0,5-1-6 0,0 1 0 16,-4 0 2-16,2 0-5 0,0 0-4 15,-4-4-9-15,2 4-5 0,2 0-6 16,-5 0-6-16,0-1-5 0,-1 1-8 15,-1 0-13-15,-3 1-80 0,-12-1 44 0</inkml:trace>
  <inkml:trace contextRef="#ctx0" brushRef="#br0" timeOffset="37948.11">11216 8425 337 0,'0'0'-12'0,"0"0"4"0,1-15-3 16,-1 15 9-16,0 0 2 0,0 0 6 15,0-10 0-15,0 10-4 0,0 0 0 0,0 0 0 16,0 0 0-16,0 0 1 0,0 0 0 16,0 0-2-16,0 0 1 0,0 0 0 15,0 0 4-15,-33 18-1 0,28-8-4 16,1 0 0-16,-3 2 1 0,3-1-2 0,1 2 0 15,-1 1 1-15,3 0 1 0,1 2 1 16,0 2 1-16,1-4 0 0,3 4 2 16,3-4 0-16,-3 2 4 0,4-1 2 0,1 0-2 15,1-2 2-15,-1-4 1 0,4 3 2 16,1 0-3-16,0-5 0 0,-4 0 1 0,7-2-3 16,-5 0 3-16,4-3 0 0,-1 0 1 15,2-4-2-15,-17 2-2 0,27-4 0 16,-15-4 0-16,0 1 2 0,2-6-6 15,0 1-1-15,-5-2 0 0,-2 0 2 0,-3-4-3 16,0 4-1-16,-4-4-3 0,0 1 2 16,-4-2-4-16,0-3-3 0,-3 4-6 15,2-2-2-15,-6 4-7 0,-1 0-6 0,-3 2-10 16,2-2-4-16,-3 2-11 0,0 4-91 16,-1-4 48-16</inkml:trace>
  <inkml:trace contextRef="#ctx0" brushRef="#br0" timeOffset="38734.01">11664 8581 353 0,'7'4'-25'0,"-7"-4"6"0,0 0 8 16,4 11 0-16,-4-11 3 0,4 6 2 15,-4-6 3-15,0 11 1 0,0-11 2 16,0 12-2-16,0-12 2 0,-4 16-2 16,0-7 3-16,4-9 0 0,0 18-3 0,0-18 4 15,-3 17-3-15,-1-9 1 0,4-8 3 16,-7 15-3-16,7-7-1 0,-5 0 3 0,5-8-3 16,-4 9 1-16,4-9 2 0,-3 9 1 15,3-9-1-15,0 0 3 0,0 0-5 16,0 0-1-16,0 0 5 0,0 0-1 15,0 0 5-15,0 0-8 0,-16-22 2 16,12 12 3-16,4 10-3 0,0-18 0 0,4 4 4 16,-4-2 2-16,0 4 1 0,2 0 1 15,-2 2 2-15,0-2 0 0,6 2 3 0,-2 0 3 16,-4-1-5-16,7 4-1 0,-7 7 3 16,5-16-3-16,-5 16-1 0,11-12-1 15,-11 12-2-15,7-8 1 0,-7 8-2 0,14-1 1 16,-14 1-3-16,0 0 2 0,20 8 1 15,-13-1-2-15,-2-2-3 0,6 2 0 0,-4-1 3 16,-1 5-5-16,2 0 3 0,-2-1-1 16,0 0 3-16,-2-1-3 15,3 2-2-15,-6-5 1 0,3 5-1 0,3-3 1 16,-7-8 1-16,8 13-1 0,-5-9 3 16,-3-4-2-16,5 7 1 0,-5-7-1 0,0 0 2 15,11 3-3-15,-11-3 4 0,0 0-1 16,0 0-3-16,14-14 0 0,-14 14 5 0,7-13-2 15,-6 5 1-15,-1 8 1 0,8-12 5 16,-5 4 0-16,-3 8-5 0,11-9 6 16,-11 9-4-16,5-8 2 0,-5 8-9 15,15-3 7-15,-15 3-4 0,17 0-4 0,-17 0 5 16,20 7 0-16,-12 1-3 0,3-3-2 16,-5 0-3-16,5 2-5 0,-3 1-6 15,-3 0-12-15,2 1-7 0,-3-1-26 0,-1-1-28 16,1 1-85-16,-4-8 58 0</inkml:trace>
  <inkml:trace contextRef="#ctx0" brushRef="#br0" timeOffset="42638.97">12095 8653 51 0,'-14'3'5'0,"14"-3"7"0,0 0 2 0,0 0 11 16,-14 1 4-16,14-1 4 0,0 0 2 15,0 0-6-15,0 0 0 0,0 0-7 16,0 0 2-16,0 0-2 0,0 0-3 0,-12-16-2 16,12 16-3-16,-6-13-1 0,6 13-2 15,0-20-1-15,-5 5-3 0,5 3 0 16,-4-3-3-16,3-2 5 0,-3-4-4 15,1 1-2-15,-5 0 1 0,5 0 2 0,-2 1-3 16,1-5-1-16,-3 1 2 0,3 3-3 16,2-1 2-16,-2 1 0 0,0-1-3 0,2 1 3 15,2 0 0-15,-5 2-4 0,1 1 1 16,3-3 3-16,-3 3-4 0,1 2 1 16,-1 0 2-16,4-1-2 0,-4 3 0 0,4 0-3 15,-3-3 4-15,3 4 1 0,-4 0-5 16,4-2 5-16,-1 2-6 0,1 12 4 15,-4-21 0-15,4 10 0 0,-4-2 2 0,4 13 0 16,0-15 0-16,0 15-1 0,-3-12 2 16,3 12-2-16,-4-13-1 0,4 13 0 15,0 0-3-15,-4-11-1 0,4 11 0 16,0 0 4-16,0 0 0 0,0 0-3 0,0 0 1 16,0 0 0-16,0 0 0 0,0 0 3 15,0 0-4-15,-25 18 1 0,25-18 0 16,-8 13 2-16,5-8-2 0,3-5 1 0,-4 15 1 15,3-7 0-15,1-8-3 0,-8 16 6 16,8-16 2-16,-7 9-7 0,7-9 1 16,-4 10 0-16,4-10 2 0,-2 6-5 0,2-6 6 15,0 0-1-15,-4 11 0 0,4-11 1 16,0 0 2-16,0 0-1 0,0 0-3 16,0 0 4-16,0 0-9 0,0 0 6 0,0 0-2 15,0 0 0-15,0 0-2 0,0 0 5 16,10-35-3-16,-6 27 1 0,-4 8 2 15,7-17 2-15,-3 8-6 0,1 2 4 0,2-4 0 16,0 1-3-16,-2 2 0 0,4-2 4 16,-3 2 1-16,0 2-6 0,1-1 4 15,-7 7 0-15,9-11-3 0,-2 3 0 16,-7 8-4-16,8-6 4 0,-8 6 1 0,8-8-4 16,-8 8 3-16,0 0 0 0,0 0 2 15,21 9-1-15,-14-4-3 0,1 3-3 0,0 3-3 16,0-2-3-16,0 3-10 0,3 2-11 15,3 0-17-15,2 4-64 0,2-1 38 16</inkml:trace>
  <inkml:trace contextRef="#ctx0" brushRef="#br0" timeOffset="48211.2">21896 16273 28 0,'0'0'16'0,"0"0"2"0,0 0-9 0,4 16 3 0,-4-16 3 15,0 0-2-15,0 0-3 0,0 0 2 0,0 0-1 16,-4 9-4-16,4-9-1 0,0 0 1 15,0 0-1-15,-12 6-1 0,1-4 1 16,11-2 1-16,-22 0-5 0,7 0 7 16,-1 0-3-16,-5 3-1 0,3-6-2 15,-10 3 2-15,2-2-4 0,-5-1 1 16,-2 3-1-16,-1-3 2 0,-3 1 0 0,-2-1 4 16,-6 0-6-16,-3 2 2 0,5-2 0 0,-7 1-3 15,3-4 4-15,2 4-4 0,-3-1 3 16,0 2-4-16,6-5 5 0,4 4 1 15,3-1 1-15,6-2-1 0,-7 3 4 0,9-2 2 16,4 3 5-16,5 1 7 0,-2-3 4 16,1 1 1-16,4-1-1 0,-1 3 3 15,2-3-3-15,14 3-2 0,-19-6-5 16,19 6 8-16,-17-6-7 0,17 6 0 16,-8-8-1-16,8 8 3 0,0 0-4 0,-11-9-5 15,11 9-1-15,0 0 3 0,0 0 0 16,0 0-6-16,17-20 0 0,-10 15 6 15,-7 5-1-15,17-11-9 0,-7 4 2 0,4-1 3 16,2 4-1-16,7-1-1 0,0-3 0 16,-1 0 4-16,9 4-7 0,5-4 0 15,1 3 7-15,5-2-1 0,0-1-5 0,8 3 6 16,0-2 2-16,12-1 2 0,0 0-6 16,2 1 0-16,-4-1 4 0,2 0 2 0,0 2 0 15,0-2-5-15,-4 4-1 0,-7-2-3 16,4 1 15-16,-2 2-4 0,-4-2-5 15,-1 1-3-15,-2 1 2 0,-9 1-7 16,6-1 3-16,-10 0-4 0,-2 1-3 0,-3-1 2 16,-2 3 3-16,-3-3-3 0,0 3-5 15,-7-1-2-15,5 1-17 0,-5 0-6 16,1 0 0-16,-1 1-19 0,-1 2-13 16,1 2-18-16,-3 1-24 0,3-1-163 0,7 2 218 15</inkml:trace>
  <inkml:trace contextRef="#ctx0" brushRef="#br0" timeOffset="49620.93">25361 15946 685 0,'0'0'-30'0,"0"0"-1"0,0 0 6 15,0 0 1-15,0 0 8 0,34-13 5 0,-34 13 0 16,0 0 8-16,0 0 5 0,5-7-4 15,-5 7-2-15,0 0 0 0,0 0 2 16,0 0 0-16,0 0 3 0,0 0-3 0,0 0 3 16,0 0-1-16,11-5 2 0,-11 5 3 15,0 0-4-15,0 0 5 0,0 0-1 16,0 0 4-16,18 0-2 0,-18 0-3 0,24 3 0 16,-24-3 3-16,28 2 4 15,-12-2-4-15,3 0 5 0,8 3 3 16,-1 0-1-16,6-2 3 0,0 2 3 0,2-1 2 15,3 1 0-15,3 2-2 0,-4-2 7 0,1-2-7 16,3 3 4-16,-2-2 2 0,-6-2 0 16,1 5-3-16,-4-5-5 0,-2 3-5 15,-2-1 3-15,-6 0-2 0,1-2-10 0,-3 0 1 16,-1 4 5-16,0-3-19 0,-1-1-3 16,-2 3-8-16,-13-3 4 0,23 2-9 15,-15 1-1-15,-8-3-14 0,19 5-8 0,-14-1-17 16,-5-4-12-16,15 8-134 0,-13-2 71 15</inkml:trace>
  <inkml:trace contextRef="#ctx0" brushRef="#br0" timeOffset="58377.35">19100 3402 18 0,'0'0'22'0,"0"0"-11"0,0 0-2 0,0 0 2 16,0 0-3-16,0 0 1 0,0 0 0 15,0 0-3-15,0 0 0 0,0 0 2 0,0 0-3 16,0 0-3-16,0 0 2 0,0 0-1 16,0 0 1-16,0 0-3 0,0 0 0 15,0 0 2-15,0 0 1 0,0 0-3 0,45-5-1 16,-45 5 3-16,0 0 1 0,16 0-6 15,-16 0 3-15,0 0 0 0,19 0 2 16,-19 0-3-16,0 0 4 0,0 0-2 0,17 0-3 16,-17 0 0-16,0 0 4 0,0 0-5 15,14 3 2-15,-14-3-3 0,0 0 3 16,13 2-4-16,-13-2 4 0,0 0 2 0,15 2-1 16,-15-2-2-16,13 6-1 0,-13-6 2 15,13 0-2-15,-13 0-1 0,15 4-2 16,-15-4-2-16,12 3-4 0,-12-3-7 15,11 4-19-15,-11-4 13 0</inkml:trace>
  <inkml:trace contextRef="#ctx0" brushRef="#br0" timeOffset="60595.01">21539 6740 91 0,'14'13'-7'0,"-7"-8"1"0,-7-5 4 0,13 12-1 0,-6-2 3 16,0 2 2-16,3-4-1 0,0 8 0 0,-2-4 1 15,6 5 1-15,0 0 0 0,-1 1-1 16,4 4 3-16,3 5-4 0,-1 0-1 16,2 1 3-16,-1 4 0 0,8 0-3 15,0 2 4-15,-2 0-2 0,-4 0 2 0,12 4-3 16,-8-1 2-16,4 0 2 0,0 3-1 16,4 3-2-16,-4-3 6 0,4 5-3 0,-8-7 0 15,4 3-1-15,0-2 5 0,-2-2-2 16,4 3 2-16,7 0 0 0,-2 5-1 15,3-5 3-15,-4 3-1 0,8-2 0 16,-10-7-1-16,8 7-2 0,-4-8 3 16,2 9-4-16,-3-9 2 0,-2 3-2 0,-1-4 0 15,0 3 1-15,6-2-1 0,-3 2 3 16,-2-3 2-16,2 4-2 0,0-4-2 16,1 4 3-16,-6-3 1 0,5 2-1 0,-4-2 0 15,1 3 1-15,-1-4-2 0,-5-1 3 16,8 1 1-16,-8 4-4 0,4-4 0 0,-5-3 4 15,6 3-9-15,-6-1 3 16,-3-2 1-16,8 4-1 0,-10-3 2 0,9 3-1 16,-4 0-1-16,-5-1-4 0,8-2 1 15,-4 2-2-15,1-2 4 0,-2-3-1 0,-1 5 1 16,-2-4-3-16,0 0-2 0,4 0 1 16,-4-1 0-16,1-2 1 0,-3 0-1 15,1 2-2-15,-2-2 4 0,1 1-1 0,-3-2 1 16,3 1-2-16,-2-2-1 0,-6 1-2 15,-2-6 4-15,2 2-2 0,3 0 1 16,-6 0 1-16,5 2 0 0,-4-4-3 0,0 0 1 16,3-1-1-16,-4 4 0 0,6-5 3 15,-7 2-2-15,7 2 1 0,-5-4-1 16,2 1-1-16,-1-2 1 0,1-1-2 0,-1 2 5 16,-1-1-3-16,1-4 3 0,-2 1-4 15,-2-3 0-15,0 2 2 0,1-1-2 16,0-2 2-16,0 0-2 0,-2 2 0 15,-4-6 3-15,7 2-1 0,-9-6 0 0,5 11 2 16,-5-11-4-16,7 5-1 0,-7-5 0 0,0 0-2 16,0 0 4-16,0 0-2 0,0 0 3 15,0-33-4-15,0 22 0 0,-4-2 2 16,1-6-1-16,-1 2-2 0,3-2 0 16,-3-5 2-16,-3 3-1 15,3-2-3-15,2-2 1 0,-6 0 2 0,6-1 2 0,-4 2 1 16,2-1-5-16,-3 0 1 0,3-1 0 15,0 2 4-15,-3-1-5 0,6 0 4 0,-3-1-3 16,-1 5 4-16,3-4-3 16,-2 2 4-16,-2 4-4 0,2-5 2 0,2 4 4 15,-3 0-1-15,1 3 3 0,-1-2-1 16,-2 6-3-16,0-3 2 0,3 1 1 0,-1 3-5 16,-2 0 1-16,1 2 1 0,2-4-3 15,-2 6 2-15,6 8 0 0,-9-17-3 16,8 9 3-16,1 8 0 0,-7-13-5 0,7 13 3 15,-8-11 1-15,8 11-1 0,0 0 0 16,-7-9 2-16,7 9 2 0,0 0 0 16,0 0 6-16,0 0-4 0,0 0 6 0,0 0-7 15,0 0 5-15,-9 33 3 0,13-25-4 16,-4 5 2-16,4 2 0 0,-4 0 3 16,1 1-4-16,3-2 0 0,-1 6 2 15,1 0 0-15,3 2-2 0,-3-4 4 0,1 2-2 16,2 0 3-16,1 0-3 0,-6 2 1 15,5-4-4-15,1 2-1 0,-3 0 3 0,2-2 2 16,4 2-1-16,-6-2-2 0,2-4 4 16,1 4 0-16,-6-6-2 0,4 0 4 15,3 0-5-15,-4 2 2 0,-2-2 3 16,1-2-4-16,3 0 0 0,-3 0 0 0,0 1-4 16,-3-3-1-16,4 0 2 0,-3 1-5 15,-2-9 6-15,4 12-2 0,-4-5-2 0,0-7 6 16,0 0-15-16,-4 17 8 0,4-17 2 15,-8 8-3-15,-3-2 0 0,-4-2-1 16,3 1-2-16,-4-5 0 0,-12 3-1 16,2-1-6-16,-1 1-2 0,0 0-8 15,-2-3-3-15,-2 0-4 0,5 2-9 0,-4-2-1 16,6 0-6-16,6 0-7 0,-8 3-3 0,10-3-2 16,-2 0 1-16,3 0-7 15,15 0-4-15,-19 0-114 0,19 0 60 0</inkml:trace>
  <inkml:trace contextRef="#ctx0" brushRef="#br0" timeOffset="63160.93">24371 9732 459 0,'0'0'-4'0,"0"0"-4"15,0 0-11-15,0 0-1 0,0 0-2 16,0 0 7-16,26 0 3 0,-26 0 6 0,0 0 3 16,0 0 0-16,0 0 4 0,23-7-6 15,-23 7 3-15,0 0 1 0,11-1 0 0,-11 1 1 16,0 0-2-16,0 0 1 0,0 0 6 15,12-4-7-15,-12 4 3 0,0 0 0 16,0 0-1-16,17 0 0 0,-17 0 4 16,0 0-5-16,20 0 2 0,-20 0 2 0,21 0 2 15,-13-2-1-15,7 4-1 0,-3-2 1 16,3 0 0-16,-3 0 2 0,5 0 3 16,-1 0-2-16,0 0-3 0,5 0 0 0,-1 0 2 15,4 0-4-15,-4 0 4 0,3 0-1 16,-2 4 2-16,6-8-2 0,-4 4 3 15,3 0-3-15,1 0 0 0,-4 0 3 0,-1 0-1 16,4 0 1-16,-2 0-2 0,1 0-1 16,-2 0 0-16,-1 4-1 0,4-4 4 15,-4 0-5-15,1 0 2 0,4 1-3 16,-5 2 1-16,4-3-1 0,-4 0 1 0,1 4-2 16,-3-3 3-16,1 2-1 0,2-3-1 15,-3 0 0-15,-1 2-2 0,2-2 4 0,-5 0-3 16,5 3 3-16,-5-3 0 0,-4 0-2 15,6 0 3-15,-2 1 2 0,-2-1-3 16,-2 0-2-16,-12 0 0 0,23 0 3 16,-12 0-4-16,-11 0 0 0,21 0 4 0,-21 0-3 15,16 0 2-15,-16 0-4 0,12 0 0 16,-12 0 0-16,0 0-2 0,21 0 6 0,-21 0-2 16,11 0-2-16,-11 0-2 0,0 0 1 15,12 0 3-15,-12 0-3 0,11 3 4 16,-11-3-4-16,0 0 2 0,20 0 1 15,-10 4-2-15,-10-4 0 0,12 1-1 16,-12-1 0-16,15 3 0 0,-15-3 3 0,17 3-3 16,-17-3-3-16,12 1 4 0,-12-1-3 15,16 0 2-15,-16 0 2 0,15 4 0 0,-15-4-2 16,11 1 3-16,-11-1-2 0,0 0-3 16,12 4 4-16,-12-4-5 0,0 0 6 15,0 0 0-15,0 0-2 0,0 0 0 0,0 0 1 16,0 0-2-16,12-9-1 0,-12 9 2 15,0 0 0-15,0 0-3 0,0 0 2 16,0 0 0-16,-16-25 4 0,16 25-1 0,-8-16-2 16,4 8 3-16,-3 0-8 0,-4 1 5 15,6-4-2-15,-6 3 0 0,5 0 3 16,-4-2-2-16,0-1 2 0,-1 4-5 16,0-3 1-16,1 0 3 0,2 2 3 15,-2-2-5-15,-4 3-1 0,3-1 3 0,3 1 0 16,0-1-1-16,-1 0 2 0,9 8-1 15,-15-9 5-15,10 5-3 0,5 4 3 0,-15-11-3 16,15 11 4-16,-12-8 1 0,12 8 0 16,-11-6 1-16,11 6-1 0,-6-6 2 0,6 6 2 15,0 0-2-15,-6-10 1 0,6 10-9 16,0 0 1-16,0 0 3 0,-9-8 2 16,9 8-2-16,0 0-2 0,0 0 0 15,0 0 0-15,25-4 2 0,-25 4-5 0,19 2 1 16,-19-2 3-16,25 8-4 0,-13-6 2 15,3 3-2-15,-3 0 4 0,4 1-5 0,-1 0-1 16,-2 0 0-16,-1 0 3 0,3 2 2 16,-3 3-3-16,2-2 2 15,-3 2-1-15,-3 1 1 0,3-3-1 0,-2 7-2 16,-2-4 3-16,3-1 0 0,-6 4-1 0,-2-3 0 16,3 1 0-16,-5 2-1 0,-5-3-1 15,5 0 1-15,-6 1 2 0,0-1 0 16,-1-1-2-16,-2 1-1 0,-2-6-5 15,0 5-5-15,1 0-4 0,-2-5-10 0,1 5-4 16,-1-4-8-16,1 1-8 0,2-3-7 16,2 3-14-16,7-8-78 0,-16 9 49 15</inkml:trace>
  <inkml:trace contextRef="#ctx0" brushRef="#br0" timeOffset="65037.21">26113 9578 352 0,'0'0'-25'0,"0"0"6"16,-22-17 6-16,22 17 4 0,0 0 2 16,-7-11 11-16,7 11 0 0,-4-12 5 0,4 12 3 15,-4-13 4-15,4 13-5 0,0-17 2 16,0 17 2-16,0-20 1 15,0 6 4-15,0 2 0 297,4 0 0-297,0-2 0 0,-4-4 2 0,7-2-3 0,-5 3 5 0,6-7-5 0,-2 3-2 0,0-2 0 0,1-5-2 0,-2 4 2 0,6-9-5 0,4 3-5 0,-5-2 4 0,-2-1-3 0,3-2 0 0,5-7 0 16,-1-4-1-16,1 2-5 0,-3 2 0 0,3-4 3 0,-1-2-4 0,1 0 9 0,1 2-10 0,3 2 1 0,-3-3-3 0,2 2 5 0,5 1-1 0,-1 1 1 0,-1-2-3 0,4 2 1 0,-2 3 3 0,1-4-9 0,-2 1 5 0,3 1 0 0,8-6 2 0,-8 6-3 0,4-4 1 0,-5 0 3 0,3 0-5 0,3-4 2 0,-2 2 0 0,2-2 5 0,2 4-9 0,-4-3 3 0,-2 9 2 0,0 0 0 0,-2 3-2 0,-1 3 0 0,4-2 3 0,-4 0-4 0,1 4 2 0,-1-2 2 16,-1 8-1-16,1-2 3 0,0 3 0 0,-5 1 0 0,2-1-3 0,-1 2 1 0,-1 0 2 0,-3 1-2 0,1 0 2 0,2 5-1 0,-7-2-2 0,0 1-2 0,2-1 4 0,0 2-1 0,-1 2-3 0,-2-4 0 0,-3 7 2 0,2-2 4 0,1 3-7 0,-4 3 5 15,1-4-4-15,-3 3-1 0,2-1 5 16,-3 5-4-16,2-3 3 0,-6 8-5 0,6-15-2 15,0 9 6-15,-6 6-3 0,4-8 0 16,-4 8 0-16,7-11 3 0,-7 11-1 16,0 0-4-16,11-8 5 0,-11 8-3 15,0 0 4-15,0 0 0 0,5-7 2 0,-5 7-11 16,0 0 5-16,0 0-1 0,4-8-1 16,-4 8 3-16,0 0 3 0,0 0-1 0,0 0-4 15,0 0 1-15,0 0 10 0,0 0-7 16,0 0-2-16,0 0-1 0,0 0 0 15,0 0 1-15,-20 26-1 0,20-26 3 0,-3 8 1 16,3-8-5-16,-8 8 4 0,8-8-2 16,0 0-1-16,-6 12 0 0,6-12 4 15,0 0 0-15,-4 12 1 0,4-12-7 0,0 0 5 16,0 0 4-16,-6 6-4 0,6-6-2 16,0 0 0-16,0 0 11 0,0 0-14 15,0 0 7-15,0 0-9 0,0 0 8 16,-2 11 2-16,2-11-1 0,0 0-5 0,0 0 0 15,0 0 6-15,0 0-6 0,0 0 0 16,-8 11 1-16,8-11-1 0,0 0-3 0,-7 6 2 16,7-6 3-16,-9 8 0 0,2-2 1 15,7-6 2-15,-11 12-2 0,1-6-1 16,4 1 0-16,-4 0 4 0,-2-1-7 16,1 6 3-16,-1-4-1 0,1 6 0 0,-3-2 1 15,-2 1 0-15,2-1 0 0,-2 4 0 16,0-4-2-16,-1 3 4 0,1-3 13 15,-1 4-15-15,2-4 7 0,-1 0-9 0,4 4 2 16,-3-4-3-16,3-2 4 0,-2 2-2 16,3-2-2-16,3 2 4 0,0-4-3 15,1 1-2-15,-3-2 5 0,4 1 0 0,0-2-1 16,-1 0-2-16,7-6 2 0,-11 9 1 16,6-4-2-16,5-5 5 0,0 0 2 15,-8 11-1-15,8-11-2 0,-7 7 0 16,7-7-2-16,0 0-3 0,-10 2 4 0,10-2 7 15,0 0-2-15,0 0-3 0,0 0-6 16,0 0 5-16,0 0-4 0,0 0 2 16,0 0 2-16,17-32-2 0,-8 22-2 15,-2-1-1-15,1 3 4 0,-1-7-4 0,5 5 4 16,-2-6-2-16,1-2 6 0,1 2-9 16,3-2 4-16,-5 0 0 0,2 0-8 0,3 0 7 15,1-2-3-15,-4 3 2 0,3-3-4 16,2 0-1-16,-5 3 0 0,3-3 1 15,-3 2-2-15,0-2 5 0,2 3-2 16,-3-2 1-16,1 6-2 0,3-6 3 0,-7 2-5 16,2 5 8-16,1-3-5 0,0 5 1 15,-6 0 1-15,6 0-3 0,-1-1 3 16,-4 2-1-16,4-2 2 0,-3 8-3 0,0-6 0 16,1 1-1-16,-8 8-3 0,8-8 4 15,0-1-2-15,-8 9-1 0,6-7 0 16,-6 7 3-16,11-8-1 0,-11 8-1 15,0 0 2-15,0 0-3 0,0 0 2 0,0 0-1 16,17 13 1-16,-17-13 4 0,6 12-1 16,-2-5 2-16,-4-7-1 0,1 24-1 0,-2-15 3 15,1 3 2-15,1 4-4 0,-2-1 3 16,1 2-1-16,0 1-1 0,-4 4 0 0,4 1 2 16,-6 0-2-16,5 1-2 0,-3-2 3 15,1 4-2-15,-5-1 1 0,7-1 0 16,-4 4 3-16,1-4-1 0,-2 3-1 15,6-3-2-15,-6 1-4 0,2-2-2 0,1 1-9 16,-1-3-10-16,3 0-12 0,-3-2-15 16,0 1-30-16,-3-1-49 0,4-6 45 15</inkml:trace>
  <inkml:trace contextRef="#ctx0" brushRef="#br0" timeOffset="81718.09">18839 9368 6 0,'0'0'8'0,"0"0"0"16,0 0-1-16,0 0 0 0,0 0 2 16,0 0-1-16,0 0-4 0,0 0 7 15,0 0-2-15,0 0 0 0,0 0-2 16,0 0 0-16,0 0-2 0,0 0 1 0,0 0 2 15,0 0-5-15,0 0 1 0,0 0-1 16,0 0-1-16,0 0 1 0,0 0 0 16,0 0 2-16,0 0-8 0,0 0 3 0,0 0-4 15,0 0 3-15,0 0-3 0,0 0 2 16,0 0-1-16,0 0 0 0,0 0 3 16,0 0-3-16,0 0 1 0,0 0 1 15,0 0 1-15,0 0 0 0,0 0-2 0,0 0 1 16,-14-6 1-16,14 6 1 0,0 0-3 15,0 0 3-15,0 0-4 0,-18 0 4 16,18 0-3-16,0 0 2 0,0 0 0 0,0 0-1 16,0 0 3-16,0 0-1 0,-14-1-1 15,14 1 2-15,0 0-2 0,0 0 0 0,0 0 0 16,0 0 0-16,0 0 0 0,0 0 1 16,0 0 2-16,0 0-2 0,0 0 0 15,0 0 1-15,0 0-1 0,0 0-1 16,0 0 4-16,0 0-2 0,0 0-2 0,0 0 0 15,0 0 0-15,0 0 0 0,0 0 0 16,19-19 3-16,-19 19 0 0,8-4 0 16,-8 4-4-16,19-2 4 0,-19 2-2 0,13-3 3 15,-13 3-2-15,23 0 0 0,-23 0-2 16,22 0 3-16,-10 0-4 0,-12 0 2 16,19-3 1-16,-4 3-2 0,-15 0 2 0,20 0-1 15,-20 0 2-15,14 0 2 0,-14 0-3 16,15 0 1-16,-15 0 1 0,0 0-2 0,0 0 0 15,21 0-1-15,-21 0 0 0,0 0-5 16,0 0 2-16,14 0 2 0,-14 0 0 16,0 0-3-16,0 0 3 0,0 0 0 15,0 0-1-15,0 0 0 0,0 0 0 0,0 0 2 16,0 0-3-16,0 0-2 0,0 0 2 16,0 0 2-16,0 0-1 0,0 0 0 15,-50-5 0-15,38 4 1 0,12 1 0 16,-26-4-2-16,11 4 4 0,3-2-3 0,12 2-1 15,-23-2 1-15,23 2 1 0,-18-3 0 16,18 3 0-16,-23-3-1 0,23 3 0 0,-15-2 2 16,15 2 0-16,-13-2 1 0,13 2-2 15,0 0 3-15,-19-4-2 0,19 4 2 16,0 0-2-16,0 0 2 0,-16-2-3 16,16 2-2-16,0 0-4 0,0 0-6 0,0 0-3 15,0 0-30-15,0 0 15 0</inkml:trace>
  <inkml:trace contextRef="#ctx0" brushRef="#br0" timeOffset="82178.03">18020 9224 104 0,'0'0'-36'0,"-12"-6"12"0</inkml:trace>
  <inkml:trace contextRef="#ctx0" brushRef="#br0" timeOffset="82578.92">17993 9213 89 0,'0'0'-2'0,"-12"-3"1"0,12 3 0 16,-10-4 0-16,10 4 2 0,0 0 1 15,-12-6-1-15,12 6 2 0,0 0 3 0,0 0 5 16,-15-7 1-16,15 7 6 0,0 0-1 15,0 0 1-15,0 0-3 0,-8-5 1 16,8 5-2-16,0 0 2 0,0 0-1 0,0 0 0 16,0 0-2-16,0 0-1 0,0 0-1 15,0 0-2-15,41 4 0 0,-41-4 0 16,0 0-1-16,20 1-1 0,-13 2 1 0,-7-3-3 16,12 6-1-16,-12-6 1 0,13 6 1 15,-13-6-3-15,6 10 1 0,3-3-2 16,-9-7 0-16,4 11-2 0,-4-11 4 15,0 14-2-15,0-14-1 0,-4 16-2 16,-1-8 3-16,-3-1-1 0,2 0 0 0,1 3-1 16,-3-2 1-16,-3-1 2 0,3 0-5 15,0 1 2-15,-2 0 0 0,6-3 0 0,-8 3-3 16,12-8 2-16,-15 8 0 0,11-3-1 16,4-5 2-16,-12 8 0 0,12-8 3 15,0 0-2-15,-7 8 0 0,7-8 1 0,0 0-2 16,0 0 2-16,0 0 3 0,0 0-3 15,0 0 1-15,0 0-2 0,0 0-1 0,27 4 2 16,-27-4-2-16,19-1-1 0,-19 1-3 16,18 0-1-16,-18 0-1 15,23-3-7-15,-11 3 0 0,-12 0 0 0,28 0-5 16,-19 0-7-16,-9 0-2 0,22 0-10 16,-22 0-47-16,18 0 28 0</inkml:trace>
  <inkml:trace contextRef="#ctx0" brushRef="#br0" timeOffset="82881.87">18151 9216 201 0</inkml:trace>
  <inkml:trace contextRef="#ctx0" brushRef="#br0" timeOffset="83103.33">18147 9224 170 0,'0'0'-12'0,"0"0"3"16,0 12 6-16,0-12-1 0,0 0 8 0,0 0 0 15,0 13 3-15,0-13-2 0,4 7 1 16,-4-7-1-16,0 0 3 0,10 10-1 16,-10-10 1-16,8 8-3 0,0-4-2 15,-8-4 2-15,11 7 0 0,-3 0-1 0,-4-3 1 16,5 2 0-16,-3 0 0 0,2 2-1 15,-4-4 4-15,5 1-6 0,-8 3 2 0,-1-8 1 16,8 12-4-16,-8-12 0 0,10 11 2 16,-10-11-2-16,0 12 1 0,0-12-1 15,-4 13 1-15,4-13-3 0,-10 11 0 16,10-11 0-16,-9 6-3 0,9-6 0 16,-9 10-6-16,9-10-2 0,-12 2-3 0,12-2-1 15,0 0-3-15,-11 3-10 0,11-3-24 16,0 0 18-16</inkml:trace>
  <inkml:trace contextRef="#ctx0" brushRef="#br0" timeOffset="83382">18116 9166 159 0,'0'0'20'16,"0"0"0"-16,0 0-5 0,0 0 1 0,8-13 4 0,-8 13 3 16,0 0 5-16,8-4 2 0,-8 4 3 15,0 0-2-15,0 0-5 0,19-7-2 16,-19 7-8-16,0 0 7 0,18 0-6 0,-18 0-1 16,15 0-3-16,-15 0-2 0,20 3-4 15,-9-3-5-15,1 4-7 0,2-3-10 16,0-1-9-16,-1 6-6 15,0-6-18-15,6 1-12 0,-7 3-66 0,3-3 43 0</inkml:trace>
  <inkml:trace contextRef="#ctx0" brushRef="#br0" timeOffset="95476.18">27136 10945 324 0,'0'0'-9'0,"0"0"0"16,0 0 0-16,0 0-4 0,0 0 3 15,0 0 0-15,0 0 10 0,0 0-1 16,0 0 2-16,0 0-1 0,0 0 3 0,0 0-3 16,0 0 2-16,0 0 2 0,0 0 4 15,0 0 8-15,-20-17-2 0,20 17 2 0,0-10 5 16,0 10-1-16,0-12 3 0,0 12-4 16,4-18 3-16,-4 18-4 0,4-23 2 15,-1 11-5-15,2-5 0 0,4-5-1 16,-7 1-2-16,8-4-1 0,-3-5-2 15,2-2-3-15,2 0 3 0,4-10-2 16,-3-5-3-16,5 0-1 0,6-9 4 0,3-2-3 16,1-5-5-16,10-20 7 0,1 1-2 15,-5 14-1-15,-5 5-2 0,4 6-1 0,11-19 0 16,-10 6 2-16,-4 14 5 0,-2-1-9 16,6 1 2-16,-2-1 4 0,-4 2-4 0,2-1 1 15,-2 1-1-15,-1-2-3 16,5 1 3-16,-8 1 0 0,-1-2-3 0,5 5 1 15,-3-5 3-15,3 2-5 0,-1 2 1 0,-3-1-1 16,1 4 1-16,-5 0 5 0,6 6 5 16,-6-1-6-16,6 2-2 0,-6 3 3 15,5 0 1-15,-6 2-6 0,0-1 4 0,2 4 3 16,-4 3-2-16,1-1 1 0,-2 4-2 16,1-2-1-16,0 2 0 0,1-1 2 15,-5 0-1-15,3-1 0 0,-3 4 0 0,2-2-1 16,-2 4-3-16,-1 1 0 0,0 2 7 15,1 0-2-15,-2 2 3 0,1 1-6 16,-6 2 2-16,6 2 2 0,-4 4-3 16,-1-2 2-16,-2 2 5 0,2 2-6 15,-2-2-4-15,-2 5 2 0,2-5 3 0,-4 11-7 16,7-13 3-16,-3 6-1 16,-4 7 1-16,0 0-3 0,0 0 4 0,-17-13-4 0,17 13 3 15,-14-2 0-15,14 2 3 0,-28 2 1 16,16 2-4-16,-8 0 2 0,3 1-3 15,-2 2 4-15,-5 2-1 0,2-2 1 16,-2 5-3-16,-3-4-3 0,0 1 2 0,-3 4 2 16,4 3-7-16,0-8 4 0,-1 8 0 15,-4-4 0-15,9 2 1 0,-1-2-4 16,-2-3 2-16,2 2 2 0,7 1 8 0,-5-6-7 16,5 5-1-16,-2-3-4 0,6-1 5 15,2 1-1-15,-5 0-2 0,10-4 5 0,-6 1 1 16,3 0 2-16,8-5-4 0,-11 8 0 15,11-8 1-15,0 0 1 0,0 0 1 16,0 0-2-16,0 0-2 0,0 0-1 16,0 0 3-16,35-22-3 0,-20 14 3 15,2-2 2-15,6-3-2 0,-3 2-3 0,1-1-2 16,2 0 2-16,-1 0-1 0,1-1 1 16,1 4 1-16,-5-5 0 0,6 5 2 0,-6-2-1 15,6 3 7-15,-9 0-7 0,3 0-3 16,-1 0 2-16,-6 0 2 0,0 4-4 15,3-4 2-15,-2 3 0 0,1 0 0 16,-4 1 9-16,-2 1-9 0,3-1 0 0,-11 4 3 16,21-9-5-16,-15 7 0 0,-6 2 1 15,14-5 2-15,-14 5-3 0,0 0 3 0,18-5 0 16,-18 5-1-16,0 0 1 0,12 0-1 16,-12 0 1-16,14 8-3 0,-12-4 4 15,-2-4-3-15,14 13 2 0,-7-2 0 16,-2-2-1-16,2 0 2 0,-3 5-2 0,3-2 1 15,-1 2 2-15,-2 4 2 0,2-1-1 16,-2 4-1-16,2 2-2 0,-2-2 2 16,-1 5-1-16,1-1 4 0,-4-1 1 0,0 4-6 15,4-3 1-15,-4 3 2 0,0-4-2 16,0 6-6-16,-4-6-1 0,4 1-7 16,-4 0-4-16,4-3-4 0,-3-2-7 0,-1 0-9 15,0-3-8-15,4 0-59 0,-2-1 35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21T20:27:00.1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13117 4884 45 0,'0'0'17'0,"-1"-11"8"0,1 11-6 0,-8-6-1 16,8 6 3-16,0 0-3 0,-7-11 3 16,7 11-2-16,0 0 0 0,0 0 0 15,-10-13-5-15,10 13-1 0,0 0-3 0,0 0-2 16,0 0-1-16,0 0 0 0,-6-8-1 15,6 8-1-15,0 0-1 0,0 0 0 16,0 0 1-16,0 0-1 0,0 0 1 0,-6 24-1 16,6-24 0-16,-4 14 1 0,4-3-3 15,0-11 2-15,0 20-2 0,-3-8 1 0,3 3-1 16,0-3 2-16,-4 4 0 0,4-2 1 16,-4 2-2-16,4-1 5 0,0-3-7 15,0 1 1-15,-3-1 0 0,3 0-2 16,0-1 2-16,0-11 4 0,0 17-3 0,0-6-3 15,0-11 2-15,0 15 1 0,0-15-1 16,0 10 2-16,0-10-2 0,0 12 3 16,0-12-2-16,0 0-1 0,3 12 0 0,-3-12-4 15,8 6 4-15,-8-6-2 0,0 0 2 16,8 4-2-16,-8-4 2 0,0 0-2 16,15 2 0-16,-15-2 2 0,17 0 4 0,-17 0-10 15,20 3 4-15,-8-3 0 0,5 0 0 16,-2 0 1-16,4 0-3 0,1 3 2 15,2-3 2-15,10 0-3 0,-4 0 2 16,6 0 0-16,3 0 1 0,0 0-3 16,2 0-1-16,5 0 4 0,4 2-4 0,1-2 1 15,-3-2 1-15,7 4 0 0,-4-2-4 0,6 0 6 16,2 0-1-16,-5 4 2 0,6-4-3 16,2 0-2-16,-4 2 4 0,-3-1-4 15,7-1 2-15,-5 4-1 0,-1-3 0 0,6 1 2 16,-8 3 0-16,0-4 1 0,2-1-1 15,-5 3 1-15,6-2-2 0,-2 3-1 16,0-4 4-16,-2 3-5 0,2-3 2 16,-3 0-2-16,-1 1 2 0,2 2 1 0,2-3-2 15,-4 3 1-15,5-2 0 0,-4 3 0 16,0-1 1-16,-1-1 0 0,-4-2-1 0,5 0 2 16,-5 2-4-16,3-2 4 0,-8 0-2 15,3 0 2-15,1 0 2 16,-7 0-6-16,2 0 1 0,-9 0 0 0,8 0 3 15,-2 0-3-15,-6 0 2 0,1 0 1 0,-2-2-3 16,-1 2-2-16,0 0 0 0,-1 0 3 16,-4 0-1-16,1 0 2 0,-3 0-2 15,2 0-1-15,-5 0 1 0,2 0-1 0,3 0 2 16,-2-2 0-16,-1 2-3 0,-1 0 0 16,2 2 2-16,-1-2 2 0,2 0-1 15,-4 2 2-15,5-2-4 0,-3 0-3 0,1-2 2 16,5 2-1-16,-8 0-1 0,5 0 3 15,0-2-4-15,-3 2 6 0,1-3-1 16,3 3-2-16,-5-4-1 0,-1 3 5 0,0 1 0 16,-5-3-3-16,4 3 2 0,-2-3-3 15,0 2 5-15,-3-2-4 0,-12 3 1 16,18-5 0-16,-10 1-1 0,-8 4 2 0,15-8 0 16,-15 1-2-16,0 7 4 0,4-14-1 15,-4 14-2-15,0-15 0 0,0 15 2 16,-4-19 3-16,4 11-3 0,-7-5-4 15,7 13 5-15,-5-21 1 0,2 13-2 0,-1-6 1 16,0 2 0-16,0 0 1 0,4-1-2 16,-6 1-1-16,6 1 3 0,-4-1 1 15,4 12 2-15,0-25-3 0,0 16 5 0,0-3-7 16,0 12 4-16,0-24-2 0,0 13 1 16,0 11 0-16,0-19 2 0,0 9-2 15,0 10 0-15,-4-15-4 0,4 15 2 0,0-15 0 16,0 15 2-16,0-12-3 0,0 12 3 15,0 0-3-15,0-16 0 0,0 16 4 0,0 0-7 16,-4-9 3-16,4 9-2 0,0 0-3 16,0 0 3-16,0 0-1 0,4-12 4 15,-4 12-5-15,0 0 4 0,0 0-2 16,0 0 0-16,0 0 2 0,0 0-2 0,0-13-1 16,0 13-1-16,0 0 3 0,0 0-5 15,0 0-2-15,0 0-4 0,0 0-4 16,0 0-4-16,0 0-7 0,0 0-9 0,0 0-16 15,0 0-49-15,0 0 34 0</inkml:trace>
  <inkml:trace contextRef="#ctx0" brushRef="#br0" timeOffset="7493.51">12845 3656 241 0,'-4'15'-19'15,"2"-7"0"-15,2-8 4 0,0 14 2 0,0-14 0 16,0 23 1-16,0-11 2 0,0 1 1 16,0-2 4-16,2 4 3 0,-2-3 1 15,0 0-3-15,0 4 5 0,4-6-1 0,-4 8 0 16,4-5 3-16,-2-1-2 0,-2 4-1 16,4-1 2-16,-4 1 0 0,2-2 2 15,-2 0-1-15,4 3-1 0,-4-1 0 0,4 0 3 16,-4-1-3-16,3 2 3 0,-3 2-1 15,0-2-2-15,0-2 1 0,4 2-1 16,-4 0 1-16,0-2 4 0,0 0-6 0,0 1 0 16,1-3 1-16,-1 3 2 0,6-3-2 15,-2-1 0-15,-4 0-2 0,1-1 2 16,6 0 2-16,-3 1-1 0,2-3 2 0,-2 2 1 16,2-2-1-16,4 0 0 0,1-1-2 15,0 0 1-15,1 0 0 0,2-1 1 16,5-2-3-16,5 2 3 0,-5 0 0 15,7-1-2-15,2-4-2 0,3 3 1 16,-3 0-1-16,5 1 3 0,1-5-6 0,3 3 4 16,0-1-1-16,-2-2 0 0,13 2 0 15,-9-3 0-15,2 0-1 0,3 2 6 0,1-2-8 16,-3-2 0-16,-2 2 5 0,-4 0-4 16,4 0 2-16,-3 0-4 0,0 0 1 15,1-3 2-15,-8 3-1 0,1 0 2 0,2 0-3 16,-2 0 0-16,0 0 4 0,-10 0-3 15,8 0 1-15,-6 0 1 0,0 0-2 16,-3 3 2-16,5-3-5 0,-5 0 2 0,3 0 1 16,2 0 3-16,-6 2-5 0,6-2 2 15,-6 3 3-15,1-3 2 0,1 0-5 16,-4 0-1-16,5 0 1 0,-6 3 1 16,2-3 0-16,-3 0 0 0,2 0-2 0,-3 0 4 15,3 0-1-15,-2 0 0 0,-15 0-2 16,22 0 1-16,-22 0 1 0,19-3 1 0,-7 0 1 15,-12 3-3-15,15-2 0 0,-15 2 2 16,16-4 2-16,-6 1-3 0,-10 3 3 16,16-12 3-16,-9 7-4 0,1-7 2 15,-4 5-2-15,0-4 1 0,1 3 0 0,-1-5-2 16,-4 1 2-16,0-1-2 0,2-5-2 16,-4 4 1-16,2-4 1 0,0 0-3 0,-4-4 3 15,4 1-1-15,-5 0-2 0,5-2 3 16,0 3-2-16,-4-3 4 0,0 3-4 15,0 2 3-15,0 0-1 0,4 2 0 0,-1 0-4 16,1 4 2-16,-6-2 2 0,2 3 0 16,4 11-4-16,0-24 3 0,-4 13-2 15,4 11 3-15,-4-17-2 0,4 17-2 16,0-15 4-16,-4 7-1 0,4 8-3 0,0 0 0 16,0-17-1-16,0 17-1 0,0 0-4 15,-4-13 2-15,4 13-3 0,0 0-2 16,0 0-4-16,-2-15-8 0,2 15-10 0,0 0-37 15,0 0 24-15</inkml:trace>
  <inkml:trace contextRef="#ctx0" brushRef="#br0" timeOffset="14751.99">3316 5273 27 0,'0'0'20'0,"-4"-12"-5"0,4 12-2 0,0 0-2 0,0 0-1 16,0 0-2-16,0 0 2 0,0-13-2 0,0 13-2 16,0 0 2-16,0 0-4 0,9-7 2 15,-9 7 1-15,0 0-1 0,30 3 3 16,-10 1-5-16,8 1 6 0,0 3-1 15,9-1 0-15,4 4-3 0,5-1 5 0,12 1 2 16,2 5-3 0,2-1 3-16,8 5-2 0,6-2 1 0,-1 2 4 0,-3-2-5 15,-1 0 1-15,1 4-4 0,-3-2 2 16,-10-3-4-16,1 3 0 0,-6-1-1 0,-2-3 2 16,-1 1-1-16,-6 0-5 0,-1 2-2 0,-6-7-3 15,-1 1-4-15,-4 1-5 0,-6-4-2 16,-4 0-8-16,-1 0-4 0,-2-3 1 15,-2 0-3-15,-2-1-46 0,-4-2 26 16</inkml:trace>
  <inkml:trace contextRef="#ctx0" brushRef="#br0" timeOffset="15234.66">3703 4696 180 0,'22'5'-13'0,"1"1"-2"16,4 0 6-16,-1-2-1 0,1 6-2 15,2-2 6-15,2 0-1 0,2 1 1 0,1 3 2 16,3-3 1-16,-5 2 0 0,1 1 0 16,1 1 0-16,-4-5 5 0,4 6-3 15,-1-2 2-15,-6 1-5 0,-1-2 0 0,-3-3-5 16,0 6-16-16,2-7 9 0</inkml:trace>
  <inkml:trace contextRef="#ctx0" brushRef="#br0" timeOffset="15765.81">3944 5451 63 0,'15'10'-2'0,"-15"-10"-1"0,12 7 2 15,-4-4 6-15,0 1 2 0,2 2 3 16,5 2 2-16,4-4-3 0,2 4 2 16,2 0-1-16,7 0-3 0,-3 0 4 15,8 3-2-15,1 0 1 0,-2-5 10 0,4 8-8 16,0-6 0-16,0 4-6 0,-1-3 3 16,0 2-1-16,-1-2 0 0,-4 0-2 0,0 2-1 15,-5-4-1-15,0 1 1 16,-5 0 0-16,1 0-1 0,-3-2-4 0,-3 0-3 15,-1-1-9-15,-1 3-2 0,-3-4-5 16,-1 0-7-16,2 5-38 0,-5-2 21 0</inkml:trace>
  <inkml:trace contextRef="#ctx0" brushRef="#br0" timeOffset="16022.46">3599 5881 169 0,'0'0'-19'0</inkml:trace>
  <inkml:trace contextRef="#ctx0" brushRef="#br0" timeOffset="16166.34">3599 5881 128 0,'0'0'-9'0,"0"0"5"0,0 0 1 0,45 3 6 15,-28-2 1-15,3-1 3 0,2 4 4 16,0-1-2-16,5-2 2 0,1 2-2 16,4 0-1-16,1 2 3 0,-1 0 1 0,6-3-1 15,-5 3-4-15,6 0 2 0,2-1 3 16,-5 6-5-16,5-6 0 0,-3 4 0 0,-4-3-2 15,0 2 0-15,-4-1-4 0,0-2 0 16,-4 3-3-16,1-2-2 0,0 3-4 16,-5-4-8-16,0 3-4 0,-2 0-6 15,-2-1-40-15,4-2 22 0</inkml:trace>
  <inkml:trace contextRef="#ctx0" brushRef="#br0" timeOffset="16599.49">3688 4996 157 0</inkml:trace>
  <inkml:trace contextRef="#ctx0" brushRef="#br0" timeOffset="16721.89">3715 5012 135 0,'5'4'-7'0,"-5"-4"1"0,15 8 3 15,-5-1 3-15,-2 1-1 0,3 0 2 16,4-2 1-16,-3 1 1 0,5 6-1 0,3-2-2 16,-3 1 3-16,6-1-2 0,1-1 2 15,-1 2 1-15,-1 0-2 0,1 0 2 0,4 0-4 16,1-4 2-16,-4 4 1 0,-2-1-3 16,1 0 1-16,0-2-1 0,-2-1-5 15,-1 3-2-15,-1-5-6 0,-1 0-30 0,-4 0 15 16</inkml:trace>
  <inkml:trace contextRef="#ctx0" brushRef="#br0" timeOffset="17403.04">4079 5765 102 0,'42'7'-10'0,"-2"1"5"0,-6-3 2 0,-2 3 2 15,4-1-1-15,-8 2 0 0,4-2 0 16,0 4 1-16,4-3 0 0,-6-2-2 15,4 5-1-15,-4-4 4 0,-3 1 3 0,2 0-4 16,-2 1 1-16,0-1-8 0,-6-4-14 16,2 4 8-16</inkml:trace>
  <inkml:trace contextRef="#ctx0" brushRef="#br0" timeOffset="44343.62">30887 4347 24 0,'0'0'19'0,"10"-8"-4"0,-10 8-4 15,0 0-5-15,2-11-2 0,-2 11-5 0,0 0 5 16,0 0 1-16,-12-12-1 0,0 7-2 15,-6 1 2-15,0 0-1 0,-6 0 0 16,-7 1 5-16,-2-2-4 0,-11 3 4 0,-6-2-3 16,-3 3 3-16,-11-2-2 0,-7 1-1 15,-1 2 1-15,-1 0 0 0,-6 2 1 16,3 1-5-16,0 2 4 0,-1-3-1 0,5 6-2 16,1-4-1-16,6 2 0 0,-3 1 4 15,5 1-3-15,10-4 1 0,5 3-1 16,3-1-1-16,1 0-1 0,12-1 0 15,-4-4 0-15,12 5 6 0,-3-5 7 0,2 6 4 16,6-6 4-16,3-1 0 0,1 3 3 16,2-1-6-16,13-2-3 0,-20 0 0 15,20 0-4-15,0 0 1 0,-16-2 0 0,16 2-6 16,0 0-3-16,0 0 1 0,0 0-10 16,0 0-5-16,0 0-9 0,0 0-9 15,0 0-15-15,0 0-65 0,0 0 37 16</inkml:trace>
  <inkml:trace contextRef="#ctx0" brushRef="#br0" timeOffset="46427.78">22447 3799 71 0,'0'0'4'0,"6"-6"-3"0,-6 6-4 0,0 0-1 15,0 0 1-15,0 0 1 0,0 0 1 16,4 24 3-16,-4-13-2 0,0-11 0 15,0 24 1-15,0-12-2 0,0 3 2 0,0-1 3 16,0 4-1-16,-4-2-3 16,4 0 1-16,-2 1-2 0,2-1 0 0,0 1-6 15,2-1-16-15,-2 2 8 0</inkml:trace>
  <inkml:trace contextRef="#ctx0" brushRef="#br0" timeOffset="46816.75">22511 3660 59 0,'22'11'0'0,"0"-1"5"0,0 2-4 0,-2 6 5 16,7 2-1-16,-4 1 0 0,5 3 0 16,-2 1 1-16,-7 1-3 0,1 0 4 15,1 5-3-15,-5-2 3 0,0 1-3 0,-5 0-2 16,-4 0 3-16,-1 2 0 0,-6-7 1 15,0 0 1-15,-6 1-3 0,-5-2 0 16,0-3 0-16,-9-1 4 0,2-3-6 0,-5-1 2 16,4-4-3-16,-6 2-2 0,1-8 0 15,1 1-7-15,1 1-2 0,0-5-4 16,0-2-6-16,6-1-20 0,-2 0 14 16</inkml:trace>
  <inkml:trace contextRef="#ctx0" brushRef="#br0" timeOffset="47193.68">23251 4053 102 0,'10'-1'-3'0,"-10"1"0"0,16-4 1 0,-16 4-1 15,0 0-2-15,18 0 3 0,-18 0-2 16,0 0-1-16,0 0 3 0,0 0 2 15,0 0-3-15,0 0 2 0,0 0-1 16,-52 0 0-16,36 0-1 0,2 4 1 0,-2 0-1 16,2 0 1-16,-2 3-5 0</inkml:trace>
  <inkml:trace contextRef="#ctx0" brushRef="#br0" timeOffset="47225.61">23133 4081 39 0,'-10'8'-6'0</inkml:trace>
  <inkml:trace contextRef="#ctx0" brushRef="#br0" timeOffset="47243.56">23100 4109 28 0,'-7'8'-10'0,"3"2"3"0</inkml:trace>
  <inkml:trace contextRef="#ctx0" brushRef="#br0" timeOffset="47315.53">23089 4160 28 0,'7'11'5'0,"-3"-1"0"0,7 0 2 0,-2-2-1 0,-2 2 2 16,3-2-4-16,1 3 1 0,-2 0 0 15,-2-3-1-15,-3-2-1 0,4 5 1 16,-1-4 0-16,-3 1-1 0,-4-8-1 16,0 12 1-16,0-12 1 0,-7 10-1 0,-5-4-3 15,4-2 2-15,-4 1-5 0,-5-4-4 16,2 3-5-16,-1-4-17 0,0 3 10 16</inkml:trace>
  <inkml:trace contextRef="#ctx0" brushRef="#br0" timeOffset="48659.4">23577 4252 74 0,'19'-9'1'0,"-11"7"1"0,-8 2 2 15,8-10 1-15,-8 10-4 0,11-7 3 0,-11 7-3 16,0-11 1-16,0 11-1 0,0 0 0 16,-2-17 0-16,2 17-1 0,-14-11 4 0,14 11-2 15,-18-6-2-15,9 0-1 0,-4 4 1 16,13 2-1-16,-23-3 0 0,8 2 3 15,15 1-5-15,-28 1 3 0,14 4 1 0,2-2 0 16,-3 2 0-16,2 3-4 0,-1-1 2 16,5 0 2-16,1 1-1 0,-3-2-1 15,6 4-1-15,-2-2 1 0,3 0 1 0,4-8 0 16,-2 16-2-16,2-16 4 0,6 14-2 16,1-8 3-16,-2 0-1 0,6 0-1 15,0-4-1-15,-11-2 1 0,22 6 1 16,-7-4-3-16,-15-2 3 0,27-2-2 0,-15-1-1 15,2-2 1-15,-2-1 0 0,-1 0 0 16,1 0-3-16,-1 0 5 0,-5-2-3 0,5 2-1 16,-11 6-1-16,16-12 3 0,-8 6-1 15,-8 6-2-15,8-7 1 0,-8 7 0 16,11-7 1-16,-11 7-1 0,0 0 0 16,0 0 2-16,0 0-4 0,0 0 3 0,0 0 1 15,25 7-2-15,-25-7 3 0,5 13 0 16,-2-7-2-16,1 0 0 0,-4-6-1 15,11 14 2-15,-6-8 0 0,2 2-4 0,1 0 1 16,1-1 0-16,0 0-2 0,-2 1 5 16,4-3-3-16,-2 3 3 0,6-5-1 15,-7 1-1-15,2 0 1 0,5-4-1 0,-3 4 0 16,3-4 2-16,-15 0 0 0,22-4 0 16,-11-3-2-16,1 0 1 0,-1-1-1 15,-1-2 4-15,-3 0-3 0,-2-2 0 16,6-1 1-16,-7 4 1 0,3-3 0 0,-2 0-3 15,-1 1 3-15,3 3 1 0,-3-1-2 16,-4 9 0-16,6-16-2 0,-6 16 2 16,0-10-3-16,0 10 3 0,0 0 0 15,0 0 0-15,0 0 0 0,0 0-1 0,0 0 1 16,-17 28 2-16,12-16 0 0,-6 6 2 16,0-1-1-16,2 0 0 0,-2 6-2 0,-2-3 0 15,4 3 0-15,-6 2 1 0,7 2 1 16,-7-1-2-16,5 4 2 0,2-4 1 15,0 0 0-15,-3-1-2 0,8-1-2 16,-2-1 2-16,1 2 3 0,4-4-1 0,4 3-2 16,-4-1 4-16,1-3 0 0,6 0-1 15,1-3 0-15,3 1 6 0,-3-4-3 0,2 1 3 16,5-2-3-16,1-1 1 0,-4-1 0 16,3-4 2-16,2-2-2 15,-5 0 5-15,4-2-4 0,-1-3-4 0,2-3 0 0,-5-2 0 16,3-2-1-16,-7-1 0 0,2-4 0 15,5-1-8-15,-10-3 5 0,2-1-4 16,-2 1 4-16,1-4-4 0,-2-2 2 0,-3 4 0 16,-1-2-5-16,-1-3 3 0,1 3 0 15,-4 0-1-15,-2 0 1 0,5 3 0 16,-3-1 0-16,-7 0-3 0,5 3-1 16,2 3 2-16,-2-1-3 0,0 2-2 0,2 3-2 15,1-3 0-15,-2 5 4 0,5 6-1 16,-8-18-3-16,8 18 7 0,-7-10-4 15,7 10 5-15,0-14-5 0,0 14 2 16,0 0 3-16,-7-9 1 0,7 9 2 0,0 0 4 16,0 0-2-16,7-13 0 0,-7 13-2 15,0 0 3-15,20-4-3 0,-9 1 4 0,-5-2-2 16,6 2 4-16,-1-1-3 0,4-1 1 16,-7-3 1-16,6 0-1 0,-2-2 4 15,4 0-1-15,-5-2-3 0,4-2-2 16,-3 0 0-16,-2-1 0 0,1 0-4 15,-4 2 3-15,-2 1-2 0,3-1 1 0,-5 1 0 16,3 2 2-16,-6 0-1 0,0 10-1 0,0-18-1 16,0 18 1-16,0 0-2 0,-9-14 3 15,9 14-2-15,-19 0 2 0,19 0-2 16,0 0 3-16,-28 9-2 0,14-1 0 16,6 3-1-16,-3 1-1 0,0-2 3 0,5 4-2 15,0 0 1-15,-2 0 1 0,6 2 0 16,-2-3-5-16,0 3 4 0,8-3 0 0,-4-1 0 15,4 0 1-15,-2 2-1 16,6-2 2-16,0 1-6 0,0-5-6 0,0 5-5 16,10-2-5-16,-4-2-23 0,-2 1 15 15</inkml:trace>
  <inkml:trace contextRef="#ctx0" brushRef="#br0" timeOffset="48864.5">24660 4241 102 0,'0'0'-11'0,"0"0"-20"0,-9-6 10 16</inkml:trace>
  <inkml:trace contextRef="#ctx0" brushRef="#br0" timeOffset="48997.17">24640 4231 92 0,'0'0'10'0,"0"0"7"0,0 0 1 15,0 0 0-15,0 0-5 0,0 0 3 0,37 0-2 16,-21 0 3-16,2 4-7 0,-2-4-2 16,5 0-2-16,2 4 0 0,-3-4 1 15,2 2-3-15,1-2-2 0,-2 0-1 0,2 2-10 16,-3-2-6-16,1 4-12 0,-5-4-44 15,2 0 24-15</inkml:trace>
  <inkml:trace contextRef="#ctx0" brushRef="#br0" timeOffset="49363.54">25308 3859 170 0,'0'0'-17'0,"1"32"5"15,-2-16 4-15,-3 4 4 0,-1 0 1 0,3 4 1 16,-4 1 0-16,2 3-1 0,-7 4 3 16,7 1 2-16,-1-5-3 0,-6 3 3 0,4 0-2 15,6-7 0-15,-3 1-6 0,-3 0 1 16,3-2-10-16,4-3-18 0,-2 0 11 15</inkml:trace>
  <inkml:trace contextRef="#ctx0" brushRef="#br0" timeOffset="49792.52">25223 3789 86 0,'17'7'-1'0,"7"6"2"0,-5-1 1 15,11 6 2-15,0 2 2 0,0 2-1 16,0 0 3-16,7 3 0 0,0 3-1 0,-3 1 0 16,-2 3 2-16,0 3-1 0,-4-3 2 15,0 1-2-15,-8 2 1 0,-4-6-1 16,-3 1 2-16,-2 0-2 0,-7-4 0 0,-4 0 0 15,-10-3-1-15,-2 2 1 0,-8-2 0 16,-9-3-2-16,-2-3 1 0,-5-2-3 16,-1-3-4-16,0-1-11 0,-2-3-14 15,-2-3-51-15,6-1 26 0</inkml:trace>
  <inkml:trace contextRef="#ctx0" brushRef="#br0" timeOffset="55286.5">22021 4948 35 0,'0'0'11'0,"-32"-1"-5"0,16 1-3 16,-6 1 1-16,0-1-2 0,0 0 3 16,-5 3-2-16,0-1 1 0,-2 1-3 15,-2 0 0-15,1 2 1 0,0 2 2 16,0-3-2-16,4 5-1 0,0 0-1 0,-1 2 0 15,2 1-1-15,2 1 3 0,3-1-2 16,1 3 5-16,-2 0-4 0,5-1 1 16,4 5 0-16,-5-2 2 0,7 1-1 0,0-1-3 15,-1 2 4-15,4 2-2 0,3 0-2 16,0 1 5-16,4 0-1 0,0-2 1 16,0 6-2-16,4-4 1 0,0 0 0 0,3 3 1 15,4-1-1-15,-6 0 2 0,10 3-4 16,-2-3 4-16,3 2-2 0,0-2 2 0,5 4-1 15,2-6 3-15,0 4 0 16,3-3-2-16,5 1-2 0,-3-1 3 0,0-1-3 16,5-2 4-16,5 3-3 0,0 0 2 15,0-7-3-15,-6 2 2 16,6-2 1-16,0 2-3 0,-1-4 2 0,2 1 1 0,5-3-4 16,-7 1 4-16,2-1-3 0,-2-1 0 15,7-4-3-15,-5 3 3 0,1-2-5 0,2-2 3 16,0 0 0-16,2 0 0 0,-2-5-1 15,-6-1 3-15,6 4-2 0,-4-4 1 16,10 0-5-16,-9 0 1 0,9-4 5 0,-7 4-2 16,7-4-4-16,-1 1 0 0,-3-2 0 15,8 0-4-15,-1-1 3 0,-6 5 0 16,6-6-1-16,-1 3 2 0,-4-2 2 16,4-1-3-16,0 0 0 0,-2-1 2 15,1 4-2-15,-2-4 4 0,-1 2-1 0,1-2 0 16,-3 1-2-16,3-1 4 0,-6 0 1 0,3-1-5 15,-1 1 0-15,1 1 0 0,0-5 2 16,-2 5 1-16,2-1-3 0,-2 3 0 16,0-3 2-16,2 3-1 0,-2-3-1 15,0 4 4-15,2-3-5 0,0 0 2 0,-2 2 3 16,0 0-2-16,2 1 1 0,-1-2-3 16,-3 1 1-16,-1 1 3 0,5-1-3 0,-3-2 2 15,-6 6-3-15,2-6 3 0,0 4-2 16,-3-2 2-16,3 0 5 0,-5 1-6 15,1 0-2-15,1 0 3 0,-1-2 1 16,-2 4 1-16,2-1-2 0,0 2 1 0,-5-6-2 16,4 7-3-16,-1 0 4 0,2-5-3 15,-5 3 3-15,0 2-3 0,3 0 2 16,-3 0 1-16,0 0 2 0,0-1-2 0,-1 2-1 16,1-2 2-16,2 1-4 15,0 1 4-15,-4-1-3 0,1 0 2 0,0 0-1 16,-1 2 0-16,4-2 0 0,0 5 0 0,-3-5-1 15,2 3 2-15,2 1 0 0,-2-3 0 16,2 2-2-16,-2-1 1 0,-2 1 0 0,4 0 3 16,-3-3-3-1,-2 1 0-15,1-1 1 0,-3 3-1 0,4-1-3 0,-4-2 3 16,3 0 0-16,-5 0 0 0,6 2-1 16,-5-2 1-16,8-2-3 0,-7 2 1 0,4-2 1 15,2-1-1-15,-3 2-1 0,2-2 0 16,-2 0-2-16,4 1 4 0,-5 2-2 15,4-3 0-15,3 2 1 0,-6-3 0 16,3 4-1-16,0-3 2 0,0 3-3 16,-3 0 2-16,2-5 1 0,-6 5-3 0,4 0 6 15,-6-2-2-15,2 2-3 0,-1 0 1 0,2-1-2 16,0 1 2-16,-4 0-1 0,3 0 1 16,-2 0-2-16,-2 0 1 0,1 0 4 15,1 0-4-15,2 0 1 0,-3-4-3 16,3 4 1-16,-2 0 1 0,-2-1 1 15,1 1-2-15,1 0 2 0,-5 0 1 16,3-4-1-16,1 4-1 0,-3-2 2 0,3 2 0 16,-1 0-3-16,2-4 3 0,-5 4-1 0,9 0 4 15,-6-1-6-15,1 1 3 0,3-3-1 16,-2 3 0-16,2-4 0 0,-3 3-1 16,2 1 1-16,0-3 2 0,0 2-3 0,0-2 3 15,-6 1-1-15,2-1 1 0,1 0-1 16,0 1 2-16,-3-1-1 0,-2 0-3 15,2 2 3-15,-2-2 1 0,0 1-4 0,-2-1 1 16,-12 3 0-16,20-5 0 0,-9 1 1 16,-3 2 0-16,-8 2-2 0,19-5 3 15,-10 4-1-15,-9 1 0 0,13-6-1 16,-2 1 1-16,-11 5 0 0,12-8 1 0,-12 8-2 16,15-7 0-16,-9 2 1 0,1-2-1 15,-7 7-1-15,9-13 1 0,-2 6 4 0,-3-1-6 16,-4 8 0-16,3-17 4 15,-3 6-2-15,4 2 1 0,-4 9-1 0,-4-25-1 16,1 10 1-16,-1 0 0 0,-3-2-1 0,-2-4 2 16,2 3 1-16,-7 0-2 0,3-4 2 15,-5 1-1-15,0-4 0 0,-3 5 4 16,-2-3 0-16,-2-1 0 0,-3 5-3 16,-1-3 1-16,-5 2 0 0,0-2 2 0,-1 4 2 15,-1-2 1-15,-4 1 0 0,-6 0 0 16,0-1-4-16,-6 3 3 0,4-2 2 15,-5 7-1-15,2-5 1 0,-9 2 0 0,2 3-4 16,-4 0 3-16,0 4-2 0,-4-2 2 16,0 0-3-16,2 2 1 0,-4 2 0 15,2 2-1-15,-6 0 3 0,3-3-2 16,-2 6 2-16,-2-2-1 0,0 3-1 0,2 0 0 16,2 0-2-16,-3 0 1 0,4 0 3 15,0 3 0-15,6-3-5 0,-8 0 1 0,8 0-1 16,-3 1 5-16,6-1-3 0,1 0-2 15,2 4-1-15,0-4 2 0,3 3-2 16,-4-3 3-16,6 1-2 0,2 2 0 16,-3-3-1-16,0 2 2 0,8 0-2 0,-6 2 2 15,2-4 2-15,-2 2-1 0,6 1-2 16,-2-2 2-16,-4 3-1 0,5 0 1 0,2-1-1 16,-3 0-2-16,2 2 2 0,4 0-2 15,-2-3 0-15,-2 4-1 0,4 1 2 16,-4-2-1-16,8 1 0 0,-8 0 2 15,9 0-1-15,-3-2 0 0,-1 1 0 0,-5 3 1 16,4-4 0-16,-1 1-1 0,-5 1 0 16,0-1-1-16,1-4 0 0,-5 6 1 15,3-6-2-15,-3 5 1 0,3-5-2 16,-2 3 2-16,-1 1-4 0,3-2 1 0,-3 1-1 16,5 1 1-16,3-2 0 0,-3 2 4 15,10-3-4-15,-4 2 0 0,7 0-2 0,-4 0 4 16,4 1-4-16,4-2 3 0,-4-1-1 15,4 1 1-15,-1 0 0 0,2-2-1 16,6-1 2-16,-5 4 5 0,1-4-5 16,-3 3 0-16,-1-3-1 0,2 0 2 0,-2 1-3 15,0 2 3-15,-1-1 1 0,-2 0-2 16,0 2-1-16,0-2 2 0,2 2 0 0,-6 0 1 16,8 0-2-16,-8 2 0 0,4-5 2 15,0 3 3-15,-7 1-5 0,10-1 2 16,1-1-1-16,-6-2 2 0,4 3-1 15,0-1-4-15,5-3 5 0,0 5-4 0,-1-3 0 16,2 2-4-16,-1-4-8 0,6 1-2 16,1 2-8-16,-6-1-40 0,8-2 21 15</inkml:trace>
  <inkml:trace contextRef="#ctx0" brushRef="#br0" timeOffset="76401.47">19093 5584 28 0,'0'0'12'15,"0"0"-10"-15,0 0 2 0,0 0 2 16,0 0 1-16,0 0 0 0,0 0-1 15,0 0-2-15,0 0 5 0,0 0-5 0,0 0 2 16,14-13-1-16,-14 13-1 0,0 0 3 16,0 0-3-16,0 0-2 0,5-7 2 0,-5 7-1 15,0 0 1-15,13-8-4 0,-13 8 1 16,12-8 1-16,-12 8 1 0,11-7-3 16,-3 2 0-16,-8 5-1 0,15-7 1 15,-7 3 1-15,-8 4-2 0,14-8 1 0,-14 8 0 16,12-6 0-16,-12 6 1 0,11-4 0 15,-11 4 1-15,12-6-4 0,-12 6 3 0,8-5-2 16,-8 5 1-16,0 0 0 0,11-4-1 16,-11 4 0-16,0 0-2 0,0 0 4 15,4-8-2-15,-4 8 1 0,0 0-2 16,0 0 2-16,0 0 0 0,0 0 0 0,-27-9 2 16,27 9-6-16,-15-2 6 0,15 2-4 15,-16-2 2-15,16 2 1 0,-18 0-2 16,18 0-2-16,-15-3 2 0,15 3 2 15,0 0 0-15,-23 0-3 0,23 0 0 0,0 0 1 16,-21 0 4-16,21 0-8 0,0 0 5 16,-13 3 0-16,13-3 0 0,0 0 0 15,0 0 0-15,-18 0 4 0,18 0-1 0,0 0 0 16,0 0 2-16,0 0-4 0,0 0-2 16,0 0 2-16,0 0-1 0,-18-3-1 15,18 3 3-15,0 0-2 0,0 0-1 16,0 0 2-16,0 0 0 0,-15 3-1 0,15-3-1 15,0 0-1-15,0 0 1 0,-8 4-3 16,8-4-4-16,0 0-3 0,0 0-7 0,-11 9-13 16,11-9 10-16</inkml:trace>
  <inkml:trace contextRef="#ctx0" brushRef="#br0" timeOffset="81610.48">21917 5892 75 0</inkml:trace>
  <inkml:trace contextRef="#ctx0" brushRef="#br0" timeOffset="82274.95">21951 5907 64 0,'18'6'-5'0,"-3"-2"3"0,5 4-2 0,3-2 1 16,-1-1 1-16,1 0 2 0,5 1-4 16,-4 0 6-16,3 0 1 0,-2 0 1 0,0-4-2 15,2 3 2-15,0-4 3 0,-5 2-1 16,5 2-1-16,-4-5 2 0,3 3-2 0,-3-2 1 16,4 3 1-16,1-4-2 0,-6 0 1 15,5 3-4-15,0-3 1 0,-1-3 5 16,4-1-2-16,-4 3 1 0,5-2 1 15,-4-2 2-15,1 1-1 16,4-3 0-16,-4-2-2 0,-8 1 1 0,9-1-1 0,-2-1 1 16,-7-6 0-16,8 3 1 0,-4-3-3 0,1-3 0 15,-2 1 0-15,-3-2 0 16,-2-3 0-16,0-1-4 0,-2 0 3 0,0-3-4 16,-2 2 1-16,4-4 0 0,-9 2-2 15,4-4 6-15,-2 10 0 0,-6-4-1 0,6 1 0 16,-4 0-3-16,-3-3 2 0,0 4-3 15,-3-2 1-15,-1 1 0 0,-1 0 2 16,1 0-4-16,-4 1 1 0,-3-1 1 0,-1 2 0 16,1-1-2-16,2 3 0 0,-8-3 2 15,2 3-2-15,-2-1 2 0,-1 5-1 16,-2-3-4-16,2-3 1 0,-5 3 2 0,-4 2 0 16,3-1 0-16,-8 0 0 0,6 0 0 15,-5 0 0-15,-6 2-1 0,6-3 0 16,-4 4 1-16,-2 1 0 0,2-1-1 15,-3 0 0-15,0 3 3 0,-3-1 0 16,0 4-2-16,-1-5 2 0,4 6 3 0,-2-2-4 16,4 6-1-16,-4-3 0 0,5 3 1 0,2 0 1 15,-6 1 2-15,6 1-4 16,-5-1 1-16,8 3 1 0,-5 3-3 0,-2-1-1 16,3 4 3-16,-2-1-1 0,4 2 0 15,-2 1-1-15,-5-2 1 0,-2 8 1 0,-5-2 0 16,8 2 0-16,-8 2 0 0,-2 2 2 15,-1 2-3-15,8 0 0 0,-7 2-1 16,8-2 4-16,0 6 0 0,1-8-3 16,10 4 1-16,-2 0-5 0,0-3 4 0,2 5 2 15,6-3 0-15,3 2-3 0,6-3 1 16,-1 0-1-16,6 3-1 0,1-3 5 16,1 2-4-16,6 0 2 0,1-1 1 0,1 0-1 15,6 3-2-15,-1-2 2 0,6 3 1 16,3-2 1-16,2 2-1 0,2 0-3 15,1-3 1-15,0 0-6 0,-4-2-7 0,7 0-6 16,-1 2-7-16,-3-2-17 0,5-4-37 16,-9-2 27-16</inkml:trace>
  <inkml:trace contextRef="#ctx0" brushRef="#br0" timeOffset="83864.08">22233 6313 202 0,'0'0'-7'0,"0"11"8"0,0-11 0 0,7 11 8 15,-7-11-2-15,4 13 2 0,-1-5-1 0,-3-8 2 16,4 17 0-16,0-6-2 0,-3 1 0 16,3-1-1-16,-4 1 2 0,7 0-3 15,-3 1 1-15,-2 2 0 0,4-2-3 0,3 2 0 16,-4-3-1-16,-2 2 5 0,5 2-3 16,-5-1 2-16,5 2-1 0,-8 2-4 15,8-6-4-15,-4 6-11 0,2-4-12 0,-2-1-8 16,-4-2-59-16,7 4 32 0</inkml:trace>
  <inkml:trace contextRef="#ctx0" brushRef="#br0" timeOffset="84168.48">22409 7107 224 0,'0'9'-14'0,"0"4"4"16,0-1 3-16,0-1 4 0,-1 4-3 15,1-2 2-15,0 0 1 0,0 6 4 16,0-4-2-16,-5 2 4 0,5 0-1 0,0 2 2 15,0 0-4-15,0 1 2 0,0 2 0 16,0 1 1-16,-4 0 2 0,8 2-4 16,-4-4-8-16,0 2-4 0,5 1-7 0,-5-3-38 15,1 5 19-15</inkml:trace>
  <inkml:trace contextRef="#ctx0" brushRef="#br0" timeOffset="84386.07">22453 7947 137 0,'0'0'-10'15,"0"16"5"-15,0-10 0 0,0 5 3 16,0-3-1-16,0-8 0 0,-2 24 0 0,-2-12-5 15,4-3-1-15,-7 5-10 16,7 2-5-16,0-3 8 0</inkml:trace>
  <inkml:trace contextRef="#ctx0" brushRef="#br0" timeOffset="84545.54">22424 8613 59 0,'0'0'-7'0</inkml:trace>
  <inkml:trace contextRef="#ctx0" brushRef="#br0" timeOffset="84583.43">22424 8644 44 0</inkml:trace>
  <inkml:trace contextRef="#ctx0" brushRef="#br0" timeOffset="84614.42">22424 8656 31 0,'-7'19'-11'16,"7"-10"4"-16</inkml:trace>
  <inkml:trace contextRef="#ctx0" brushRef="#br0" timeOffset="84827.21">22397 9080 68 0,'0'0'18'0,"0"16"2"0,-6-7 0 16,6-9 7-16,0 15-3 0,0-15 6 15,0 13-6-15,0-2 2 0,0-11 0 16,-4 15-3-16,4-5-5 0,0-10 0 0,0 19-2 16,0-6-1-16,0-1-3 0,-4 4-2 15,4-4 6-15,0 3-12 0,0 4-5 16,4-6-8-16,-4 6-7 0,4-5-9 0,-4 6-13 16,0-2-73-16,0-1 37 0</inkml:trace>
  <inkml:trace contextRef="#ctx0" brushRef="#br0" timeOffset="85050.38">22364 9796 318 0,'0'11'3'16,"-4"-5"0"-16,4-6-6 0,-3 16 0 15,3-16 1-15,0 12 3 0,0-12-1 0,0 14 1 16,0-14 1-16,3 12 0 0,1-4-1 15,-4-8 0-15,0 13-3 0,7-5 2 16,-3 0-1-16,1 1 2 0,-2 2-5 16,5 2 3-16,-8-1-8 0,6 2-4 15,0-2-9-15,-1 1-9 0,0 8-52 0,-1-3 28 16</inkml:trace>
  <inkml:trace contextRef="#ctx0" brushRef="#br0" timeOffset="85302.63">22457 10507 288 0,'-4'13'35'0,"4"-6"-4"0,-2 3-2 0,2-10-8 0,0 16-2 16,-4-6 2-16,4-10-4 0,0 18-1 15,0-7 4-15,0-2-5 0,0-9 0 0,0 23-2 16,0-8-1-16,-7-2-1 0,7 4-3 15,0 2-1-15,0-3-2 0,-4 7-4 16,4-1 3-16,0 2-2 0,-1-1-6 0,1 2-4 16,0 3-4-16,0-4-8 0,-4 4-9 15,8-1-10-15,-4 1-17 0,-4 0-88 16,8 3 49-16</inkml:trace>
  <inkml:trace contextRef="#ctx0" brushRef="#br0" timeOffset="85487.75">22375 11509 378 0,'-11'15'-8'0,"11"-6"6"16,-4 5 9-16,-3-8 6 0,3 4 5 15,4-10 2-15,-5 14 6 0,-2-7-3 0,7-7-3 16,-4 15 4-16,4-5-5 16,0-10-5-16,-6 19 3 0,2-10-4 0,4 3-8 15,0 3-11-15,0-2-7 0,0 2-14 16,0 2-8-16,8 2-16 0,-6 5-104 0,2-3 53 15</inkml:trace>
  <inkml:trace contextRef="#ctx0" brushRef="#br0" timeOffset="85779.48">22337 12472 459 0,'-4'9'11'16,"2"-1"-2"-16,-6-1 0 0,8-7 0 15,-3 13 6-15,3-13-8 0,-5 14 2 0,5-14 1 16,0 16-2-16,0-16 0 0,0 21-1 16,0-12 0-16,0 3-7 93,0 2-1-77,0 0-6-16,0 5-1 0,0-2-2 0,0-1-6 0,5 4-4 0,-2 3-8 0,1 1-2 0,0 3-3 0,-2-1-8 16,2 2-7-16,-4-1-63 0,0-2 37 0</inkml:trace>
  <inkml:trace contextRef="#ctx0" brushRef="#br0" timeOffset="85895.78">22255 13421 319 0,'-4'14'9'0,"0"0"-2"15,4 0-1-15,-3-4 3 0,3 6 0 0,3-1 0 0,-3 1 1 0,0-1 0 0,4-1 3 16,-4 4-6-16,4 2 1 0,-4 0-7 15,1 1-6-15,3 0-6 0,-4 2-5 16,11 2-10-16,-11 2-16 0,6-2-66 0,1 1 36 16</inkml:trace>
  <inkml:trace contextRef="#ctx0" brushRef="#br0" timeOffset="86089.48">22403 14321 308 0,'0'0'23'0,"-4"15"-2"16,4-15 4-16,0 13-9 0,0-13 4 16,0 14-5-16,0-14 1 0,0 0-2 15,-2 12-3-15,2-12 0 0,0 10-2 0,0-10-2 16,-6 15-11-16,6-15-6 0,0 12-6 16,0-12-9-16,-4 16-17 0,4-16-25 0,0 11-46 15,0-11 38-15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21T22:12:01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15426 9142 287 0,'0'0'-13'0,"-5"-12"7"0,5 12 8 15,0-10 1-15,0 10 8 0,0 0-2 16,-5-14 2-16,5 14-2 0,0 0 4 0,0 0-5 15,-7-9-2-15,7 9 0 0,0 0-4 16,0 0-1-16,0 0 3 0,0 0-2 16,0 0 1-16,0 0-1 0,0 0 4 0,-15 29-5 15,15-15 0-15,0-2 2 16,-1 4-1-16,2-3 1 0,-1 6 2 0,4-2-3 16,2 4-1-16,-2-3 3 15,-3 0-2-15,6 2 3 0,-2 0-1 0,4-2 0 0,-3-1-1 16,7 4 3-16,-1-6 3 0,3 0-2 15,-1-1 2-15,6 2-2 0,-1-4 1 0,8 2-2 16,-1-6-1-16,2 2 0 0,7-2 2 16,6-2 2-16,-2-2-5 0,6 1 2 15,2-2-1-15,-2-3-5 0,9 0 3 16,-1 0-1-16,2 0 3 0,2 0-4 0,7-3 5 16,7 0-8-16,-11-2 2 0,5 4-1 15,-1-2 2-15,3 0 0 0,-7-2-4 16,-3 2 3-16,-2 1 0 0,2 0 2 15,-4 0-5-15,2-2-1 0,-6 2 1 0,1 2 2 16,3-2-5-16,-6-1-5 0,-2 3 2 16,2-1 2-16,-2 1-2 0,6 0-2 0,-6 0 1 15,-4 0-2-15,6 0 4 0,-6 0-2 16,1 0-1-16,-2 0 4 0,1 0-1 16,-2 0 1-16,2 0 0 0,-5 1 1 0,5-1 1 15,-6 0 2-15,0 0-2 0,-2 0 2 16,-1 0-1-16,-1 0 1 0,-5 0 1 15,1 0 0-15,-4 0 0 0,-1 0 2 0,-3 0-3 16,2 0 2-16,-7-1-2 16,4 1 5-16,0 0-5 0,-4 0 2 0,2-4 0 15,-16 4 2-15,27-3 3 0,-16 0-6 16,-11 3 2-16,26-1 0 0,-18-4 0 0,3 3 2 16,1-4-2-16,-12 6 2 0,19-7-1 15,-10-1 0-15,-9 8 2 0,19-9-1 16,-15 3 4-16,8 1-3 0,-6 0 0 0,-2-2-1 15,4-1-3-15,-8 8 4 0,15-13-3 16,-11 6 2-16,0-1 1 0,4-1-2 16,-1-1 2-16,-3 0-3 0,0-2 1 0,0-2 0 15,0 1 3-15,0 0-1 0,-2-6-1 16,2 2 0-16,-4-6-2 0,4 3 0 16,-4-1 2-16,0-2-2 0,0 4 0 0,0 2 0 15,0 0 0-15,0 2-2 0,0 2-4 16,0-2-6-16,0 6-14 0,0-1-18 15,0 10-55-15,0-16 34 0</inkml:trace>
  <inkml:trace contextRef="#ctx0" brushRef="#br0" timeOffset="27785.74">16945 6492 30 0,'0'0'0'15,"0"0"7"-15,0 0-9 0,12-6 1 16,-12 6 0-16,0 0 1 0,0 0 1 16,0 0 0-16,0 0-1 0,0 0 0 15,0 0 4-15,0 0 2 0,9-5 0 0,-9 5-2 16,0 0 0-16,19 0 4 0,-19 0-2 16,17 0 2-16,-3 0-1 0,0-1 2 0,2 1 0 15,3-3 1-15,0 0-2 0,-1 2 3 16,2-4-1-16,8 2-1 0,-5-2-4 15,8-1 3-15,-5 1-1 0,8 1 0 16,0-4-2-16,2 5-1 0,6-5 0 0,-1 4-1 16,2-1-1-16,2 0-1 0,0 2 2 15,1-1 2-15,2-1-1 0,-7 3-2 0,-1-3 1 16,-4 5 5-16,-4-1-3 0,-1-1 1 16,-1 2-1-16,-7-4-2 0,0 4 2 15,-5 0-1-15,1-1-1 0,2 1 0 16,-11-4-3-16,8 4-2 0,-18 0 1 0,28-1 0 15,-20 1 0-15,-8 0-2 0,23 0-3 16,-23 0 1-16,19-3-7 0,-19 3-7 16,12 0-6-16,-12 0-38 0,0 0 21 15</inkml:trace>
  <inkml:trace contextRef="#ctx0" brushRef="#br0" timeOffset="32713.33">17394 9552 42 0,'0'0'22'0,"0"-18"-4"0,0 10-2 16,0 8-1-16,0-17-1 0,0 17 6 15,0-12-3-15,0 12 1 0,-5-12 2 16,5 12-4-16,0 0-2 0,5-13-4 0,-5 13-1 16,0 0-1-16,0 0 1 0,0 0 1 15,0 0-7-15,0 0 4 0,0 0 0 16,0 0-3-16,0 0 3 0,8 30 1 0,-8-18-4 16,0 6 2-1,0 6 1-15,-4-3-1 0,4 4 2 0,-4 3 0 0,4 2 0 16,0 2 1-16,-5 2-3 0,5 2 1 0,-5-1 0 15,1 0 0-15,0-1-3 0,-6 0 3 16,6-2 1-16,-1 0-3 0,0-7-3 16,1 3 7-16,0 0-4 0,-4-3-4 0,6-3 1 15,-3 0-1-15,1-2 0 0,0-2 3 16,0-4-1-16,0 1 2 0,0-2-3 16,4-2 2-16,-3-2-1 0,-1 2-1 0,4-11-3 15,-8 9-1-15,-4-5 1 0,12-4 1 16,-22-4-2-16,22 4 0 0,-38-9-1 15,20-2 3-15,-8 2 0 0,4-4-2 0,-5 3-3 16,8-2 4-16,-3-1-1 0,-1 1 2 16,4-1-1-16,-1 1 3 0,6 1-1 15,-5-1-1-15,2 3-4 0,2 2 5 0,3-2 1 16,1 1-1-16,3 1 1 0,-4-1 0 16,6 4-2-16,-2-3 2 0,8 7 3 15,-15-8-7-15,15 8 2 0,-8-9-3 16,8 9 4-16,-12-4 4 0,12 4-7 0,0 0 0 15,0 0 1-15,0 0 3 0,0 0-3 16,0 0-1-16,16 32 0 0,-12-21-2 16,3-1 3-16,5 2 4 0,-8 0-5 0,6 2 4 15,-2-2-2-15,-4 2 2 0,7 1-2 16,5 0 5-16,-11-2-6 0,1-1 1 16,2-1 5-16,1-2 2 0,-5 2 2 0,1-1 3 15,5-2 2-15,-2-4 6 0,-8-4 2 16,4 10 0-16,2-5-3 0,-6-5-5 15,16 3 3-15,-16-3 0 0,23-4-4 16,-8-3-3-16,-3 3 0 0,10-7-1 16,-3 2 0-16,0-2-2 0,6 2 1 0,2-4-5 15,-5 2-1-15,5-6 1 0,-4 5-1 0,-1 0-6 16,5 2-4-16,-4 0-13 0,-5-1-11 16,0 4-28-16,0-1-37 0,-10 3-69 15,7 4 57-15</inkml:trace>
  <inkml:trace contextRef="#ctx0" brushRef="#br0" timeOffset="34072.25">16712 10597 70 0,'4'-8'18'0,"-4"8"0"0,8-12 0 16,-8 12 0-16,4-11-5 0,-4 11-3 16,4-6-2-16,-4 6-1 0,0 0 1 0,0 0 0 15,0 0 0-15,-12-15 0 0,12 15-5 16,-23-3 2-16,23 3 1 0,-27 3 0 16,9 1-3-16,-5-1 4 0,2 5-5 15,-2-4 2-15,-4 4-2 0,5 2-2 219,-1-3 2-219,0 4 2 0,5 2 0 0,-5-5-2 0,2 3 0 0,7 2 5 0,-4-1-5 0,4-3-2 0,5 6 2 0,5-7 0 0,-5 5 1 0,5-2 4 0,4 1 4 16,4 1-3-16,0-2-2 0,1 2 3 0,8 2-2 0,1-3 0 0,-5 4-1 0,4 0 1 0,-3-3 0 0,3 2-3 0,-5 0 1 0,7-2-2 0,-7 2 3 0,2 1-4 0,-6-3 2 0,4 0 0 0,-4-2-4 0,-8 4 0 0,0-5-1 0,-4 2 1 0,-2-2-5 0,2 0 1 0,-11-3-1 0,2 1-4 0,-1-4-3 0,4 1-7 0,-9-2-3 0,2 0-8 0,2-1-9 0,4-2-42 0,-5 0 27 0</inkml:trace>
  <inkml:trace contextRef="#ctx0" brushRef="#br0" timeOffset="34390.67">16858 10989 199 0,'11'-4'-8'0,"-11"4"34"0,0 0-4 16,16-3 6-16,-16 3-2 0,0 0 1 15,0 0-3-15,15-2-9 0,-15 2 1 16,0 0-1-16,0 0-6 0,0 0 3 0,4 9-2 16,-4-9-1-16,0 0-1 0,-4 15 4 15,4-15-6-15,-4 17 2 0,1-9-3 16,-1 3-4-16,4-11-5 0,-4 22-11 15,4-12-10-15,-4 3-10 0,4-1-8 16,0-1-76-16,-4-2 41 0</inkml:trace>
  <inkml:trace contextRef="#ctx0" brushRef="#br0" timeOffset="34568.07">16893 10860 297 0,'0'-15'-26'0,"0"15"0"0,3-13-11 16,-3 13-34-16,4-11 24 0</inkml:trace>
  <inkml:trace contextRef="#ctx0" brushRef="#br0" timeOffset="35213.39">17222 11162 217 0,'0'0'7'0,"11"-13"6"16,-11 13 5-16,8-4-4 0,-8 4 1 15,4-11 4-15,-4 11-1 0,0-13 6 16,0 13-7-16,0-8-2 0,0 8 1 16,0 0-5-16,-4-17 0 0,4 17-2 15,-11-8-1-15,11 8 1 0,-12-8 0 0,12 8-4 16,-14-6-2-16,14 6 2 0,-22 0 0 15,22 0-2-15,-26 6 1 0,15-1 0 0,3-1-4 16,-7 3 0-16,7-1-3 16,-4 5-3-16,6-3 1 0,-2 0-4 0,0 3 2 15,1-5 1-15,-1 5-4 0,8-2 3 0,0-9-4 16,0 16 6-16,0-16 1 0,8 15-3 16,-1-10 2-16,5 1-2 0,-4-5 1 15,-8-1 1-15,22 4 1 0,-7-4 0 16,-15 0 2-16,32-5 2 0,-24 1 5 0,7 0-3 15,-3 0 1-15,2-3 3 0,-6 0 5 16,3 2 2-16,-3 0 2 0,0-3 1 0,-8 8-4 16,15-10-2-16,-11 5-1 0,-4 5-2 15,4-7-3-15,-4 7 2 0,0 0-2 16,0 0 0-16,0 0 1 0,0 0-2 16,0 0-1-16,-31 15-1 0,27-6 1 15,-4 7 0-15,1-1-2 0,3 5 7 16,-4 1-4-16,-1 1 0 0,8 3-1 0,-7-1 1 0,4 1 0 15,-6 1 0-15,5-4-4 0,-3 0-1 16,3 2 0-16,-7-3-1 0,1 0-2 16,3-3-2-16,-7-1 4 0,-1-5-5 15,2 0 2-15,-9-1-3 0,4-5-2 0,-6 1-3 16,-3-3-6-16,1-4-6 0,-1 0-4 16,2-4-8-16,-5-3-8 0,4 3-57 15,1-6 35-15</inkml:trace>
  <inkml:trace contextRef="#ctx0" brushRef="#br0" timeOffset="35819.89">17302 11032 261 0,'7'-6'-13'16,"-7"6"-1"-16,0 0 3 0,12-5-2 0,-12 5 2 15,0 0 1-15,8-7 2 0,-8 7-1 16,0 0 2-16,0 0-1 0,0 0 4 16,0 0-1-16,15 15 2 0,-15-15-3 15,4 11 5-15,-4-11 5 0,0 17-4 0,0-8-4 16,0-9 3-16,0 19-1 0,0-8 1 16,0-3 0-16,0-8 3 0,0 17-2 15,-4-6 0-15,4-11 0 0,-4 14-1 0,4-14 2 16,0 14 4-16,0-14 4 0,-4 10 6 15,4-10-1-15,0 0 1 0,0 0-3 16,0 0 0-16,0 0-1 0,0 0 1 0,0 0-2 16,0 0-1-16,0 0 0 0,16-30 1 15,-7 22-3-15,-4-3 7 0,-1 3-9 16,6-3 2-16,-1 1-2 0,4 0 0 0,-5 0 1 16,7 0-2-16,-7 2-4 0,7 0 3 15,-3 2 0-15,-2 0-2 0,2 1 2 16,-1 1 0-16,1 0-5 0,-12 4 2 15,27 0 1-15,-13 4 0 0,0-3-2 0,-1 7-3 16,0-2 1-16,-3 3 0 0,3-1-2 16,-1 1-4-16,-1 2-2 0,-3 1 2 15,-2 1-3-15,2-2-5 0,0 1 6 0,-4 1-11 16,3-2-5-16,-3 0-45 0,0-1 25 16</inkml:trace>
  <inkml:trace contextRef="#ctx0" brushRef="#br0" timeOffset="36677.74">18022 11160 180 0,'0'0'-7'0,"0"-18"2"15,0 18 1-15,0-17 2 0,-8 9 4 16,8 8 0-16,-6-15 5 0,2 9-3 0,-4-2 1 16,8 8-1-16,-15-14 0 0,2 10 3 15,5-2 0-15,8 6-1 0,-19-4 3 0,19 4-4 16,-23-3 2-16,23 3-1 0,-26 3 3 15,14-1-5-15,-3 2 1 0,4 2-1 16,-5-1-1-16,8 3 0 0,-6-1 0 16,6 1-2-16,-3-4 0 0,3 6 0 0,-5-3-1 15,7 1 2-15,6-8 0 0,-9 11 2 16,1-5-4-16,8-6 1 0,-5 11 4 16,5-11-2-16,-10 7-2 0,10-7 0 15,0 0 2-15,0 0-4 0,0 0 2 0,0 0-4 16,28 6 7-16,-28-6-5 0,0 0 2 15,23-10-2-15,-23 10 0 0,23-11 0 0,-19 8 1 16,8-3 3-16,-12 6 2 0,10-8-3 16,-10 8 1-16,16-7-3 0,-16 7 2 15,11-4-2-15,-11 4 0 0,8-7 0 16,-8 7 0-16,0 0-3 0,11-1 4 0,-11 1-2 16,0 0-1-16,0 0 2 0,0 0 1 15,4 13-1-15,-4-13 3 0,4 14-3 0,-4-14-1 16,0 14 3-16,0-14-1 0,4 12-2 15,-4-4 0-15,0-8-2 0,10 14 1 16,-2-6-1-16,-4-2 1 0,10 0 0 16,-5-1 1-16,4-1 0 0,1 0 3 0,-1-4-3 15,2 0 2-15,-15 0-3 0,26 0 3 16,-7-4-2-16,1 0 1 0,-1-5-1 16,-1 1 0-16,5-3 3 0,-4-4-5 15,6-3 3-15,-2-2 0 0,-5-4-2 0,5-4 2 16,-4-3-1-16,1 3 0 0,-2-11 1 15,1 2-2-15,-6 1-1 0,1 1 1 0,-5 3-2 16,-1 3 5-16,-3-2 4 0,5 6 0 16,-6 2-2-16,1 3 0 0,-1 3 0 15,1 2 1-15,-5-1-3 0,0 7-1 16,0-2 1-16,0 11 5 0,-14-6-1 0,14 6-5 16,0 0-1-16,0 0 2 0,-36 17-1 15,26-4 4-15,-3 5-1 0,1 2 0 16,1-2 1-16,3 5 0 0,-2 2-2 15,2 3-2-15,0-4 2 0,4 6 1 0,1-6-5 16,-1 0 3-16,4-2-3 0,0 4-7 16,0-6-2-16,4 0-3 0,-1 1-3 0,1-5-7 15,0 0-12-15,8-4-40 0,-2 3 26 16</inkml:trace>
  <inkml:trace contextRef="#ctx0" brushRef="#br0" timeOffset="37415.01">16544 11700 230 0,'9'-15'10'0,"-5"10"5"0,-4 5 0 0,1-14-3 16,-1 14 1-16,0 0-2 0,-5-13 1 0,5 13-3 15,-24-8 1-15,16 5-4 0,-11 3 0 16,3 0 1-16,-2 0 0 0,-5 3 0 16,0 1-1-16,-3 4 2 0,-1 0-1 0,-1 4 3 15,-3 0-3-15,1 3 2 0,-1 2 3 16,3 4-4-16,0-1-4 0,1 3 4 16,-1 0-2-16,8 2-3 0,-2-2 4 0,3 3-2 15,0 0-1-15,7-2-1 0,-2 1-1 16,6-2-1-16,-3 1 0 0,7-3-1 0,4-1-8 15,-4 0 2-15,4-5-5 0,4 3 1 16,1-3-7-16,9 0-4 0,-6-5-6 16,10 1 1-16,-3 0-12 0,5-3-70 15,3 0 36-15</inkml:trace>
  <inkml:trace contextRef="#ctx0" brushRef="#br0" timeOffset="38286.94">16709 12108 268 0,'0'0'-17'0,"0"0"10"0,0 0 9 0,7-10 4 0,-7 10-1 0,0 0 0 15,0 0-3-15,0 0 1 0,0 0 0 16,0 0-1-16,-19-8 2 0,19 8 1 0,-19-2 3 16,19 2 2-16,-26 0 2 0,10 2-4 15,5 0-4-15,-8 2 6 0,2-2-4 16,4 2 3-16,-6 2-3 0,2 0-2 16,2 1 2-16,3 1-2 0,-3 1 7 0,7-1-6 15,-6 6-2-15,10-2 0 0,-8 1 2 16,8 0-2-16,-3-3 0 0,7 3 0 0,0-2-1 15,0-11 4-15,7 21-3 0,-3-12-2 16,0-1 2-16,4-1-3 0,2 1 5 16,2-4-5-16,-4 0 2 0,7-1-2 0,-3-2 1 15,3-1 1-15,-15 0-1 0,32-4 1 16,-23 0 0-16,8-3-4 0,-7-1 6 16,3-4-3-16,2 3 1 0,-3-4 0 0,-8 2-3 15,6 3 1-15,-2-5-1 0,-4 3 1 16,0 0-2-16,3-1 2 0,-7 2 0 15,0 9 0-15,0-15 1 0,0 15-1 0,0-15-4 16,0 15 1-16,-7-13-2 0,7 13-3 16,0 0-1-16,-4-12 4 0,4 12-6 15,0 0 3-15,0-11 1 0,0 11-1 16,0 0 2-16,0 0 3 0,0 0 3 16,0 0 3-16,0 0 2 0,0-14-2 0,0 14-1 15,15-6 1-15,-3 4 0 0,-1-1 3 0,-11 3-4 16,30-1 0-16,-12-2 3 15,0 3-1-15,1 0-1 16,0 0 3-16,1 0-5 0,-6 3 1 0,1-3 2 0,1 1 0 16,-1 2 1-16,1 2-3 0,-2 0 2 0,1 1-2 15,1 0 0-15,-5 1-3 0,2 1 5 16,-5 3-4-16,-4-1 4 0,-3 1-4 16,3 2-1-16,-4-3-1 0,0 6-3 15,0-4-2-15,-4-3 2 0,-1 3-4 0,1-1-1 16,0-3 1-16,-1 1-2 0,5-9 2 15,-8 16 8-15,8-16-5 0,-6 9 1 16,6-9-1-16,0 0 1 0,0 0-1 0,0 0 3 16,0 0-1-16,0 0 2 0,0 0 2 15,10-36-2-15,3 23-1 0,-5 1-1 16,3-1-1-16,2-2 5 0,4 2 0 0,-2 1-2 16,1 1 1-16,3 4 0 0,-5-3 1 15,2 6 0-15,-1-3 2 0,2 3-2 16,2 1 1-16,-10 2 1 0,-9 1-1 15,27 1 0-15,-14 2-3 0,-5 1 0 0,3 3-1 16,-3-3-6-16,0 4-5 0,-1-3-8 16,1 3-11-16,-4-1-49 0,-4 3 28 15</inkml:trace>
  <inkml:trace contextRef="#ctx0" brushRef="#br0" timeOffset="38870.75">17801 11789 197 0,'0'15'-15'15,"-4"2"8"-15,0 0 5 0,0 5 3 16,0 0 1-16,-5 4 3 0,3-2 1 0,2 9 0 16,-1-2-1-16,-3 1 3 0,3-7-1 15,-5 7-1-15,6-4 1 0,0-3-1 0,-1-1-1 16,0-1 1-16,1-3 3 0,0-4 4 15,4 1 12-15,0-2 2 0,-4-3 0 16,4-3 3-16,0-9-7 0,-4 11-5 16,4-11 2-16,0 0-3 0,0 0-1 0,0 0 1 15,0 0-9-15,-15-31 3 0,11 19-3 16,-8-1 1-16,-3-2 0 0,7 3 2 16,-6 0-2-16,2-1-1 0,-3 4-1 0,-4-2-4 15,2 3 1-15,-2 4-5 0,1-3 6 16,-2 3-2-16,5 4 1 0,-8 0-1 15,9 4-3-15,2 0 2 0,-7-1 0 0,7 5 1 16,-3-1 1-16,3 3 0 0,2-3-2 16,2 4 5-16,2-1-5 0,-2 0 1 15,7-1 1-15,1-9-4 0,-4 17 2 16,4-9 0-16,5-1 1 0,-5-7-5 0,18 13-1 16,-13-9-1-16,8 2-10 0,-1-4-3 15,3-2-6-15,-3 3-4 0,3 0-3 16,-15-3-6-16,26 0-2 0,-7 0-8 0,-7 0-86 15,7-3 45-15</inkml:trace>
  <inkml:trace contextRef="#ctx0" brushRef="#br0" timeOffset="39182.15">17922 12157 361 0,'15'-11'-2'0,"-15"11"0"0,4-6 2 15,-4 6-3-15,13-6 0 0,-13 6 3 16,0 0 0-16,0 0 3 0,0 0 0 0,0 0 0 16,0 0 1-16,6 19 0 0,-6-19 1 15,-2 17-1-15,2-7 1 0,-4 3 1 16,4-13-3-16,-4 20-2 0,-1-8-7 15,1-3-6-15,4 2-11 0,-4-2-12 47,0 2-16-47,4-11-40 0,-1 15 31 0</inkml:trace>
  <inkml:trace contextRef="#ctx0" brushRef="#br0" timeOffset="39345.58">18064 11821 237 0,'0'0'-9'0,"8"-8"1"0,-8 8-3 0,8-9 1 0,-8 9-5 16,10-2 1-16,-10 2-6 0,0 0-31 0,0 0 17 15</inkml:trace>
  <inkml:trace contextRef="#ctx0" brushRef="#br0" timeOffset="39714.82">18248 11774 175 0,'0'0'16'0,"22"6"6"0,-14-4 0 0,-8-2 0 16,12 7 6-16,-5 1 4 0,-3-1 0 16,0 2 0-16,0-1 4 0,-4 4-3 0,4 0 3 15,-4 0-7-15,0 3 4 0,-4 2 0 16,0 3-1-16,4 0-5 0,-8 4-1 16,-3-3 2-16,3 5-5 0,0 3-1 0,-2-1-5 15,2 3 4-15,-3-5-7 0,-1 2 3 16,8-2-4-16,-7-4 2 0,7 2-1 15,-4-4-9-15,4 3 6 0,-1-6 2 0,4 2-4 16,-3-4-1-16,4 2-4 0,0-4-1 16,5 2-8-16,4-3 4 0,-5-3-8 15,8 5-5-15,-1-6-7 0,1-2-8 0,-1 0-6 16,1-1-9-16,-2-5-11 16,6 3-10-16,-16-3-19 0,23-6-100 0,-12-2 62 15</inkml:trace>
  <inkml:trace contextRef="#ctx0" brushRef="#br0" timeOffset="39937.83">18176 12098 483 0,'0'0'-24'0,"0"0"5"0,12-16 5 0,-12 16 3 16,14-5 2-16,-2 4 6 0,-12 1-1 15,23 0 0-15,-8-3-3 0,-3 3 6 0,2 0 0 16,-14 0-1-16,27 0-7 0,-8 3-6 16,-7-3-6-16,6 1-6 0,-4-1-15 15,-14 0-50-15,18 0 31 0</inkml:trace>
  <inkml:trace contextRef="#ctx0" brushRef="#br0" timeOffset="40150.58">18493 12138 262 0,'0'0'15'0,"0"0"3"0,0 0-7 16,0 0-1-16,0 0 0 0,0 0-1 16,0 0-3-16,0 0 2 0,-4 15 0 15,4-6 3-15,0 1 0 0,0-10-5 0,-4 24 0 16,4-12-1-16,0 1 0 0,0 0 1 15,-4 2-1-15,0 1-11 0,1-4-8 16,3 4-10-16,0-5-14 0,0 2-75 16,-4-2 39-16</inkml:trace>
  <inkml:trace contextRef="#ctx0" brushRef="#br0" timeOffset="41223.61">18792 12149 310 0,'4'8'0'0,"-4"-8"6"16,0 0-3-16,0 0 4 0,0 0-6 16,0 0 2-16,0 0 2 0,-11 13-1 0,11-13 4 15,-17 7-2-15,11-2 2 0,-6 1-3 16,3 2-1-16,0-2 3 0,-5 1 0 0,5 1-1 16,-8 7 0-16,6-2 0 0,-1-1 0 15,1 5-1-15,-1-2-1 0,4 0-1 16,2 3 4-16,-2-2-2 0,0 3-2 0,8-4 1 15,0 1-4-15,0-2 6 0,0 0-1 16,8-2-3-16,-4 0 1 0,2 1 3 16,2-4-6-16,0-1 5 0,7 0-5 15,-7-4 2-15,7-4 0 0,1 0 0 0,-16 0 1 16,32-8-1-16,-23 0 0 0,10-1 0 16,-2-3-2-16,-2-3-4 0,1-2 1 0,-2 1 1 15,-2-1 0-15,-5 2-2 0,5-1 3 16,-4 5 0-16,-5-5-2 0,1 7 3 15,-4-4-1-15,0 1-2 0,0 12 1 16,-7-22 2-16,3 13-3 0,-4 1-1 0,0 1 2 16,8 7-1-16,-15-10 1 0,7 6 2 15,8 4-4-15,-18-7 1 0,18 7-3 16,-18-4 2-16,18 4-3 0,0 0 2 16,-18 0 4-16,18 0 1 0,0 0-1 0,0 0 2 15,0 0 2-15,0 0 2 0,0 0 2 16,0 0-1-16,0 0 3 0,0 0 0 15,0 0-3-15,0 0 3 0,36-15-2 0,-22 13-2 16,-6 0 4-16,11 0-1 0,-7-1-1 16,3 0-2-16,1 1 4 0,-2-1-3 15,1 3 1-15,2-3 0 0,-3 3-3 0,7 3 2 16,-6 0 1-16,-1-1 2 0,-2 4 0 16,3-2 0-16,-7 4-4 0,4 1-1 0,-5 2 4 15,1-1-6-15,0 5 4 0,-2-3-3 16,-2 0 1-16,-4 0-1 0,0 3-2 15,0-3 0-15,0 0-1 0,0 0 1 16,0-12-1-16,-4 20-2 0,2-10-1 16,2 0 4-16,0-10 0 0,-4 12 2 0,4-12-6 15,0 0 1-15,0 0-4 0,-8 8 8 16,8-8-7-16,0 0-1 0,0 0 3 16,0 0-8-16,4-40 6 0,4 26 1 0,-6 2-1 15,2 0 0-15,0-1 0 0,4 1 1 16,3 3 1-16,-3-2-2 0,0 4 4 0,3-1-4 15,-7 0 1-15,9 3 2 0,-4 1-1 16,-9 4-3-16,19-5 1 0,-10 5 3 16,-9 0 4-16,23 5-7 0,-15-1 1 15,0 4 4-15,-4 0-3 0,3-1 3 0,-7-7-1 16,8 17-7-16,-8-6-4 0,0 2-4 16,4-4-8-16,-4 1-8 0,0 0-6 15,0 1-12-15,0-11-62 0,-4 13 38 16</inkml:trace>
  <inkml:trace contextRef="#ctx0" brushRef="#br0" timeOffset="41477.87">19434 12240 299 0,'0'0'-11'0,"0"0"0"0,0 0 4 0,0 0 0 16,0 0 1-16,0 0 4 0,0 0 0 15,6 17 1-15,-6-17-1 0,-2 17 2 0,2-17 5 16,-6 23-2-16,2-16-1 0,4 6-1 16,0-13 1-16,-8 21-3 0,8-14-6 15,-4 2-11-15,4 2-7 0,0-11-48 16,-8 15 25-16</inkml:trace>
  <inkml:trace contextRef="#ctx0" brushRef="#br0" timeOffset="41727.71">19492 11974 200 0,'4'-4'2'15,"-4"4"2"-15,0 0 0 0,8-13-1 0,-8 13 1 16,6-4-2-16,-6 4-4 0,0 0 4 16,0 0-6-16,0 0-6 0,0 0-8 15,12-7-12-15,-12 7-24 0,0 0 18 16</inkml:trace>
  <inkml:trace contextRef="#ctx0" brushRef="#br0" timeOffset="42753.5">19634 12316 168 0,'7'9'18'0,"-7"-9"3"0,0 0 5 0,0 0-2 16,0 0-2-16,4 7-2 0,-4-7-1 15,0 0-4-15,0 0 4 0,0 0-4 16,0 0-3-16,0 0 4 0,-4 14-1 16,4-14 1-16,0 0-6 0,-11 16 1 0,7-12-1 15,4-4-3-15,-4 16 5 0,0-9-4 16,4-7-1-16,-6 13 0 0,2-5-2 16,4-8 0-16,-8 12-3 0,5-4 3 0,3-8 0 15,-5 10 4-15,5-10 3 0,0 0 7 16,-7 8-4-16,7-8-1 0,0 0-2 15,0 0 3-15,0 0-3 0,0 0-1 0,0 0 1 16,23-26-4-16,-13 20-1 0,-2-8 3 16,4 1-3-16,-1 1 0 0,5-3 0 0,-1-1-1 15,-1 4 1-15,2-1-5 16,-1 1 1-16,4 3-2 0,-6-2 0 0,0 2 1 16,1 1-3-16,-5 2 0 0,4 2 1 15,-1-1-3-15,-1 2 6 0,-11 3-6 0,0 0 4 16,23 8-4-16,-22 0-2 0,6-4 1 15,-3 7 3-15,0 0 4 0,0 1-2 16,-4 1-2-16,0 0-1 0,2 2 0 16,-4 1 1-16,2-1 2 0,0 1-1 15,2-2 2-15,-4 1-2 0,4 2-2 0,-2-3 2 16,0 0 2-16,4-2-5 0,-1 2 4 16,2-2-1-16,3-3 4 0,-1 2-4 0,1-5 3 15,7 2-1-15,-3-2 3 0,2-1-5 16,4-1-3-16,0-4-3 0,1 0 6 15,1-1-3-15,-1-2 2 0,3-2-4 0,0-3-3 16,2-3 2-16,-6-1-5 0,4-1 2 16,-4 1-2-16,1-6 4 0,-3 4-5 15,-5-4 3-15,-3 1 1 0,0 0 0 16,-2 1 2-16,-2 1 1 0,-4 3 2 0,-4 0-3 16,0-1 0-16,2 3-2 0,-6 1 6 15,8 9-4-15,-19-12 3 0,11 11 1 16,8 1-2-16,0 0-1 0,-23 8 3 0,13-3 1 15,3-1-2-15,2 3 0 0,1 3 2 16,-3-3 2-16,4 4-1 0,3-11-2 16,0 17 2-16,3-6 0 0,4-2-3 0,-3 2 4 15,1-3 1-15,2-3 0 0,3 2 2 16,-6-2 4-16,8 0-2 0,-12-5 1 16,15 2-6-16,-15-2 5 0,23 0-3 15,-23 0 8-15,16 0 0 0,-16 0-1 0,0 0-1 16,21-2-1-16,-21 2 2 0,0 0-6 15,12 2-1-15,-12-2 3 0,4 9-1 0,-4 2-3 16,-4 3 9-16,-1 4 2 0,-1 3 9 16,1 4-6-16,-2 7 6 0,3 6 5 15,-2-1-4-15,-4 10 5 0,4 3-2 16,-6 1-1-16,1-4-2 0,0 3-4 0,-5-2-3 16,2-1 2-16,-2-4 1 0,-3-5-3 15,-9 0 0-15,12-9-3 0,-9-2 2 0,2-7-4 16,-4-3-2-16,3-4-2 15,-1-6 6-15,0-2-3 0,2-5-6 0,0-1-2 16,5-3 9-16,-2-3-8 0,1-6 2 16,11 1-5-16,-7-3 12 0,9-5-8 0,4 3 1 15,2-4 3-15,4 2-2 0,8-2-2 16,0 2-4-16,6-4 8 0,2 1 0 16,-6 4-7-16,12-2-3 0,-10 4 0 15,5 2-7-15,-2-1-7 0,-1 3-4 0,-6-1-13 16,4 3-11-16,-5 0-12 0,0 2-18 15,-6-3-21-15,-2 4-179 0,-3 7 207 16</inkml:trace>
  <inkml:trace contextRef="#ctx0" brushRef="#br0" timeOffset="43449.75">18538 11938 661 0,'18'-4'-57'0,"-18"4"8"0,0 0 8 0,0 0 3 0,18 0 6 0,-18 0 5 15,0 0 5-15,0 0 2 0,15 0 2 16,-15 0 0-16,0 0 5 0,0 0 2 16,0 0-2-16,0 0 8 0,0 0 1 15,12 4 1-15,-12-4 2 0,0 0-2 0,0 0 3 16,0 0 3-16,0 0 3 0,0 0-2 15,0 0 2-15,0 0-1 0,0 0 2 16,0 0 1-16,0 0-6 0,0 0 3 0,0 0-3 16,0 0 3-16,0 0 2 0,0 0-5 15,0 0 2-15,0 0-4 0,0 0-8 16,0 0-8-16,-17 22-18 16,17-22-66-16,0 0 34 0</inkml:trace>
  <inkml:trace contextRef="#ctx0" brushRef="#br0" timeOffset="101322.67">15901 13122 235 0,'19'-6'13'0,"-1"0"13"0,-2 0-3 0,-5-1-1 16,6 3-8-16,-7-3 1 0,3 3 8 16,-4 0-3-16,5 0 5 0,-14 4-9 0,14-8 1 15,-6 7-4-15,-8 1 0 0,12-5-2 16,-12 5-2-16,0 0 4 0,11-4-6 0,-11 4-1 16,0 0 1-16,0 0-5 15,0 0 11-15,-41 9-8 0,23-4 0 0,5-1-4 16,-10 4 3-16,-1-1-1 0,2 4-3 15,-5-1 2-15,4 2 5 0,3-1-5 0,-6 4-1 16,7-3-1-16,0 1 2 0,1-1 0 16,0 3 1-16,4 1-2 0,6-2 1 15,0 1 1-15,1-3-1 0,7 7-2 0,0-6-1 16,7 2 8-16,-3 3-6 0,8 2 1 16,2-5 2-16,0 6-4 0,-1-3 2 15,4-1 4-15,-6-1-3 0,8 5-2 0,-11-3 4 16,4-1-2-16,-2 0-4 0,-2 2 2 15,-4-6-1-15,-4 6 4 0,0-4-4 16,-8-1-1-16,-6 2 3 0,-6-4-3 16,1-1-3-16,-9-2-5 0,1-1-1 0,-3-4-9 15,-5 2-3-15,6-5-9 16,-6-1-7-16,3 0-7 0,4-1-13 0,0-5-75 16,1 2 45-16</inkml:trace>
  <inkml:trace contextRef="#ctx0" brushRef="#br0" timeOffset="101668.81">16020 13513 388 0,'0'0'6'0,"12"-5"4"16,-12 5 5-16,0 0-2 0,14-6-1 16,-14 6-4-16,0 0-1 0,12-2-1 15,-12 2-1-15,0 0 0 0,0 0 1 0,0 0-2 16,0 0-2-16,0 17 3 0,0-17 2 15,0 0-2-15,-4 17-3 0,4-17-8 16,-8 16-12-16,4-6-8 0,4-10-15 0,-10 16-14 16,10-12-68-16,0-4 42 0</inkml:trace>
  <inkml:trace contextRef="#ctx0" brushRef="#br0" timeOffset="101841.7">16046 13310 343 0,'4'-13'-8'0,"0"4"1"16,0-1-2-16,0 0 0 0,3 2-12 16,-7-2-14-16,0 10-52 0,4-12 30 15</inkml:trace>
  <inkml:trace contextRef="#ctx0" brushRef="#br0" timeOffset="102504.99">16189 13482 242 0,'0'0'16'0,"0"0"-1"0,0 0-2 16,0 0-1-16,0 0 2 0,23-9-2 0,-23 9-3 15,0 0-6-15,0 0 3 0,0 0 2 16,0 0-2-16,0 0-1 0,-14 25 0 0,14-25-1 16,-5 12 1-16,1-1-3 0,0-2 0 15,-5 1-1-15,5 0-2 0,-7 0-1 16,7 0 0-16,-8 0-3 0,5-2 1 15,3 0-4-15,-4 1-1 0,4-1 6 0,4-8-1 16,-10 9 0-16,10-9 3 0,-4 8 0 16,4-8 3-16,0 0-4 0,0 0 5 15,0 0 4-15,0 0 0 0,0 0-1 0,0 0 1 16,14-34-3-16,-2 20 4 0,-8 2-1 16,7-1 1-16,1 1 3 0,-1-3-1 0,-3 2 2 15,5 1 1-15,-2 0 1 0,1-1-1 16,-2 3-1-16,2 2 0 0,-1 2-3 15,1-2-1-15,-4 2-3 0,3 4 0 16,-11 2 0-16,22 0 0 0,-10 2-5 0,-4 1 3 16,3 2-1-16,-3 2 1 0,3 1-10 15,1 3 0-15,-7-5-2 0,4 5-4 16,-5 1-2-16,6-1-1 0,-6 1-5 16,-4-2-2-16,0 0-3 0,4-1 0 0,-4-9 0 15,1 19 6-15,3-13 0 0,-4-6 0 16,0 0 6-16,0 14 1 0,0-14-1 0,0 0 2 15,0 0 5-15,0 0 1 0,0 0-3 16,0 0 2-16,21-26 2 0,-10 17 2 16,-3 1 4-16,3-3 2 0,5 3 3 15,-6 2-2-15,2-1 5 0,3-1 2 0,1 3 1 16,-5-1-4-16,1 2 1 0,6 4-2 16,-8-2 0-16,-10 2 0 0,26 4-1 15,-16 1 1-15,3 0 0 0,-9 2-6 16,7 1-6-16,-7 1-5 0,4 2-8 0,-8-2-6 15,4 2-14-15,-4 0-33 0,0-11 25 16</inkml:trace>
  <inkml:trace contextRef="#ctx0" brushRef="#br0" timeOffset="103000.9">16809 13480 206 0,'4'-7'2'0,"-4"7"-2"0,0-13 3 15,0 13-1-15,0 0-1 0,0 0 0 16,0-12-3-16,0 12 2 0,0 0 1 0,0 0-2 15,0 0 6-15,0 0-6 0,-31 17-1 16,27-9-3-16,-5-1-4 0,4 3 2 16,-5 0 3-16,10 3-2 0,-4-4-1 0,0 3 8 15,4 2-6-15,0-2-2 32,4 1 2-32,0-1 3 0,2-1-1 0,3-5-2 0,0 2 2 0,-1-1 1 0,2 1 0 15,3-3 4-15,6-2 2 0,-5-2-1 0,2-1 5 16,-1 0-1-16,1-1 0 0,-1-4 0 15,-7-1-2-15,10 0 3 0,-10-2 3 0,3 0 2 16,1-2 0-16,-3 2 1 16,-3 2 4-16,3 0-3 0,-1 1-1 0,-3-3-5 15,9 4 2-15,-14 4-2 0,0 0 2 16,0 0-3-16,0 0-1 0,0 0-2 0,0 0 1 16,0 0 0-16,8 17 1 0,-8-17-2 15,0 15-4-15,-4-4 2 0,8-5-11 16,-4-6-6-16,0 20-8 0,1-9-8 15,-1-2-9-15,0-9-53 0,5 18 32 0</inkml:trace>
  <inkml:trace contextRef="#ctx0" brushRef="#br0" timeOffset="103329.62">17156 12960 228 0,'0'0'-19'16,"0"0"7"-16,0 0 8 0,0 0 8 15,0 0 5-15,0 0 0 0,0 0 2 0,-6 40 0 16,6-23 0-16,-5 4 3 0,1 3 2 15,4-1 1-15,0 4-3 0,-4 1-4 16,4-2 6-16,-4 5-6 0,4 0 3 16,0-2 3-16,-4 2-7 0,4-2-2 0,0 2 4 15,0-1-2-15,0-6-8 0,0 3-8 16,0 0-10-16,0-5-6 0,0 0-8 16,0-1-7-16,4-4-63 0,0-2 35 0</inkml:trace>
  <inkml:trace contextRef="#ctx0" brushRef="#br0" timeOffset="104097.99">17440 13593 246 0,'12'-8'-14'0,"-8"3"9"16,-4 5 6-16,14-12 1 0,-6 4 8 0,-8 1 0 15,8-1 3-15,-4-3-7 0,-4 11 2 16,0-18 10-16,0 7-8 0,0 11-2 0,-4-17 0 16,-4 7 1-16,8 10 0 0,-4-13-2 15,-4 5 1-15,8 8-4 0,-14-9 3 16,2 3-4-16,12 6 1 0,-23-2-1 16,23 2 3-16,-23 5-4 0,9-2 3 0,4 5-1 15,-3-2 2-15,0 2-5 0,3 2 4 16,1-2-2-16,1 2-1 0,-3 0 1 0,3 3-1 15,4-4 3-15,0-1-5 0,0 2 2 16,4-10-1-16,-4 13 5 0,2-4-5 16,2-9-2-16,0 0 3 0,10 15-2 15,-10-15 0-15,12 3 1 0,-12-3-2 16,0 0-4-16,0 0 1 0,32-12 2 0,-22 4 0 16,-2-3-2-16,2 2 2 0,-2-1-1 15,-2 2 3-15,3-1-2 0,0 1 6 16,-1 0 1-16,-4 1-3 0,2-1-1 0,-6 8 1 15,13-10 2-15,-13 10 0 0,8-7-4 16,-8 7 4-16,0 0-2 0,0 0-2 16,0 0 1-16,0 0-1 0,19 15 2 15,-19-15 0-15,0 10-3 0,0-10 0 0,8 12-2 16,-8-12 1-16,4 11-2 0,-4-11-2 16,6 9 0-16,-6-9 4 0,8 8 0 0,-8-8 2 15,8 4-2-15,-8-4 1 0,0 0-2 16,19-2-1-16,-19 2-1 0,19-10 2 15,-11 2-4-15,-4-1 2 0,6-4-3 16,-2-2 0-16,2-2-1 0,-1-6-2 0,0 0 0 16,-5-1 0-16,6-6 1 0,-1-1 2 15,-5-2 1-15,0 7 5 0,0-2 1 16,0 6 7-16,3-2 1 0,-3 2 1 0,-4 5-1 16,0 2-3-16,4 3 2 0,0-1-2 15,-4 13-2-15,4-13 0 0,-4 13 0 16,0 0 3-16,0 0-3 0,0 0 0 0,0 0 2 15,0 0 1-15,-12 45 0 0,12-29 1 16,0-3-2-16,-4 9 0 0,0-5 1 16,4 6 0-16,-3-3-1 0,-1 1 1 0,4 0-1 15,0 2-2-15,0-6 0 0,0 6-1 16,4-4-5-16,-1-1-2 0,5 1-5 16,-4-6-7-16,4 2-5 0,2 1-8 15,-2-4-10-15,3-1-53 0,1-5 32 16</inkml:trace>
  <inkml:trace contextRef="#ctx0" brushRef="#br0" timeOffset="104317.3">17636 13356 235 0,'0'0'-15'16,"0"0"3"-16,0 0 3 0,22-14 4 16,-22 14 0-16,23-2 2 0,-23 2-1 15,19 0-3-15,-7 0 0 0,-12 0 0 16,22-3-10-16,-8 0-32 0,-14 3 16 0</inkml:trace>
  <inkml:trace contextRef="#ctx0" brushRef="#br0" timeOffset="104741.32">17880 13414 124 0,'0'0'-5'0,"0"0"4"16,0 0 8-16,0 11 0 0,0-11 0 15,0 0 1-15,0 0 0 0,12 3 0 16,-12-3 2-16,0 0-5 0,22-6-2 0,-22 6 2 16,19-8 0-16,-11 4-2 0,9-1 2 15,-7-2-1-15,3 1 1 0,2-1 1 16,-7 0-5-16,2-1 1 0,-2 0 4 0,4 2-1 16,-5-2 2-16,-7 8-4 0,8-11-1 15,-8 11 2-15,0 0-1 0,-4-15-1 16,4 15-2-16,-23-1 4 0,23 1-2 0,-26 1-2 15,11 5-2-15,-2-1 2 0,-6 4 2 16,8 2-2-16,-1 1 2 0,2 5-2 16,6-1 0-16,-3 0 2 0,7 2 1 15,0 0-2-15,12 0 2 0,-1 2 3 0,1-3 1 16,6 3 7-16,2-5 0 0,3-1 0 16,4 2 2-16,-2-4 0 0,2 2-3 15,-1-8 3-15,-3 2-11 0,0-2-17 0,1-5-22 16,-10 3-32-16,8-8-28 0,-18 4 32 15</inkml:trace>
  <inkml:trace contextRef="#ctx0" brushRef="#br0" timeOffset="124321.74">22088 9332 40 0,'0'0'13'0,"0"0"4"0,0 0-7 0,0 0-5 16,-4-12-4-16,4 12 1 0,0 0-1 15,0 0-1-15,0 0 4 0,0 0-2 16,0 0 0-16,0 0 3 0,0 0 0 0,0 0 4 16,0 0 4-16,0 0-2 0,0 0-3 15,0 40-3-15,4-28 1 0,-4 4 1 0,0-2 2 16,-4 4-1-16,4 0-2 16,0 1 1-16,-2 5-1 0,-2-3 0 0,-1 2-1 15,4-2 1-15,-3-1 1 0,-3 3-4 16,3-3 4-16,3 3-4 0,-6-3 1 0,3-2 1 15,0 0-2-15,1-1 1 0,-1-2 0 16,0-3-1-16,2 1 1 0,2-1-2 16,-4-3 2-16,2 6 1 0,2-15-3 0,0 16 0 15,2-8 1-15,2 1-1 0,2-2 1 16,1 2-3-16,8-5 3 0,-3 4 0 16,4-1-4-16,5 0 2 0,6-1 1 0,-1 2-2 15,8-4 4-15,4 4-5 0,10-2 0 16,-2 0-1-16,6 0 6 0,8-1-5 15,1 3 0-15,6-1-1 0,3-2 0 0,4 2-3 16,-1-1 4-16,18 1-4 0,-9 0 1 16,5-2 3-16,0 2-2 0,-5 1 0 15,-4-3 0-15,-9 0-1 0,6 1 3 0,-3 0-4 16,-6 0 2-16,5-1 0 16,-2-1 2-16,2 0 1 0,0 3-2 0,-2-6-2 15,-2 4 1-15,3 1 1 0,1 2-1 0,-6-3 2 16,6-1-2-16,-6 4-2 0,2-3 1 15,1 3 2-15,-1-1-1 0,-2 1-4 16,-5-1 3-16,0-2 0 0,-9 0 0 16,-1 2 1-16,-4-3 2 0,-2 0-3 15,0-1 1-15,-12-2 2 0,1 3-1 0,-2-3 2 16,-3 3-1-16,-2-4-1 0,-3 2 3 16,-3-2-1-16,-3 0 2 0,2 0-2 0,-6 0 2 15,5 0 2-15,-6 0 4 0,-12 0-2 16,25-2-3-16,-13-2 3 0,0 3-4 15,-12 1 3-15,21-5-2 0,-14-1 2 16,2 1 2-16,-9 5-1 0,18-12 2 0,-13 7-5 16,-1-5 2-16,3 0 0 0,-3 0 2 15,2-3-3-15,-2 2 3 0,3-6-4 0,-3 4 3 16,-3-6-2-16,-1 4 0 0,7-3 1 16,-7 0-3-16,8 0 1 0,-5-2 5 15,1 1 1-15,0 0-1 0,-3 2-4 0,-1-2 6 16,7 6 1-16,-7-3-2 0,4 4-1 15,0-3 0-15,-2 2-3 0,2 1 3 16,-2-1-2-16,3 1 0 0,-1 1-2 16,-4 11 0-16,1-20 1 0,-1 13-3 15,0 7-4-15,4-16-5 0,-1 10-6 0,-3 6-12 16,4-11-13-16,-4 11-11 0,0 0-51 16,0 0 34-16</inkml:trace>
  <inkml:trace contextRef="#ctx0" brushRef="#br0" timeOffset="134573.9">6149 10438 27 0,'0'0'4'0,"27"-4"-3"15,-13 4 5-15,5 0-1 0,1-2-3 16,1 2 5-16,6 0-4 0,1 0 3 16,5-2-3-16,-1 2 1 0,0 0 1 15,6 0-2-15,-2-4-1 0,5 3 2 0,-2 1 0 16,5 0-4-16,5 0 5 0,0 0-3 15,5 0-2-15,-4 0 0 0,8 1 0 16,-2-2 2-16,1 1 0 0,3 0-1 16,8 0 3-16,3 0 2 0,-3 0-1 0,0-4 0 15,2 4 1-15,-2 0 1 0,0-1-1 16,2 1 4-16,-16 0-4 0,2 0 1 16,3-3 1-16,-6 3 2 0,-1-3-1 0,0 3 1 15,-6 0-3-15,0-1 1 0,-6 1 1 16,-2-4-2-16,0 4 0 0,-4-1 1 15,0-2-1-15,-4 0 1 0,-4 1-3 0,-3 2 0 16,2-3-3-16,-6 3 6 0,1 0-3 16,-3-3-3-16,-5 3 2 0,-12 0-1 0,31-2 0 15,-18 2-6-15,-13 0-4 0,20 0-10 16,-20 0-9-16,23 0-14 0,-23 0-29 16,16 2 23-16</inkml:trace>
  <inkml:trace contextRef="#ctx0" brushRef="#br0" timeOffset="165624.81">10714 9657 8 0,'-12'9'13'0,"0"6"-6"0,-6-2 16 0,0 6-3 0,2 2 2 0,-6 5-4 15,0 2-2-15,0 5-3 0,-5 6 3 16,0 1-3-16,1 2 4 0,0 8-2 16,-4-2-2-16,-1 4-3 0,2-2 1 0,-2 0 1 15,6 3 2-15,5-9-5 16,2 5 2-16,2-2-1 0,6-2 1 0,-1-1-3 16,7-4-1-16,4-2 0 0,4-1-1 15,7-1 0-15,1-4-3 0,2 0-7 16,4 0-2-16,4-7-13 0,-2 1-4 0,3-2-12 15,0-6-51-15,2 0 29 0</inkml:trace>
  <inkml:trace contextRef="#ctx0" brushRef="#br0" timeOffset="166300.81">10886 10125 214 0,'7'-11'-4'0,"-7"11"4"0,0 0 8 16,4-12 2-16,-4 12 0 0,0 0 1 16,0-10-2-16,0 10-3 0,0 0 0 0,0 0-4 15,0 0 3-15,0 0-2 0,0 0 3 16,-11-10-3-16,11 10-1 0,0 0-3 16,0 0 7-16,-25 6-6 0,25-6 2 15,-16 4-1-15,8 1 3 0,8-5-1 16,-19 8-2-16,11-4-2 0,-1 1 2 0,1 1-2 15,8-6 3-15,-9 10 0 0,-1-2-2 16,10-8 0-16,-1 8 2 0,1-8 1 0,1 16-1 16,-1-16 0-16,4 15-2 0,3-7 1 15,-3-1 0-15,0 1-1 0,-4-8 0 16,7 13 0-16,-7-6 3 0,0-7-3 16,6 14-1-16,-6-6 1 0,0-8-2 0,0 15 5 15,0-15-2-15,-5 15 1 0,4-6 0 0,1-9-1 16,-11 13-1-16,6-7 0 0,-5 2-3 15,10-8 3-15,-16 6 1 0,8-3-3 16,-2 0-4-16,10-3-4 0,-16 1 0 16,16-1-7-16,-18 0-1 0,18 0-8 0,-16-4-6 15,16 4-39-15,-14-9 24 0</inkml:trace>
  <inkml:trace contextRef="#ctx0" brushRef="#br0" timeOffset="166953.18">10886 10140 179 0,'7'-6'-4'0,"-7"6"2"15,0 0 3-15,0 0 0 0,9-4-2 0,-9 4 0 16,0 0 0-16,0 0-1 0,0 0-1 16,0 0 3-16,0 0-4 0,0 0 3 0,7 15 1 15,-7-15-2-15,0 0 1 0,-4 17 3 16,4-17-2-16,-3 15 1 0,-1-4 1 16,4-11 0-16,-5 14-1 0,5-3 0 15,0-11-1-15,-7 17 2 0,3-7-2 0,4-10 3 16,-4 16-3-16,4-10 0 0,0-6-2 15,-2 15 5-15,2-15-2 0,0 11 3 16,0-11-2-16,0 0 2 0,0 0-1 0,6 9 1 16,-6-9 1-16,0 0-1 0,15 0-1 15,-15 0 1-15,0 0 0 0,19-9 1 16,-19 9 0-16,14-11 1 0,-12 6 3 16,-2 5 0-16,10-10 2 0,-3 5 2 0,-7 5-4 15,9-11 1-15,-9 11-2 0,7-6 3 0,-7 6-7 16,8-6 1-16,-8 6-3 15,0 0 1-15,7-8-1 0,-7 8 0 0,0 0-1 16,0 0 5-16,0 0-4 0,0 0-1 16,0 0 2-16,0 0-3 0,0 0-2 15,0 0 0-15,0 0 0 0,-4 26-1 0,4-26-1 16,4 10 0-16,-4-10 1 0,12 12-1 16,-4-4 1-16,1-2-1 0,4-2 0 15,-2 1 5-15,1 0-2 0,-1-2-1 0,-1 0-2 16,2-2 4-16,-1 3-1 0,-11-4 4 15,20 0-2-15,-20 0 4 0,19-5-5 16,-10-1 3-16,-4-2-1 0,-5 8 0 0,11-17 1 16,-8 6-1-16,-3 2 0 0,0-3-4 15,0-1 0-15,4 1-5 0,-4 12-4 16,-4-23-5-16,1 11-2 0,3 12-7 0,-4-21-6 16,4 13-40-16,0 8 24 0</inkml:trace>
  <inkml:trace contextRef="#ctx0" brushRef="#br0" timeOffset="167216.7">11362 10170 177 0,'0'0'-4'0,"16"-4"3"0,-16 4 4 16,0 0 4-16,0 0-3 0,0 0-2 16,0 0-2-16,16 4 2 0,-16-4 2 0,0 0 1 15,6 12-2-15,-6-12-1 0,4 15 0 16,-4-7-4-16,0-8-3 0,0 16-5 16,0-7-9-16,0 1-7 0,0-10-23 0,-4 17 16 15</inkml:trace>
  <inkml:trace contextRef="#ctx0" brushRef="#br0" timeOffset="167440.54">11486 9813 123 0,'4'-13'-4'0,"2"5"0"0,-4-2 3 15,2 2 5-15,-4 8 6 0,7-14-1 16,-3 6 0-16,-4 8-1 0,1-10-2 16,-1 10-5-16,4-10-4 0,-4 10-3 0,0 0-7 15,7-11-9-15,-7 11-18 0,0 0 13 16</inkml:trace>
  <inkml:trace contextRef="#ctx0" brushRef="#br0" timeOffset="167769.4">11593 9794 104 0,'8'3'-1'0,"-8"-3"1"0,0 0-1 15,0 0 9-15,9 8 5 0,-9-8-1 16,2 9 6-16,-2-9 0 0,4 18 2 0,-2-5-3 15,2-1 4-15,-4 3 0 0,4 2-1 16,-1 2 1-16,1-1-2 0,-4 5 3 16,4 2-6-16,-4-2 3 0,0 1-2 0,0 4-5 15,-4-3 0-15,4 1 0 0,-4-1 3 16,4-1 2-16,-3-1-9 0,3 2 2 16,-4-5-2-16,4 1 0 0,0-7 1 0,-4 0-10 15,4 2 2-15,0-4-4 0,4 2-2 16,0-5-7-16,-1 0-10 0,6-1-3 15,-2-2-4-15,4-1-4 0,3-1-7 16,-6-1-71-16,7-3 37 0</inkml:trace>
  <inkml:trace contextRef="#ctx0" brushRef="#br0" timeOffset="167948.87">11585 10225 268 0,'0'0'-25'0,"25"-11"1"15,-25 11 5-15,16-1 1 0,-4 1-3 0,-12 0-34 16,23-4 18-16</inkml:trace>
  <inkml:trace contextRef="#ctx0" brushRef="#br0" timeOffset="168256.68">11893 10226 150 0,'3'-9'5'16,"-3"9"6"-16,4-9-1 0,-4 9 2 15,0 0 1-15,4-14-3 0,-4 14-2 0,0 0-5 16,0 0 3-16,0 0 1 0,-19-12-4 16,19 12 3-16,0 0-3 0,-23 6 2 15,23-6 1-15,-21 9 0 0,9-1-6 16,1 0 3-16,1-1-2 0,4 3-1 0,-4 0-1 16,8-1 0-16,-7 2 1 0,8 1-1 15,1 1-2-15,0-13 2 0,0 23-7 16,1-14 1-16,8 0-1 0,-3 3-8 0,4-5-4 15,1 0-4-15,1 1-37 0,0-4 21 16</inkml:trace>
  <inkml:trace contextRef="#ctx0" brushRef="#br0" timeOffset="168750.83">12253 9934 168 0,'1'-9'11'0,"3"1"7"15,-4 8 0-15,6-12-1 0,-5 4-1 0,-1 8-1 16,4-9-3-16,-4 9-3 0,0 0 1 16,0 0-3-16,0 0-4 0,0 0 5 15,0 0 4-15,0 0-5 0,-4 33 5 16,3-20-4-16,-5 2 2 0,2 6-1 15,-1-2 4-15,2 6-6 0,-5-1 3 16,2 0 0-16,4-1-2 0,-8 1-2 0,6-1 0 16,-3 1 1-16,2-3-2 0,-5-1 1 0,5-3-2 15,-2 1 3-15,7-4-2 16,-6 0 1-16,2-2 1 0,4-2-2 0,-2 0 3 16,2-10-6-16,0 0 1 0,0 0-1 0,0 0-4 15,0 0-1-15,0 0-5 0,0 0-1 16,16-26-1-16,-8 12-2 0,3 0 3 15,4-3 4-15,-3 1-2 0,2 3-1 16,4-2 5-16,-9 2-3 0,4-2 2 0,-3 6 0 16,3 1 0-16,-4 1 2 0,2-1-3 15,0 5 3-15,-1 2-2 0,-10 1 5 0,19-4-5 16,-19 4 3-16,20 5-1 16,-13 2 0-16,-2-2 3 0,4 7 1 0,-7-5-3 15,2 4-3-15,0-1-2 0,-2 1-5 0,2 1-8 16,-4-1-4-16,0 2-5 0,3-1-6 15,-3 1-55-15,4-2 31 0</inkml:trace>
  <inkml:trace contextRef="#ctx0" brushRef="#br0" timeOffset="168966.69">12542 10289 228 0,'0'0'2'0,"8"-12"10"0,-8 12 9 16,3-13 0-16,-3 13-4 0,0 0 1 0,4-8-3 16,-4 8-3-16,0 0-3 0,1-10 0 15,-1 10 0-15,0 0-3 0,0 0 3 16,0 0-10-16,0 0-2 0,0 0-10 16,-8 31-7-16,8-31-7 0,-4 15-9 0,4-15-62 15,-4 16 33-15</inkml:trace>
  <inkml:trace contextRef="#ctx0" brushRef="#br0" timeOffset="169140.74">12565 10062 239 0,'8'-10'-13'0,"-1"0"0"16,-6 0 3-16,3 3-3 0,-4 7 2 0,11-16-2 15,-11 9-11-15,0 7-25 0,6-8 17 16</inkml:trace>
  <inkml:trace contextRef="#ctx0" brushRef="#br0" timeOffset="169597.84">12760 10226 125 0,'0'0'10'0,"0"0"-1"15,12 0 15-15,-12 0-2 0,0 0 4 16,14 0-5-16,-14 0-3 0,0 0-3 0,0 0-1 16,0 0-3-16,0 0 0 0,11 6-2 15,-11-6-2-15,0 10 1 0,0-10-1 16,0 0 2-16,-5 18-7 0,5-18 5 0,0 17-3 15,-4-6 3-15,4-11-4 0,-2 20 1 16,2-11-3-16,-2-1 11 0,-2 1-9 16,4-9 0-16,-4 15-2 0,0-7 3 0,4-8 3 15,-3 9-1-15,3-9 3 0,0 0 2 16,0 0-3-16,0 0-1 0,0 0-2 16,0 0 1-16,0 0 1 0,0 0-4 15,0 0-1-15,19-36 0 0,-10 23 0 0,4 1 3 16,-3-4-3-16,3 1-2 0,0 1 0 0,-2 0 2 15,1 2-1-15,-1-1-2 0,1 5 0 16,-2 0-1-16,2 0-1 0,-4 0 2 16,3 7-2-16,0-2 4 0,-11 3-3 15,20 0 6-15,-20 0-6 0,14 7-1 16,-6 1-5-16,-1 0-1 0,-7-8 1 0,5 13-10 16,2-4-4-16,-3 1-3 0,-1-1-7 15,2 2-4-15,0-5-70 0,-5 5 36 0</inkml:trace>
  <inkml:trace contextRef="#ctx0" brushRef="#br0" timeOffset="170152.74">13348 10370 260 0,'10'-8'-7'0,"5"2"2"0,-7-4 7 0,3 2 3 16,-3-4 7-16,0 6-1 0,1-6 1 15,-8 1 2-15,3-1-1 0,-1-1 0 0,-3 3 1 16,0-3-3 0,0 13-1-16,-3-23 1 0,-2 14 0 0,1 0-5 0,-1 1 1 15,-7 0 0-15,12 8 0 0,-15-11-3 0,3 7-1 16,1-1 4-16,11 5-4 0,-18 0-1 16,18 0-1-16,-20 9 0 0,9-5 2 15,3 0-1-15,0 4 0 0,1 0 2 16,7-8-2-16,-6 15-2 0,4-5 2 0,2-10 0 15,0 16 1-15,0-16 0 0,2 16 0 16,4-12 2-16,1 2-1 0,-7-6 2 16,12 9 2-16,-12-9 4 0,23 0 2 0,-15 0-3 15,-8 0 3-15,21-9-2 0,-9 7 0 16,0-4 4-16,-8-1-5 0,7 2-2 16,-11 5 6-16,12-10-4 0,-3 6-1 0,-9 4-3 15,8-6-2-15,-8 6 1 0,0 0-1 16,0 0-3-16,0 0-2 0,0 0 1 15,0 24 1-15,0-24 0 0,-7 21 0 16,6-6 2-16,-3 1-1 0,-1 2 1 16,1 2-4-16,0 0 9 0,0 3-4 0,0-3-2 15,4 5-1-15,-7-3 1 0,3-4 5 16,4 2-2-16,-4-1-2 0,-4-6-3 0,1 3 3 16,-1-2 1-16,-4-4-3 0,0-2 1 15,-5 0 0-15,-3-2 0 0,1-5 1 16,-2 2-3-16,-3-3-3 0,1 0-8 0,-1-3-8 15,4 3-3-15,-1-1-9 0,1 1-12 16,1-6-11-16,3 5-11 0,-1-3-106 16,1-1 57-16</inkml:trace>
  <inkml:trace contextRef="#ctx0" brushRef="#br0" timeOffset="170538.72">13729 9821 415 0,'0'-19'-29'0,"4"11"7"16,-4 8 8-16,12-12 8 0,-5 11 6 16,-7 1 2-16,20-4 2 0,-6 9 7 15,-2 1 3-15,12 6 2 0,-1 8 7 0,-3 2 0 16,7 8 1-16,2 3 7 0,-2 4 1 16,-9 3-4-16,1 3-1 0,-3 2 0 15,-5-2 1-15,-7-4-3 0,-4 3 0 16,-11 9-2-16,-1-2 1 0,-15 6-3 0,-3-2-3 15,-8-3-2-15,-2-5 3 0,-1 0-5 16,-4-6-14-16,6-7-15 0,-2-3-12 16,1-1-24-16,12-6-26 0,1-5-144 0,6-1 75 15</inkml:trace>
  <inkml:trace contextRef="#ctx0" brushRef="#br0" timeOffset="172786.83">12002 10142 30 0,'0'0'15'0,"7"-4"-6"15,-7 4 12-15,0 0 0 0,0 0-1 0,0 0-2 16,0 0 3-16,0 0 0 0,0 0 7 16,0 0-4-16,0 0 3 0,0 0-4 15,0 0 0-15,0 0 2 0,0 0-1 16,0 0 0-16,0 0-7 0,0 0 0 0,0 0-1 15,0 0-1-15,0 0-5 0,0 0 4 16,0 0-6-16,0 0 2 0,0 0-1 0,0 0 1 16,0 0-2-16,0 0 3 15,0 0 0-15,0 0-4 0,-44 4 1 0,44-4-1 16,-12 3 1-16,12-3-2 0,-15 4-4 16,15-4 2-16,-12 3-1 0,12-3-1 15,-17 5 2-15,17-5-2 0,-13 5 5 0,13-5-1 16,-14 8-5-16,5-6 5 0,9-2-3 15,-13 9 1-15,5-5-3 0,8-4 3 16,-12 9 0-16,8-1 0 0,4-8 0 0,-7 11-1 16,3-3-1-16,4-8 2 0,-3 17-2 15,3-17 0-15,3 18 4 0,1-12 0 0,3 2-3 16,-2-1-3-16,6 1 3 0,3-1-2 16,-3-2 7-16,5 3-6 0,-4 0-1 15,5-1 2-15,-1-2-2 0,2 0 1 0,-2-1-1 16,0 2 7-16,2-1-7 0,0-4-2 15,-6 2-1-15,0 0-2 0,2 1-6 16,-2-4-8-16,-1 1-9 0,-11-1-11 16,21 0-15-16,-21 0-19 0,12 3-85 0,-12-3 53 15</inkml:trace>
  <inkml:trace contextRef="#ctx0" brushRef="#br0" timeOffset="174039.54">11169 10713 384 0,'0'0'-26'15,"0"0"7"-15,0 0 2 0,3-11 5 0,-3 11-3 16,0 0 2-16,0 0 2 0,0 0 5 15,0 0 3-15,0 0 1 0,0 0 4 16,0 0 2-16,0 0 2 0,14 24-1 16,-12-12 2-16,2-4-2 0,2 6 3 15,-2-2-1-15,-1 4-1 0,5-4 4 0,-5 5-4 16,5 0 2-16,-3 1 4 0,2 0-3 16,-1 0-2-16,0-2 3 0,3-3-4 15,-4 2 1-15,-1-2 3 0,3-1-5 0,-6 1 5 16,9-3 4-16,-9-1 0 0,3 2 5 15,-1-3 1-15,5-2 5 0,-6 1 3 0,-2-7 1 16,6 8-7-16,-6-8 0 0,10 3-1 16,-10-3 1-16,0 0-6 0,0 0 0 15,31-11-2-15,-24 3-4 0,3-3 8 16,2 1-2-16,-1-5-7 0,5-2 3 0,-1 2-6 16,-3-4 3-16,5 1-4 0,-1-1 0 15,-1 0-4-15,1 1 3 0,1 4-3 0,-5-3-1 16,3 4 11-16,-5-3-8 0,-2 6 0 15,3-2-12-15,-2 4-6 0,-2-2-7 16,4 3-15-16,-6 2 0 0,-5 5-9 16,0 0-10-16,11-8-16 0,-11 8-102 0,0 0 59 15</inkml:trace>
  <inkml:trace contextRef="#ctx0" brushRef="#br0" timeOffset="174651.7">12486 10697 429 0,'0'0'-24'0,"-8"-9"12"0,8 9 6 16,0 0-2-16,-6-7 6 0,6 7-4 15,0 0 5-15,0 0-2 0,0 0 0 16,0 0 5-16,0 0 1 0,0 0 5 16,0 0 2-16,0 0 1 0,0 0-1 15,-11 24-5-15,11-24 3 0,0 16-1 0,0-3 2 16,0 2-2-16,0 0 1 0,4 2-2 16,-4-1-5-16,5 4 3 0,-3 3 1 0,-2-3-3 15,4 0 6-15,-4 0-5 0,2 1 2 16,-2 0-5-16,4-1-3 0,-4-2-3 15,0-1 1-15,7 3-12 0,-7-5-1 16,4 2-10-16,0-2-6 0,-3-2-7 0,3 2-73 16,-4-3 39-16</inkml:trace>
  <inkml:trace contextRef="#ctx0" brushRef="#br0" timeOffset="175107.42">12829 10745 277 0,'0'0'-18'0,"-4"-11"5"16,4 11-1-16,0 0 1 0,0 0 2 15,0 0 0-15,0 0 4 0,0 0 4 0,0 0 0 16,0 0 1-16,0 0 2 0,0 0 1 16,0 0 1-16,-1 32-1 0,1-32 0 15,1 23 1-15,-1-7 4 0,0 0-4 0,0-3 0 16,0 5 1-16,0 0 0 0,4-3 0 16,0 4-1-16,-1-2-2 0,1 0-3 15,-2-6-7-15,-2 4-7 0,4-2-6 16,-4-1-31-16,2-1 18 0</inkml:trace>
  <inkml:trace contextRef="#ctx0" brushRef="#br0" timeOffset="175511.62">12806 10932 138 0,'0'0'1'0,"0"0"8"0,-4-15 0 16,4 15 3-16,0 0 6 0,-4-9 1 0,4 9-3 16,0 0-1-16,-1-11 4 0,1 11-3 15,0 0-1-15,0 0-2 0,-5-9 2 16,5 9-4-16,0 0-2 0,0 0 1 0,-8-6-2 15,8 6-2-15,-15-2-1 0,15 2 1 16,-20-3 0-16,20 3-2 0,-19-3 2 16,19 3-4-16,-26 3 5 0,26-3-6 0,-23 0 2 15,8 3 0-15,15-3 0 0,-22 2-1 16,11 1-2-16,11-3 1 0,-20 3 1 16,9-2-2-16,11-1 1 0,-17 7-3 15,17-7 3-15,-16 0 3 0,16 0-1 0,0 0-4 16,-16 1 2-16,16-1-5 0,0 0-14 15,-17 0-11-15,17 0-9 0,0 0-74 0,-23-8 38 16</inkml:trace>
  <inkml:trace contextRef="#ctx0" brushRef="#br0" timeOffset="198226.59">6878 12177 11 0,'0'0'6'16,"0"0"-2"-16,0 0 8 0,0 0 6 16,0 0 5-16,0 0 4 0,0 0-5 15,0 0-3-15,0 0 0 0,0 0-2 0,0 0-2 16,0 0-4-16,-12-7 1 0,12 7 2 15,0 0-4-15,0 0 0 0,0 0 0 0,0 0 0 16,0 0 1-16,0 0 3 0,0 0-5 16,0 0 0-16,0 0-1 0,0 0-2 15,0 0 0-15,0 0 1 0,0 0-4 16,0 0 7-16,50 0-8 0,-34 0 2 16,1 0 1-16,3 0-3 0,1 0 3 0,2-2 1 15,4 2 0-15,2 0-3 0,3-3 1 16,5 3 5-16,1-3-3 0,-1 1-5 15,-2-1 4-15,13 3 3 0,0-3-6 0,-3 2 1 16,3-3 1-16,1 1 0 0,1 3-1 16,-1 0 4-16,4-1-2 0,2 1-2 0,-2 1-1 15,-1-1 4-15,2-1-4 0,-1 2-1 16,2-1-1-16,-6 3 2 0,4 1 6 16,-3-4-4-16,4 1 7 0,0 2-8 0,-5-3-1 15,2 3 2-15,-2-1 0 0,0 1 1 16,3 0-5-16,-6-1 10 0,0 0-4 15,1 2-4-15,0-3-2 0,-2 4 4 0,-1-2-3 16,4 0 1-16,-5-1-2 0,-3-2 3 16,-4 3-2-16,4 0-2 0,1-3 7 15,-4 0-3-15,2 0-5 0,5 0 3 0,-1 2 2 16,3-2-3-16,1 0 2 0,-3 0-2 16,1 0 2-16,7 0 3 0,-6 0-2 15,0 0-3-15,5-2 0 0,-4 2 0 0,-2-3 3 16,3 3 0-16,-3 0-3 0,3-3 3 15,-2 3-3-15,-9-2 2 0,10 2-3 16,-10 0 4-16,3-3-1 0,-3 3 0 16,-5-3-1-16,4 3 0 0,-5-2-3 0,-2 2 2 15,-2 0 2-15,-2-3 1 0,-2 3-1 16,-3 0 0-16,-1-1-2 0,-3 1-6 16,-2 0-4-16,4 0-9 0,-18 0-12 15,22 0-18-15,-7 0-24 0,-15 0-61 0,16 1 45 16</inkml:trace>
  <inkml:trace contextRef="#ctx0" brushRef="#br0" timeOffset="206096.66">6469 13480 8 0</inkml:trace>
  <inkml:trace contextRef="#ctx0" brushRef="#br0" timeOffset="206433.77">6469 13480 56 0,'0'0'25'0,"0"0"-4"0,0 0-2 0,0 0-4 0,0 0-1 0,0-12 0 0,0 12 2 15,0 0 3-15,0 0 1 0,0 0 2 0,0 0-1 16,0 0 1-16,0 0 4 0,0 0-2 16,0 0-5-16,0 0 3 0,0 0 1 0,7-8 0 15,-7 8-2-15,0 0 3 0,20 2 1 16,-20-2 0-16,26 3-1 0,-12-3-3 16,6 3 1-16,1-1-2 0,-2-2-2 0,7 3 4 15,1 0-7-15,0 1 0 0,6-2-2 16,0-2-3-16,5 3 3 0,-2-3-4 15,1 3-1-15,8-3-2 0,3 2 2 0,-2-2 0 16,2 3 1-16,5 0-3 0,-1-3-2 16,5 2-1-16,-2-2 2 0,5 2 0 15,0-2 0-15,5 2-2 0,-1 1 1 0,-4-3 1 16,3 3-3-16,-6-1-1 0,-1 1 2 16,0-3 0-16,-2 3 1 0,-5-3-2 15,3 0 3-15,-8 1 1 0,-5-1 1 16,1 4-7-16,-8-4-2 0,5 1 13 0,-5-1-4 15,-5 3-5-15,1-3 1 0,-6 0-1 16,0 3-6-16,-2-3-4 0,-3 0-2 16,-1 0-6-16,1 2-5 0,-7-2-12 0,3 2-9 15,2 0-9-15,-6 2-22 0,-9-4-130 16,19 4 69-16</inkml:trace>
  <inkml:trace contextRef="#ctx0" brushRef="#br0" timeOffset="-195214.09">27450 8642 51 0,'0'0'28'0,"-6"-16"-5"0,6 16-2 16,-2-12-8-16,2 12-3 0,-4-9-3 0,4 9-3 16,-4-11-1-16,4 11 0 0,0 0-2 15,-2-13 0-15,2 13 0 0,0 0-1 16,0 0 2-16,0 0 0 0,0 0 0 15,0 0 0-15,0 0-2 0,0 0 2 0,0 0-1 16,0 0-2-16,-15 28 0 0,15-17 3 16,0-11-2-16,0 20 2 0,4-8 1 15,-4 0 0-15,0 5-2 0,4-4 5 0,-4 2-3 16,3 1-1-16,1 1 1 0,-2 1 1 16,2-1 0-16,2 4-1 0,-2-5 1 15,6 2-2-15,-3-1 3 0,4 2-5 0,-2 1 6 16,-1-3-4-16,3 0 3 0,6-1-1 15,-1 2-4-15,5-6 5 0,-1 1-3 0,3-2-1 16,4 2 0-16,6-1 1 0,-2-4 2 16,5 1 0-16,5-1-3 0,-2-1 1 15,9 0-2-15,1-6 0 0,0 4 1 0,7-3-1 16,2-2 0-16,2 0-2 0,6 0 3 16,5 0 2-16,5-2-1 0,-4 0 0 15,7-1-5-15,-6 2 2 0,3-3-1 16,0-2 1-16,1 5 1 0,-1-2-3 15,-1 1 2-15,1 0 1 0,-4-2-2 0,3 2 2 16,-5 2 5-16,2-2-7 0,-1 2 2 16,0-4 1-16,-6 8-1 0,-5-4 0 0,-1 0 1 15,-5 2 0-15,-3 0 0 0,-2 2 0 16,-1-2 0-16,-1-2-1 0,-11 0 3 16,0 2-2-16,-3-2 0 15,1 0-1-15,-8 0 1 0,0 0 1 0,-4 3-4 0,-3-3 3 16,1 0-1-16,-3 1 0 0,-1-1-1 15,-1 0 2-15,-3 3-2 0,3-3 1 0,-3 0 0 16,-2 3-2-16,-10-3 2 0,22 0 1 16,-22 0 1-16,16 0 3 0,-16 0-1 15,17 0 0-15,-17 0-2 0,12 0 3 16,-12 0 1-16,15 0-2 0,-15 0-2 0,0 0 3 16,16-3-3-16,-16 3 1 0,12-3 3 15,-12 3-2-15,14-6 1 0,-7 0-3 16,-7 6 3-16,12-9-3 0,-5 4 3 15,3-2 4-15,0-1-3 0,-4 0-2 0,5 0-2 16,-6 0 2-16,6-4 2 0,-3 0 0 16,-1 3-2-16,-1-5 1 0,0 0-3 0,0 0 2 15,2 2-1-15,-5-1 1 0,2-6 0 16,5 6-2-16,-9-2 1 0,7 1 1 16,-5-1-1-16,1 2-1 0,-2-2 0 15,6 2 1-15,-8 5-3 0,2-6 2 0,2 4-2 16,-2 0 2-16,-2 10-2 0,8-16-1 15,-8 10-6-15,0 6-3 0,7-15-3 0,-7 15-7 16,0-11-4-16,0 11-11 0,4-10-15 16,-4 10-42-16,0 0 32 0</inkml:trace>
  <inkml:trace contextRef="#ctx0" brushRef="#br0" timeOffset="-186474.5">28274 10082 24 0,'0'0'22'0,"0"0"-5"0,0 0-3 15,14-1 2-15,-14 1-2 0,0 0-1 0,0 0 2 16,0 0-2-16,0 0 1 0,0 0-3 16,0 0 1-16,0 0-1 0,0 0-1 15,0 0 1-15,0 0-6 0,0 0 0 16,0 0-2-16,0 0 3 0,-34-15-3 0,34 15 2 16,-26-2 2-16,8 4-5 0,2-2 2 15,0 4-1-15,-1-2 2 0,1 3-2 16,-5 0 1-16,5 1 1 0,-6 3-1 15,4-1 0-15,-2 1-1 0,-2 2-1 0,6 2 3 16,0-2-3-16,-1 4 2 0,5 2 0 0,-3-4 4 16,3 1-4-16,2-1-1 0,-1 4 5 15,2-3 1-15,2-2-2 0,0 1 2 16,3-1-3-16,3 1 0 0,1-1 2 16,1 0-3-16,3 2 2 0,3-2-2 15,0 0 0-15,6 1-3 0,0-2-1 0,-3-2-3 16,7 2-3-16,3-5-2 0,-7 1-2 0,3-2-3 15,0 1-2-15,2 0-11 16,0-4-8-16,1-2-66 0,-3 2 33 16</inkml:trace>
  <inkml:trace contextRef="#ctx0" brushRef="#br0" timeOffset="-185386">28390 10334 244 0,'11'-8'-19'0,"-11"8"3"0,7-5 3 15,-7 5 9-15,0 0-2 0,5-7 3 16,-5 7 1-16,0 0-8 0,0 0 7 0,0 0-2 16,0 0 1-16,0 0-2 0,0 0 8 15,0 0-6-15,0 0-1 0,0 0 3 16,0 0 0-16,0 0-3 0,0 0 3 16,-41 7 0-16,31-2 2 0,0 1-2 0,-5 0 3 15,7 1 0-15,-7-3-2 16,5 7 2-16,-2-7-1 0,1 6 1 0,0-3 0 15,2 1-1-15,2 0 2 0,1 3-1 0,0-5-1 16,-3 1-1-16,8 4 2 0,1-11 0 16,-7 17 0-16,7-17 1 0,3 15 0 15,2-7 0-15,-5-8-2 0,9 13 3 16,-7-9 0-16,4 1-1 0,-6-5 1 0,20 6-4 16,-9-6 6-16,1 0-4 0,-12 0-3 15,28-3 5-15,-15 0-3 0,1-2 2 0,2 1 3 16,-6-4 1-16,6 3 2 0,-5-1-2 15,1 0 6-15,-1 2 2 0,-1-3-2 16,1 3-1-16,-2-1-2 0,-2-1 1 0,-7 6 0 16,12-8-3-16,-12 8-4 0,11-6 2 15,-11 6-4-15,10-6-4 0,-10 6 6 16,0 0-3-16,6-5 0 0,-6 5-3 16,0 0 4-16,0 0-5 0,0 0-1 0,0 0 2 15,0 0 0-15,0 0 0 0,0 0 2 16,0 23-1-16,0-23 4 0,0 13-5 15,0-13 2-15,5 7-2 0,-5-7 2 16,4 12 1-16,-4-12-2 0,1 8 4 0,-1-8-2 16,7 10-2-16,-7-10 4 0,11 6 4 15,-11-6-8-15,16 1 7 0,-16-1-4 0,16 0-1 16,-16 0 1-16,17-4-1 0,-2 1-1 16,-6-2 0-16,2-2 2 0,-3-1-2 15,2-2-1-15,1-2 3 0,0 2 0 16,1-6-1-16,-4 4-2 0,-2-1 0 0,0 1 2 15,0-1-3-15,-2 1 0 0,0 2 2 16,-1 0-4-16,1-2 6 0,-4 12-4 16,0-20 3-16,0 12-2 0,0 8-2 15,0-18 3-15,0 18-1 0,-7-12-2 0,7 12 3 16,-8-10-1-16,8 10-2 0,-6-7 0 16,6 7-1-16,0 0 2 0,0 0-1 15,-16-3 0-15,16 3 2 0,0 0 3 0,0 0-4 16,0 0-1-16,0 0 3 0,-20 14-3 15,20-14 2-15,0 0 0 0,-3 8 4 0,3-8-3 16,0 0 1-16,0 0 0 0,7 18 2 16,-7-18 2-16,9 7 0 0,-9-7 2 15,13 8-1-15,-7-5 1 0,4-1 2 0,-10-2 0 16,22 6-4-16,-13-6 4 16,4 1-3-16,-13-1 1 0,24 0-3 0,-6 0 2 15,-6 0 1-15,2 0-1 0,-14 0 1 0,23-1 3 16,-11-2-2-16,-12 3 6 0,21 0-8 15,-11-3-2-15,-10 3 2 0,0 0-2 16,18 0-3-16,-18 0 0 0,15 3 2 16,-15-3-2-16,11 8 0 0,-11-8 1 0,2 8-2 15,2 1 1-15,-4-9 0 0,0 16 0 16,0-16 2-16,-6 20-1 0,6-5 3 16,-4-7-2-16,1 3-3 0,3 2-5 15,-4-1-7-15,0 1-8 0,4-2-11 0,-1 0-58 16,1 1 30-16</inkml:trace>
  <inkml:trace contextRef="#ctx0" brushRef="#br0" timeOffset="-180606.06">25658 9989 46 0,'0'0'25'0,"-14"3"-8"0,14-3 3 15,-8 2-6-15,8-2 1 0,0 0-5 16,0 0-3-16,0 0-2 0,0 0 0 0,-22-12-1 16,22 12 2-16,0 0-4 0,0-12 0 15,0 12-1-15,0 0 2 0,0 0-1 0,11-21 0 16,-11 21-3-16,7-11 2 15,-3 5-1-15,-4 6-1 0,1-11 4 0,-1 11-5 16,7-8 4-16,-7 8-3 0,10-11 1 16,-10 11-1-16,8-8 1 0,-8 8 2 0,7-9-4 15,-7 9 2-15,9-8-2 0,-9 8 3 16,8-7 0-16,-8 7-1 0,11-6 0 16,-11 6 1-16,11-7-3 0,-11 7 1 15,10-5 0-15,-10 5 6 0,10-7-6 16,-10 7 2-16,10-5-1 0,-10 5-2 0,14-8 2 15,-14 8 4-15,9-6 0 0,-9 6 2 16,11-6 1-16,-11 6-1 0,10-6 1 0,-10 6 3 16,8-5-7-16,-8 5 3 0,8-4-4 15,-8 4 2-15,0 0-1 0,8-5-1 16,-8 5 0-16,0 0-1 0,0 0 1 0,11-6-1 16,-11 6 0-16,0 0 1 0,0 0-3 15,0 0 4-15,0 0-3 0,0 0 1 16,11-5 1-16,-11 5-4 0,0 0 0 15,0 0 2-15,0 0 2 0,0 0-2 0,0 0 5 16,0 0-7-16,0 0 2 0,0 0 8 16,0 0-11-16,0 0 3 0,0 0-3 15,0 0 2-15,0 0 3 0,0 0-4 16,0 0 2-16,0 0 0 0,0 0-4 0,0 0 7 16,0 0-5-16,0 0 1 0,0 0-1 15,-7 31 2-15,7-31-1 0,-5 14 3 16,-5-6-3-16,9-1 7 0,-6 4-6 0,-1-5 0 15,2 5 2-15,-4-3-2 0,0 1 0 16,3-1 6-16,-4 3-7 0,3-4 5 16,-2-1-3-16,0 6 0 0,4-5-1 0,-5 0-2 15,2 1 3-15,-2-2-2 0,0 2 0 16,5 0 4-16,0-1-5 0,0-2 2 16,-2 3 0-16,8-8 2 0,-8 11-2 0,8-11 6 15,-11 7-8-15,11-7 2 0,-7 6 1 16,7-6 1-16,-8 6-2 0,8-6 1 15,-6 8 1-15,6-8 5 0,0 0-7 0,0 0 0 16,-6 9 4-16,6-9-5 0,0 0 1 16,0 0 0-16,0 0-3 0,0 0 8 15,0 0-5-15,0 0 0 0,16 13-2 16,-9-11 2-16,-7-2 0 0,11 6 0 16,-11-6-5-16,12 4 5 0,-12-4-1 15,14 3-2-15,-14-3 3 0,12 4 5 0,-12-4-10 16,8 4-2-16,-8-4-1 0,0 0-6 15,14 3-4-15,-14-3-2 0,0 0-2 0,9 4-9 16,-9-4-27-16,0 0 19 0</inkml:trace>
  <inkml:trace contextRef="#ctx0" brushRef="#br0" timeOffset="-178489.15">26272 9925 26 0,'6'-8'1'0,"-6"8"4"0,0 0 2 0,0 0-2 0,0 0 0 0,0 0-1 15,0 0 0-15,0 0-3 0,0 0 3 16,0 0-3-16,0 0-1 0,0 0 0 16,0 0 1-16,0 0 1 0,0 0 1 15,7 21 0-15,-7-13 1 0,4 6 4 16,-4-2-1-16,0 4 4 0,0-2-2 0,1 5 0 15,-1 5-1-15,0-3 1 0,0 5 0 16,0 2 1-16,0 1 0 0,0 7 0 0,0-1-1 16,-1 2 3-16,1 0-1 0,0 3-3 15,0 0 4-15,-4 0-1 0,-1 3-2 16,3-3 0-16,2 1-1 0,0-2 1 0,0 1 1 16,-4-1-2-16,2-3 0 0,-2-2 0 15,4 0 1-15,-4-5-3 0,4-1 3 16,-3 1-4-16,3-3-1 0,-4-2 3 0,4-6-3 15,-1 6 1-15,1-8 2 0,0 0-3 16,0-1-2-16,-4 0 1 0,4-2 0 16,0-5 2-16,0-8-2 0,0 24 3 0,0-17 7 15,0-7-4-15,-4 12 1 0,4-12-1 16,0 0-2-16,0 0-2 0,0 0-2 16,0 0 3-16,0 0-1 0,0 0-2 15,0 0 1-15,0 0-2 0,-19-26-1 16,10 14 0-16,7 3 3 0,-4 0-1 0,-2-3 0 15,6 1-2-15,-4-2 0 0,2 1 8 16,-3 1-10-16,3 0-1 16,0-2 3-16,1 2-2 0,-2 1 0 0,1 2 3 0,-1-3-1 15,5 11-1-15,-8-15 0 0,4 7 0 16,4 8 0-16,-6-16 2 0,1 10-2 0,5 6-2 16,-5-14 2-16,5 14 2 0,-7-12-2 15,7 12 3-15,-8-9-4 0,8 9 8 16,-3-9-5-16,3 9-1 0,0 0 3 15,-4-11-5-15,4 11 5 0,0 0-3 0,0 0-1 16,-5-8 0-16,5 8-2 0,0 0 0 16,0 0 2-16,0 0 2 0,0 0-4 0,0 0 6 15,0 0-4-15,0 0-2 0,0 0 4 16,5 36-3-16,-1-24 2 0,3 1 1 16,-3 1 5-16,3 0-5 0,-2 5-4 15,2-2 3-15,3 2 3 0,-4-2-3 0,4-1 0 16,1 2 1-16,-4-2-2 0,1-4 0 15,-2 1 2-15,0-1-1 0,0-3 2 16,-2 2 6-16,3-4 5 0,-2 1 1 16,-1-2-3-16,7 0-1 0,-4-1 2 0,-7-5-4 15,20 3 1-15,-20-3 0 0,18-6-7 16,-3 4 3-16,-3-4-3 0,-1 0 0 0,1-5 0 16,6 2-2-16,-4-2 1 0,-5 3-2 15,4 0 4-15,-3-3-4 0,4 5-5 16,-6-2-8-16,3 0-19 0,0 2-18 15,-5 2-27-15,-6 4-88 0,16-6 56 0</inkml:trace>
  <inkml:trace contextRef="#ctx0" brushRef="#br0" timeOffset="-176393.59">25445 11496 409 0,'0'0'-19'0,"3"-16"7"16,-3 16 6-16,4-8 10 0,-4 8 0 16,0 0 5-16,4-10-2 0,-4 10-2 15,0 0-2-15,0 0 3 0,0 0-4 0,0 0 3 16,0 0-7-16,0 0 6 0,0 0-2 15,0 0-1-15,0 0 1 0,1 30 0 16,3-14 3-16,-4 1-4 0,3 0 1 0,-6 6 1 16,3-3 0-16,0 3-3 0,-4 1 0 15,4-2 2-15,-1 1 0 0,1 2 3 16,-4-2-4-16,4-3 3 0,-4 0 2 0,4-5-3 16,0 2-4-16,0-5 6 0,-3 0 2 15,3 1 9-15,0-2 2 0,0-11-5 16,11 12-2-16,-10-7 3 0,10-2-3 15,-11-3 2-15,0 0-8 0,33-12 3 0,-13 1-5 16,-1-2 2-16,2-2-1 0,2-2 4 16,2-3-8-16,-2 0-2 0,3-5 4 0,-3 3 0 15,-3 0-4-15,1-1 2 0,-2 3 1 16,-4 3 0-16,1-2-4 0,-4 6-4 16,2-1-10-16,-6 2-11 0,3-1-7 15,0 5-10-15,-5 1-8 0,-2-1-89 0,-4 8 48 16</inkml:trace>
  <inkml:trace contextRef="#ctx0" brushRef="#br0" timeOffset="-175895.64">25805 11877 340 0,'0'0'-31'15,"0"0"8"-15,-4 12 3 0,4-12 9 0,0 0 1 16,0 0 15-16,0 0-3 15,0 0 1-15,0 0-1 0,0 0 1 0,16 7-1 16,-16-7-1-16,0 0-1 0,27-16 3 16,-17 10-5-16,1-3 2 0,0 1 0 0,-2-1 0 15,0-1 2-15,-1 0-2 0,0-1 0 16,0 3 3-16,-1-1 1 0,-2 1 0 16,1 1-4-16,-6 7 0 0,5-13-1 0,-5 13-2 15,0 0 3-15,-5-15 2 0,5 15-2 16,-18-4-1-16,18 4 0 0,-24 1 1 15,24-1-1-15,-24 8-3 0,12 0 1 0,-2-1 0 16,4 1-4-16,1 3 3 0,0-3 1 16,-2 5 1-16,4-1 0 0,-3 1-2 15,6 1 1-15,-2-4 1 0,2 4 0 16,2-2 3-16,2 0-3 0,2-2 0 0,2 4-1 16,2-8-4-16,-2 5-2 0,6-3-2 15,-2-4-5-15,3 4-4 0,0-7-36 16,3 6 19-16</inkml:trace>
  <inkml:trace contextRef="#ctx0" brushRef="#br0" timeOffset="-175576.16">26181 11632 148 0,'-11'10'-4'0,"1"5"2"16,-2-2 2-16,-3 5 2 0,7-4-2 15,-7 5 0-15,6 0 2 0,0 3 1 0,-1-2 0 16,0 0 1-16,3 3-5 0,-1-3-1 16,1 0-7-16,2 0-3 0,1 3-7 15,-3-6-20-15,5-2 13 0</inkml:trace>
  <inkml:trace contextRef="#ctx0" brushRef="#br0" timeOffset="-175169.17">26229 11872 98 0,'0'0'-3'15,"0"0"-1"-15,5-7 4 0,-5 7-4 16,0 0-1-16,0 0 2 0,0 0 1 0,0 0-4 16,0 0 3-16,-20-8 5 0,20 8-4 15,0 0 1-15,0 0-1 0,-22 15 1 16,11-7 3-16,4 0 0 0,2 1-1 0,-4 2 4 16,7 2-2-16,-2-2 1 0,2 2-3 15,2-1 1-15,0 1 2 0,2 2-3 16,2 0 3-16,3-2-1 0,2-1 0 0,2 1 0 15,-4-5 3-15,5 3-5 0,-2-3 5 16,5 0-2-16,-3-5-2 0,-1-2-1 16,-11-1 2-16,26-7 0 0,-14-1-3 15,3 0-4-15,-4-6-1 0,-3 2-2 0,0-7 1 16,-2 7-4-16,-6-3 2 0,2-1-7 16,2 4-10-16,-4 0 8 0</inkml:trace>
  <inkml:trace contextRef="#ctx0" brushRef="#br0" timeOffset="-174953.94">26616 11957 64 0,'0'0'-5'0,"0"0"0"0,0 0-1 15</inkml:trace>
  <inkml:trace contextRef="#ctx0" brushRef="#br0" timeOffset="-174897.75">26616 11957 39 0,'-22'-15'-2'0,"22"15"0"0,0 0-1 0</inkml:trace>
  <inkml:trace contextRef="#ctx0" brushRef="#br0" timeOffset="-174848.88">26572 11946 29 0,'-20'8'-2'0,"9"-2"0"15,4 0 1-15,-3 1-2 0</inkml:trace>
  <inkml:trace contextRef="#ctx0" brushRef="#br0" timeOffset="-174656.03">26508 11997 24 0,'-11'11'0'0,"10"-2"2"0,-3 3 0 15,-2-1 2-15,6-2-1 0,-1 2 1 16,1-11-1-16,1 17 2 0,-1-9 1 16,10-1 0-16,-5-1 1 0,-5-6 4 0,17 10-7 15,-5-10 3-15,3 0-1 0,1 0-3 16,-16 0 2-16,29-8-1 0,-9 0-2 16,-2 1-2-16,2-2 3 0,-3 1-2 0,-5-3 0 15,3 0 5-15,-3 5 5 0,2-5 1 16,-3 7 1-16,-3-4-5 0,0 4 2 15,0-1-5-15,-8 5 0 0,11-8 0 0,-11 8-2 16,0 0-1-16,0 0 4 0,0 0-4 16,0 0-1-16,0 0 3 0,4 21 0 15,-4-21 0-15,0 0-1 0,-6 21 2 0,6-21-3 16,-4 15-1-16,4-15-4 0,0 16-5 16,0-16-4-16,4 12-5 0,-4-5-7 15,2 1-31-15,-2-8 18 0</inkml:trace>
  <inkml:trace contextRef="#ctx0" brushRef="#br0" timeOffset="-174154.17">27098 11674 138 0,'3'14'-5'0,"-3"-6"-1"16,0-8 2-16,-3 21 3 0,-5-6 1 0,7 2-2 15,-4 4 1-15,-1-2 0 0,-4 5 2 16,3-3 0-16,2 2 1 0,-3 0 0 0,-3 1-2 16,3 0 2-16,-1-2 1 0,3 1-1 15,-4-4 0-15,7 3-2 0,-2-4 0 16,-3-1 2-16,1-1-9 0,3-1 0 16,1-3-3-16,-1 0-1 0,4-2-10 0,0-10-6 15,4 18 9-15</inkml:trace>
  <inkml:trace contextRef="#ctx0" brushRef="#br0" timeOffset="-173926.26">26937 11973 68 0,'0'0'-2'0,"23"0"1"0,-13 0 2 16,5-3-1-16,-15 3 2 0,29 0 0 16,-14 0-1-16,-3 0-1 0,4-4 0 15,-16 4-2-15,27-1 1 0,-13 1-6 0,0 0-1 16,-2-3-11-16,-12 3 7 0</inkml:trace>
  <inkml:trace contextRef="#ctx0" brushRef="#br0" timeOffset="-173853.93">27210 11957 44 0,'15'0'0'0,"-15"0"-3"0,0 0-2 16</inkml:trace>
  <inkml:trace contextRef="#ctx0" brushRef="#br0" timeOffset="-173505.04">27225 11957 33 0,'0'0'0'0,"7"8"2"0,-7-8 0 0,0 0-1 15,0 0 3-15,-11 20-2 0,11-20 3 16,-7 17-1-16,2-6 5 0,-2-3-5 0,3 5 7 16,-2-1-6-16,2 2 1 0,0 2-1 15,1-2 1-15,3-2 1 0,0 3 1 16,0-3-2-16,3 1-1 0,1 2 3 0,0-4-1 15,2-2-1-15,5 2 2 0,-6-3 0 16,7-4 5-16,-1 1-2 0,4-2 3 16,-3-3 3-16,-12 0-2 0,32-6 2 0,-20 2-1 15,2-1 2-15,-2-3 4 0,0 3 2 16,-1-3-3-16,4 4 4 0,-5-4-7 16,-4 2 4-16,-6 6-5 0,17-8-1 15,-17 8-5-15,11-1-4 0,-11 1 5 0,0 0-5 16,0 0 3-16,-10 27-1 0,9-9 2 15,-6 5-3-15,-1-2 4 0,2 7-1 16,4 6-2-16,-6 0-1 0,2 1-1 0,-1 2 1 16,2 1-1-16,-5 0-2 0,5-3 2 15,-2-3 4-15,1 1-9 0,-4-7 4 16,4-2-2-16,-9-2 1 0,3-4 0 16,-5-6-5-16,1 0-12 0,-10-7-7 0,2-2-3 15,-2-6-12-15,-6-2-7 0,4 1-8 16,1-6-11-16,-5 0-74 0,4-1 45 15</inkml:trace>
  <inkml:trace contextRef="#ctx0" brushRef="#br0" timeOffset="-172591.13">27994 11856 331 0,'4'-11'-16'0,"0"0"13"16,-4 11 6-16,6-13 3 0,-4 5 1 15,-2 8-2-15,4-13 2 0,-4 13-3 16,0-11-2-16,0 11-2 0,0 0 2 0,0 0 4 15,0 0-1-15,0 0 4 0,0 0 1 16,-26 20-2-16,15-8 3 0,0 7-3 16,3-2 2-16,-10 3 0 0,6 0-2 15,0 4 5-15,-6 5-1 0,-2-5-6 0,3 4 2 16,-3 2-1-16,4-5 1 0,3 3 0 16,-2-5-1-16,-1-2-3 0,5-4 1 15,1 2 2-15,2-4 5 0,0 1-5 16,1-7 2-16,2 0 0 0,1 2-2 0,4-11 0 15,-7 7-2-15,7-7-1 0,0 0 3 16,0 0-3-16,0 0-5 0,27-19-5 0,-21 11-1 16,9-1 2-16,1-2-4 0,-4 3 1 15,5-1 5-15,-1-2-5 0,2 3-1 16,-5 1 3-16,0 3-2 0,2-2 3 16,-3 3-3-16,-1 2 0 0,1-2 3 0,-12 3-2 15,25 4 3-15,-16 1-1 0,-1 3-2 16,2-1 1-16,-5 4-1 0,2-1-2 0,-3 0 2 15,2 3-5-15,-2 2-1 0,-2-2-6 16,2 0-1-16,-4-1-11 0,2 2-7 16,-2-2-67-16,4 1 35 0</inkml:trace>
  <inkml:trace contextRef="#ctx0" brushRef="#br0" timeOffset="-172236.66">28157 12245 264 0,'8'-11'-10'0,"-8"11"4"0,3-6 0 16,-3 6 3-16,0 0-1 0,6-11 6 16,-6 11-5-16,0 0-3 0,0 0 4 0,0 0-2 15,0 0-2-15,0 0 5 0,-28-3-2 16,28 3 0-16,0 0 3 0,-18 18-2 15,12-10 0-15,-2 1 9 0,2 2-7 16,3-1 1-16,-5 0 2 0,7-1 2 16,1-9-4-16,-4 24-4 0,4-16 2 0,4 1 5 15,-3-1-2-15,3 0 0 0,3 0-2 0,3-2 0 16,-10-6 0-16,16 5 2 0,-5-5-2 16,1 0 1-16,-12 0 0 0,21-12 0 15,-11 4 1-15,0-5-2 0,2 2-1 16,-5-8-1-16,1 6-4 0,-5-2-1 0,1 1-4 15,-3-1 0-15,-1 2-10 0,0 2-39 16,0-2 21-16</inkml:trace>
  <inkml:trace contextRef="#ctx0" brushRef="#br0" timeOffset="-171787.13">28473 12198 159 0,'19'-2'5'0,"-19"2"6"0,0 0 0 15,17-3 1-15,-17 3-2 0,12-3-2 16,-12 3-3-16,0 0 1 0,0 0 4 15,0 0-6-15,0 0-1 0,0 0-3 0,0 0 0 16,0 0 1-16,0 0-2 0,0 0 4 16,0 0-6-16,0 0-1 0,0 0-1 0,-39 15 3 15,39-15 0-15,-9 9-1 0,8-2-1 16,1-7 4-16,0 19-3 0,1-10 4 16,-1 2 1-16,4-1 2 0,1 0-2 15,-3-1 4-15,6 2 2 0,-6-3-4 0,2 0 2 16,-2 1 1-16,3-2-1 0,-1 1-1 15,-4-8 0-15,1 13 3 0,-1-6-3 16,0-7 1-16,0 0-3 0,-10 14 2 16,10-14-1-16,-12 6 3 0,1-4-3 0,11-2-1 15,-23-2 0-15,23 2-5 0,-26-3 0 16,11 0-8-16,3-1-9 0,0-1-3 16,-3 0 0-16,3-1-10 0,2-2-42 0,-1 2 25 15</inkml:trace>
  <inkml:trace contextRef="#ctx0" brushRef="#br0" timeOffset="-171421">28886 11866 183 0,'11'-4'-8'0,"0"-1"3"0,-1 4 2 0,0-6 2 16,-10 7 0-16,13-1 2 0,-13 1 8 16,0 0 2-16,16 8 5 0,-8-2-3 0,-5 2 0 15,1 2 2-15,-4-1 0 0,0-9 0 16,-4 28 2-16,-3-11-1 0,2 2-1 16,-5 1 3-16,2 3 1 0,-2-2-5 0,-4 4 0 15,-3 3-1-15,5 0-4 0,-5-1 5 16,1 2-4-16,1-3-3 0,-1 2 2 15,3-2-1-15,-1 0-3 0,1-1 2 0,-2-2 4 16,7-3-6-16,-1-2-1 0,2 1 0 16,-1-2-4-16,2-2-2 0,2 1-2 15,4-4-6-15,0 1-8 0,8-3-5 16,-2-1-9-16,0-1-7 0,8-1-8 0,0-5-61 16,-2 2 36-16</inkml:trace>
  <inkml:trace contextRef="#ctx0" brushRef="#br0" timeOffset="-171132.11">28854 12162 268 0,'-13'-8'-22'0,"13"8"2"0,-9-8 7 16,9 8 10-16,0 0 0 0,0 0 2 15,0 0 5-15,0 0-2 0,0 0 3 16,0 0-3-16,0 0 1 0,42 8 3 0,-30-2-1 16,3-6-8-16,2 5-5 0,-5-2-4 15,4-1-21-15,-1-2-28 0,-2 0 21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E9E82-B338-4311-B6A2-9B4A1CEBC40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E646A-3F06-4720-AFB1-6B6650461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9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91bc0232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91bc0232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block diagram,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hysteresis should be thought about when talking about switching control.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612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Flag activation show with inputs</a:t>
            </a:r>
          </a:p>
        </p:txBody>
      </p:sp>
    </p:spTree>
    <p:extLst>
      <p:ext uri="{BB962C8B-B14F-4D97-AF65-F5344CB8AC3E}">
        <p14:creationId xmlns:p14="http://schemas.microsoft.com/office/powerpoint/2010/main" val="2622401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321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092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01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36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19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39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Image 1: https://www.bosch-mobility-solutions.com/media/global/products-and-services/passenger-cars-and-light-commercial-vehicles/driver-assistance-systems/adaptive-cruise-control/adaptive_cruise_control_thumbnail.jpg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Image 2:  https://icdn2.digitaltrends.com/image/digitaltrends/adaptive-cruise-control-rr.jpg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Add Mode manager block between input signal to ADAS controller.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Inhibit block , plausibility check (check signal status)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91bc0232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91bc0232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Range and range rate use these terminology.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 dirty="0"/>
              <a:t>I</a:t>
            </a:r>
            <a:r>
              <a:rPr lang="en" strike="noStrike" dirty="0"/>
              <a:t>mages created by instructor</a:t>
            </a:r>
            <a:endParaRPr strike="noStrik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784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BA9F-7CFF-4B5E-A751-BCA69E554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69BF8-6EC6-4120-9607-CBC978A08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A5E2B-641F-4409-8769-BF344B23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EFCB-34F9-4B6E-BCCE-7D4891CA92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50420-CD1B-472A-9D03-03C550A8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4AFB4-A8B4-4B57-AAEC-9886D05A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2BC2-D1F7-4714-B43D-23313E22C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0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D503-87B1-437A-9F78-FEA79D67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18A8A-BA5A-4F33-A9FF-676A2A003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BF4CF-342D-4E73-B3F1-82947152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EFCB-34F9-4B6E-BCCE-7D4891CA92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A39AA-A1C7-4CFC-9E0C-43CA4D9C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5A723-8E6B-4613-8EC0-BB3E7F40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2BC2-D1F7-4714-B43D-23313E22C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9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BA418-777A-4557-974B-B4D861284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DA635-FF5D-4F72-A9CC-266270F5F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3C8FA-CAB7-41A8-B755-1A59D029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EFCB-34F9-4B6E-BCCE-7D4891CA92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F361E-A6E1-4E2F-B47B-568D9398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CCFF-3D04-4C91-B76A-87D6AE1B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2BC2-D1F7-4714-B43D-23313E22C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04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>
            <a:spLocks noGrp="1"/>
          </p:cNvSpPr>
          <p:nvPr>
            <p:ph type="title"/>
          </p:nvPr>
        </p:nvSpPr>
        <p:spPr>
          <a:xfrm>
            <a:off x="831200" y="64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None/>
              <a:defRPr sz="4267" u="sng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body" idx="1"/>
          </p:nvPr>
        </p:nvSpPr>
        <p:spPr>
          <a:xfrm>
            <a:off x="8312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●"/>
              <a:defRPr sz="3200">
                <a:latin typeface="Gill Sans"/>
                <a:ea typeface="Gill Sans"/>
                <a:cs typeface="Gill Sans"/>
                <a:sym typeface="Gill Sans"/>
              </a:defRPr>
            </a:lvl1pPr>
            <a:lvl2pPr marL="1219170" lvl="1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Gill Sans"/>
              <a:buChar char="○"/>
              <a:defRPr sz="2667">
                <a:latin typeface="Gill Sans"/>
                <a:ea typeface="Gill Sans"/>
                <a:cs typeface="Gill Sans"/>
                <a:sym typeface="Gill Sans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ill Sans"/>
              <a:buChar char="■"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ill Sans"/>
              <a:buChar char="●"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ill Sans"/>
              <a:buChar char="○"/>
              <a:defRPr>
                <a:latin typeface="Gill Sans"/>
                <a:ea typeface="Gill Sans"/>
                <a:cs typeface="Gill Sans"/>
                <a:sym typeface="Gill Sans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ill Sans"/>
              <a:buChar char="■"/>
              <a:defRPr>
                <a:latin typeface="Gill Sans"/>
                <a:ea typeface="Gill Sans"/>
                <a:cs typeface="Gill Sans"/>
                <a:sym typeface="Gill Sans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ill Sans"/>
              <a:buChar char="●"/>
              <a:defRPr>
                <a:latin typeface="Gill Sans"/>
                <a:ea typeface="Gill Sans"/>
                <a:cs typeface="Gill Sans"/>
                <a:sym typeface="Gill Sans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ill Sans"/>
              <a:buChar char="○"/>
              <a:defRPr>
                <a:latin typeface="Gill Sans"/>
                <a:ea typeface="Gill Sans"/>
                <a:cs typeface="Gill Sans"/>
                <a:sym typeface="Gill Sans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Gill Sans"/>
              <a:buChar char="■"/>
              <a:defRPr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8" name="Google Shape;18;p35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3475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 b="1" u="sng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36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" name="Google Shape;22;p36"/>
          <p:cNvSpPr txBox="1"/>
          <p:nvPr/>
        </p:nvSpPr>
        <p:spPr>
          <a:xfrm>
            <a:off x="731600" y="6507300"/>
            <a:ext cx="8720000" cy="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333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If you are interested in this course, please contact +91 8939850851 or send a mail to sales@skill-lync.com</a:t>
            </a:r>
            <a:endParaRPr sz="1333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559171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 txBox="1">
            <a:spLocks noGrp="1"/>
          </p:cNvSpPr>
          <p:nvPr>
            <p:ph type="title"/>
          </p:nvPr>
        </p:nvSpPr>
        <p:spPr>
          <a:xfrm>
            <a:off x="831200" y="64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u="sng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  <a:defRPr sz="1867">
                <a:latin typeface="Gill Sans"/>
                <a:ea typeface="Gill Sans"/>
                <a:cs typeface="Gill Sans"/>
                <a:sym typeface="Gill Sans"/>
              </a:defRPr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Gill Sans"/>
              <a:buChar char="○"/>
              <a:defRPr sz="1600">
                <a:latin typeface="Gill Sans"/>
                <a:ea typeface="Gill Sans"/>
                <a:cs typeface="Gill Sans"/>
                <a:sym typeface="Gill Sans"/>
              </a:defRPr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Gill Sans"/>
              <a:buChar char="■"/>
              <a:defRPr sz="1600">
                <a:latin typeface="Gill Sans"/>
                <a:ea typeface="Gill Sans"/>
                <a:cs typeface="Gill Sans"/>
                <a:sym typeface="Gill Sans"/>
              </a:defRPr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Gill Sans"/>
              <a:buChar char="●"/>
              <a:defRPr sz="1600">
                <a:latin typeface="Gill Sans"/>
                <a:ea typeface="Gill Sans"/>
                <a:cs typeface="Gill Sans"/>
                <a:sym typeface="Gill Sans"/>
              </a:defRPr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Gill Sans"/>
              <a:buChar char="○"/>
              <a:defRPr sz="1600">
                <a:latin typeface="Gill Sans"/>
                <a:ea typeface="Gill Sans"/>
                <a:cs typeface="Gill Sans"/>
                <a:sym typeface="Gill Sans"/>
              </a:defRPr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Gill Sans"/>
              <a:buChar char="■"/>
              <a:defRPr sz="1600">
                <a:latin typeface="Gill Sans"/>
                <a:ea typeface="Gill Sans"/>
                <a:cs typeface="Gill Sans"/>
                <a:sym typeface="Gill Sans"/>
              </a:defRPr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Gill Sans"/>
              <a:buChar char="●"/>
              <a:defRPr sz="1600">
                <a:latin typeface="Gill Sans"/>
                <a:ea typeface="Gill Sans"/>
                <a:cs typeface="Gill Sans"/>
                <a:sym typeface="Gill Sans"/>
              </a:defRPr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Gill Sans"/>
              <a:buChar char="○"/>
              <a:defRPr sz="1600">
                <a:latin typeface="Gill Sans"/>
                <a:ea typeface="Gill Sans"/>
                <a:cs typeface="Gill Sans"/>
                <a:sym typeface="Gill Sans"/>
              </a:defRPr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Gill Sans"/>
              <a:buChar char="■"/>
              <a:defRPr sz="1600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  <a:defRPr sz="1867">
                <a:latin typeface="Gill Sans"/>
                <a:ea typeface="Gill Sans"/>
                <a:cs typeface="Gill Sans"/>
                <a:sym typeface="Gill Sans"/>
              </a:defRPr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Gill Sans"/>
              <a:buChar char="○"/>
              <a:defRPr sz="1600">
                <a:latin typeface="Gill Sans"/>
                <a:ea typeface="Gill Sans"/>
                <a:cs typeface="Gill Sans"/>
                <a:sym typeface="Gill Sans"/>
              </a:defRPr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Gill Sans"/>
              <a:buChar char="■"/>
              <a:defRPr sz="1600">
                <a:latin typeface="Gill Sans"/>
                <a:ea typeface="Gill Sans"/>
                <a:cs typeface="Gill Sans"/>
                <a:sym typeface="Gill Sans"/>
              </a:defRPr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Gill Sans"/>
              <a:buChar char="●"/>
              <a:defRPr sz="1600">
                <a:latin typeface="Gill Sans"/>
                <a:ea typeface="Gill Sans"/>
                <a:cs typeface="Gill Sans"/>
                <a:sym typeface="Gill Sans"/>
              </a:defRPr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Gill Sans"/>
              <a:buChar char="○"/>
              <a:defRPr sz="1600">
                <a:latin typeface="Gill Sans"/>
                <a:ea typeface="Gill Sans"/>
                <a:cs typeface="Gill Sans"/>
                <a:sym typeface="Gill Sans"/>
              </a:defRPr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Gill Sans"/>
              <a:buChar char="■"/>
              <a:defRPr sz="1600">
                <a:latin typeface="Gill Sans"/>
                <a:ea typeface="Gill Sans"/>
                <a:cs typeface="Gill Sans"/>
                <a:sym typeface="Gill Sans"/>
              </a:defRPr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Gill Sans"/>
              <a:buChar char="●"/>
              <a:defRPr sz="1600">
                <a:latin typeface="Gill Sans"/>
                <a:ea typeface="Gill Sans"/>
                <a:cs typeface="Gill Sans"/>
                <a:sym typeface="Gill Sans"/>
              </a:defRPr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Gill Sans"/>
              <a:buChar char="○"/>
              <a:defRPr sz="1600">
                <a:latin typeface="Gill Sans"/>
                <a:ea typeface="Gill Sans"/>
                <a:cs typeface="Gill Sans"/>
                <a:sym typeface="Gill Sans"/>
              </a:defRPr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Gill Sans"/>
              <a:buChar char="■"/>
              <a:defRPr sz="1600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3" name="Google Shape;33;p39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1789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ing">
  <p:cSld name="Ending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8"/>
          <p:cNvSpPr txBox="1">
            <a:spLocks noGrp="1"/>
          </p:cNvSpPr>
          <p:nvPr>
            <p:ph type="title"/>
          </p:nvPr>
        </p:nvSpPr>
        <p:spPr>
          <a:xfrm>
            <a:off x="0" y="2598267"/>
            <a:ext cx="12192000" cy="28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400" b="1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8"/>
          <p:cNvSpPr txBox="1">
            <a:spLocks noGrp="1"/>
          </p:cNvSpPr>
          <p:nvPr>
            <p:ph type="sldNum" idx="12"/>
          </p:nvPr>
        </p:nvSpPr>
        <p:spPr>
          <a:xfrm>
            <a:off x="12" y="63332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855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6A33-F7C8-4643-B9F0-68704629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C7D3-D344-4259-A5FE-C25F3400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AAB78-F0CB-4DFC-AA94-2FAB4E6D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EFCB-34F9-4B6E-BCCE-7D4891CA92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69A5D-35D1-4020-A125-A4596B30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04C9C-6929-4897-94EF-A3D6D6C2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2BC2-D1F7-4714-B43D-23313E22C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9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A151-49AD-404D-AEAB-AE0FF7AE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E9FD4-0BE4-4D11-A5BA-683B031E3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E248D-DDF4-4BBD-AA78-19D690DC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EFCB-34F9-4B6E-BCCE-7D4891CA92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F52FE-4E0D-4BE2-930E-7EFD4FA0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AE334-50FB-4DD4-B62F-82588890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2BC2-D1F7-4714-B43D-23313E22C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9D65-6EE3-4570-B59C-D4DECA54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CF81-E4BD-43A0-86F9-F60D20BF3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67FBD-AC95-4C77-A9E2-A65AB4D89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D0BA3-54CF-4526-A59D-7E5DA46C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EFCB-34F9-4B6E-BCCE-7D4891CA92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11281-7DBC-4700-B40E-7677E624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1C31B-A1F8-404E-B4FE-E56DCFB1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2BC2-D1F7-4714-B43D-23313E22C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4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8E69-E71A-404B-9622-CDE93F02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54AA7-7BDE-42BA-AD27-98072958D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C2FAD-6C03-45B2-B016-BEF939D1D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AA4EC-FCB8-46F3-92D3-F26120785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48567-26ED-4DED-8F16-1A8D1392D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FA502-DA51-4F93-B8FD-ACEC5A43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EFCB-34F9-4B6E-BCCE-7D4891CA92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C7BF4-B321-4CE2-BFA6-3ED946E0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302FB-9164-4EED-A5B3-67AAF67E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2BC2-D1F7-4714-B43D-23313E22C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9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D775-C859-4274-84A1-4D6E679D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B5B1C-15B2-48C8-ABC9-0F74651B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EFCB-34F9-4B6E-BCCE-7D4891CA92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55443-9571-4C5A-AA07-8835D56C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4D8E4-3137-490C-9337-7B13B032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2BC2-D1F7-4714-B43D-23313E22C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4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295F1-6BE6-4DEC-A57B-95A6BE18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EFCB-34F9-4B6E-BCCE-7D4891CA92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12A95-3614-4B1C-BA65-7D3400BC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71AB3-3A32-484D-8D36-BD56C8E2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2BC2-D1F7-4714-B43D-23313E22C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4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0383-8E6F-4EFC-9BF2-EDB2083F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0816-6A9D-4AAF-928A-CD85DA5F0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490C1-46CF-4AA0-830A-3BBDD7156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1F635-ECEE-4299-80B7-A7A8C838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EFCB-34F9-4B6E-BCCE-7D4891CA92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CD1F2-C03A-4499-8C6C-C56123EF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06C2E-3963-4D61-B794-DFBAF7EF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2BC2-D1F7-4714-B43D-23313E22C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6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63E3-6899-42F3-B5C9-6D22ADB5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EF292-C90A-41D3-9CD5-ADF38C0D3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352F1-DADF-4BF7-892B-E555A338E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3E430-32A9-4AA1-ACEA-19610071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EFCB-34F9-4B6E-BCCE-7D4891CA92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81A65-4E96-4B4E-B1B1-0F8042E0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3846F-0711-4C46-831F-12C82C5F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2BC2-D1F7-4714-B43D-23313E22C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0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3A15B-A16D-4D44-BD87-DCD2BD76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9779D-0B2F-4F60-8257-DE4E6A97A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7A60F-7CA9-4949-9A4D-2076D4B9E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6EFCB-34F9-4B6E-BCCE-7D4891CA92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BC163-CC41-488B-93FD-778233C81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2429D-85CD-4858-95DC-CB1B2F7F5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D2BC2-D1F7-4714-B43D-23313E22C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3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customXml" Target="../ink/ink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customXml" Target="../ink/ink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customXml" Target="../ink/ink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9.png"/><Relationship Id="rId5" Type="http://schemas.openxmlformats.org/officeDocument/2006/relationships/customXml" Target="../ink/ink13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1.png"/><Relationship Id="rId5" Type="http://schemas.openxmlformats.org/officeDocument/2006/relationships/customXml" Target="../ink/ink14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png"/><Relationship Id="rId5" Type="http://schemas.openxmlformats.org/officeDocument/2006/relationships/customXml" Target="../ink/ink15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InSPWZRFR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3ACA-9301-4B7E-9186-8273AA5065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9BE-3A62-42EE-BD40-348F6886F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96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6D3FAC-9815-44E9-A5D9-C6D60DFB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 Boundary diagram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B03107-27C8-41A0-8318-A4E836585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010" y="1536633"/>
            <a:ext cx="4790191" cy="4555200"/>
          </a:xfrm>
        </p:spPr>
        <p:txBody>
          <a:bodyPr/>
          <a:lstStyle/>
          <a:p>
            <a:r>
              <a:rPr lang="en-US" sz="2133" dirty="0"/>
              <a:t>Signal Actuation : Acceleration request sent to powertrain control module, brakes control module.</a:t>
            </a:r>
          </a:p>
          <a:p>
            <a:r>
              <a:rPr lang="en-US" sz="2133" dirty="0"/>
              <a:t>Signal display: HMI tell tale icons on cluster. Brake lamp lights when ACC is reducing speed by braking. Alarms or warning chimes to alert driver.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70702-8F87-45CE-9134-F0FFD06524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8" name="Google Shape;104;p7">
            <a:extLst>
              <a:ext uri="{FF2B5EF4-FFF2-40B4-BE49-F238E27FC236}">
                <a16:creationId xmlns:a16="http://schemas.microsoft.com/office/drawing/2014/main" id="{DB61073C-CFD5-4345-BF63-1F2AC923BD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31543" y="1185898"/>
            <a:ext cx="6734628" cy="448620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1D81E0-4DD0-4C67-8CA4-D42C70C0598D}"/>
                  </a:ext>
                </a:extLst>
              </p14:cNvPr>
              <p14:cNvContentPartPr/>
              <p14:nvPr/>
            </p14:nvContentPartPr>
            <p14:xfrm>
              <a:off x="4794240" y="2085120"/>
              <a:ext cx="6879840" cy="4309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1D81E0-4DD0-4C67-8CA4-D42C70C059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4880" y="2075760"/>
                <a:ext cx="6898561" cy="432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227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91bc0232b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Adaptive Cruise control algorithm</a:t>
            </a:r>
            <a:endParaRPr dirty="0"/>
          </a:p>
        </p:txBody>
      </p:sp>
      <p:sp>
        <p:nvSpPr>
          <p:cNvPr id="113" name="Google Shape;113;ga91bc0232b_0_10"/>
          <p:cNvSpPr txBox="1">
            <a:spLocks noGrp="1"/>
          </p:cNvSpPr>
          <p:nvPr>
            <p:ph type="body" idx="1"/>
          </p:nvPr>
        </p:nvSpPr>
        <p:spPr>
          <a:xfrm>
            <a:off x="598039" y="1472940"/>
            <a:ext cx="7365467" cy="44101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74121">
              <a:buSzPts val="2000"/>
            </a:pPr>
            <a:r>
              <a:rPr lang="en-US" sz="2400" dirty="0"/>
              <a:t>T</a:t>
            </a:r>
            <a:r>
              <a:rPr lang="en" sz="2400" dirty="0"/>
              <a:t>he ACC model can be divided into  two levels of control: </a:t>
            </a:r>
            <a:r>
              <a:rPr lang="en-US" sz="2400" dirty="0"/>
              <a:t>lower-level</a:t>
            </a:r>
            <a:r>
              <a:rPr lang="en" sz="2400" dirty="0"/>
              <a:t> control and </a:t>
            </a:r>
            <a:r>
              <a:rPr lang="en-US" sz="2400" dirty="0"/>
              <a:t>higher-level</a:t>
            </a:r>
            <a:r>
              <a:rPr lang="en" sz="2400" dirty="0"/>
              <a:t> control. </a:t>
            </a:r>
          </a:p>
          <a:p>
            <a:pPr indent="-474121">
              <a:buSzPts val="2000"/>
            </a:pPr>
            <a:r>
              <a:rPr lang="en-US" sz="2400" dirty="0"/>
              <a:t>Lower-level</a:t>
            </a:r>
            <a:r>
              <a:rPr lang="en" sz="2400" dirty="0"/>
              <a:t> control is resposible to calculate desired acceleration request based on the gap between vehicles &amp; relative velocity</a:t>
            </a:r>
          </a:p>
          <a:p>
            <a:pPr indent="-474121">
              <a:buSzPts val="2000"/>
            </a:pPr>
            <a:r>
              <a:rPr lang="en" sz="2400" dirty="0"/>
              <a:t>. There are 2 controllers _ Velocity control and Headway control.</a:t>
            </a:r>
          </a:p>
          <a:p>
            <a:pPr indent="-474121">
              <a:buSzPts val="2000"/>
            </a:pPr>
            <a:r>
              <a:rPr lang="en" sz="2400" dirty="0"/>
              <a:t>Logic</a:t>
            </a:r>
            <a:endParaRPr sz="2400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400" dirty="0"/>
              <a:t>If D &gt;= Dsafe ⇒ Velocity control logic is active</a:t>
            </a:r>
            <a:endParaRPr sz="2400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400" dirty="0"/>
              <a:t>If D &lt; Dsafe ⇒ Headway control logic is active.</a:t>
            </a:r>
            <a:endParaRPr sz="2400" dirty="0"/>
          </a:p>
          <a:p>
            <a:pPr indent="0"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endParaRPr dirty="0"/>
          </a:p>
        </p:txBody>
      </p:sp>
      <p:sp>
        <p:nvSpPr>
          <p:cNvPr id="112" name="Google Shape;112;ga91bc0232b_0_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6846D-CA0E-4650-95EE-366630A4F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238" y="2164716"/>
            <a:ext cx="4264231" cy="15858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161C5D-23AA-4981-A7E6-D68AE77D55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17" t="10754" b="3881"/>
          <a:stretch/>
        </p:blipFill>
        <p:spPr>
          <a:xfrm>
            <a:off x="7800766" y="4052564"/>
            <a:ext cx="4283703" cy="1636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484F92-8FAD-4348-8812-484ED020C6BB}"/>
                  </a:ext>
                </a:extLst>
              </p14:cNvPr>
              <p14:cNvContentPartPr/>
              <p14:nvPr/>
            </p14:nvContentPartPr>
            <p14:xfrm>
              <a:off x="1426560" y="2314080"/>
              <a:ext cx="10139520" cy="3483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484F92-8FAD-4348-8812-484ED020C6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7200" y="2304720"/>
                <a:ext cx="10158240" cy="350256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0D1B-4621-4E7B-A1A4-59016C95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Adaptive Cruise control algorithm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964175-DCCC-4C25-8BF8-37C90AB90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upper-level controller consists of mode manager logic and  performance control logic.</a:t>
            </a:r>
          </a:p>
          <a:p>
            <a:pPr lvl="1"/>
            <a:r>
              <a:rPr lang="en-US" dirty="0"/>
              <a:t>Mode manager logic : This block will collect user input for set speed, gap setting , vehicle speed etc. and communicate to lower-level controller. This block will also monitor diagnostic signals and deny ACC when a denial condition is met.</a:t>
            </a:r>
          </a:p>
          <a:p>
            <a:pPr lvl="1"/>
            <a:r>
              <a:rPr lang="en-US" dirty="0"/>
              <a:t>ACC performance logic: A feed forward strategy to tune ACC to a more human like driving experience based on various drive scenarios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6F07E-B8AE-4D92-98DA-33091A7F4E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23D07E-C2AF-4635-AC2B-38206433F681}"/>
                  </a:ext>
                </a:extLst>
              </p14:cNvPr>
              <p14:cNvContentPartPr/>
              <p14:nvPr/>
            </p14:nvContentPartPr>
            <p14:xfrm>
              <a:off x="627360" y="2144640"/>
              <a:ext cx="9216000" cy="4292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23D07E-C2AF-4635-AC2B-38206433F6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8000" y="2135279"/>
                <a:ext cx="9234720" cy="43108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360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>
            <a:spLocks noGrp="1"/>
          </p:cNvSpPr>
          <p:nvPr>
            <p:ph type="title"/>
          </p:nvPr>
        </p:nvSpPr>
        <p:spPr>
          <a:xfrm>
            <a:off x="731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u="none" dirty="0"/>
              <a:t>Lower level</a:t>
            </a:r>
            <a:br>
              <a:rPr lang="en" u="none" dirty="0"/>
            </a:br>
            <a:r>
              <a:rPr lang="en" u="none" dirty="0"/>
              <a:t>Controller implementation</a:t>
            </a:r>
            <a:endParaRPr u="none" dirty="0"/>
          </a:p>
        </p:txBody>
      </p:sp>
      <p:sp>
        <p:nvSpPr>
          <p:cNvPr id="82" name="Google Shape;82;p5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013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831200" y="64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Velocity control recap</a:t>
            </a:r>
            <a:endParaRPr/>
          </a:p>
          <a:p>
            <a:pPr>
              <a:buClr>
                <a:schemeClr val="dk1"/>
              </a:buClr>
              <a:buSzPts val="1100"/>
            </a:pPr>
            <a:endParaRPr/>
          </a:p>
          <a:p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831199" y="1536633"/>
            <a:ext cx="5957527" cy="501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Steps to implement Velocity control</a:t>
            </a:r>
          </a:p>
          <a:p>
            <a:pPr lvl="1" indent="-507987">
              <a:spcBef>
                <a:spcPts val="0"/>
              </a:spcBef>
              <a:buSzPts val="2400"/>
              <a:buChar char="●"/>
            </a:pPr>
            <a:r>
              <a:rPr lang="en" dirty="0"/>
              <a:t>Develop the longitudinal plant model</a:t>
            </a:r>
            <a:endParaRPr dirty="0"/>
          </a:p>
          <a:p>
            <a:pPr lvl="1" indent="-507987">
              <a:spcBef>
                <a:spcPts val="0"/>
              </a:spcBef>
              <a:buSzPts val="2400"/>
              <a:buChar char="●"/>
            </a:pPr>
            <a:r>
              <a:rPr lang="en" dirty="0"/>
              <a:t>Linearize the plant model to get a plant transfer function.</a:t>
            </a:r>
            <a:endParaRPr dirty="0"/>
          </a:p>
          <a:p>
            <a:pPr lvl="1" indent="-507987">
              <a:spcBef>
                <a:spcPts val="0"/>
              </a:spcBef>
              <a:buSzPts val="2400"/>
              <a:buChar char="●"/>
            </a:pPr>
            <a:r>
              <a:rPr lang="en" dirty="0"/>
              <a:t>Implement a PI controller that would maintain vehicle speed</a:t>
            </a:r>
            <a:endParaRPr dirty="0"/>
          </a:p>
          <a:p>
            <a:pPr lvl="1" indent="-507987">
              <a:spcBef>
                <a:spcPts val="0"/>
              </a:spcBef>
              <a:buSzPts val="2400"/>
              <a:buChar char="●"/>
            </a:pPr>
            <a:r>
              <a:rPr lang="en" dirty="0"/>
              <a:t>Tune the PI controller</a:t>
            </a:r>
            <a:endParaRPr dirty="0"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136" name="Google Shape;136;p9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D4E0BA-BA4F-414E-98B8-EAB2DA4A85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6" r="855" b="2705"/>
          <a:stretch/>
        </p:blipFill>
        <p:spPr>
          <a:xfrm>
            <a:off x="6519907" y="2299369"/>
            <a:ext cx="5435891" cy="24612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9EADA1-1F0C-42AA-BE2C-BF9C72CFBE41}"/>
                  </a:ext>
                </a:extLst>
              </p14:cNvPr>
              <p14:cNvContentPartPr/>
              <p14:nvPr/>
            </p14:nvContentPartPr>
            <p14:xfrm>
              <a:off x="2343360" y="2912160"/>
              <a:ext cx="5452320" cy="2166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9EADA1-1F0C-42AA-BE2C-BF9C72CFBE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34000" y="2902799"/>
                <a:ext cx="5471040" cy="218496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B953-745E-4104-B6BC-BF7FB087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 control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35C1D-BBE7-4800-BA0B-B0D9D1E414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AB60D4-E389-4A82-A78E-493379254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895" y="3524477"/>
            <a:ext cx="5324735" cy="2659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7A0300-C709-4C58-8C3D-6770606CF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175" y="1410834"/>
            <a:ext cx="7207228" cy="268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45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91bc0232b_0_1"/>
          <p:cNvSpPr txBox="1">
            <a:spLocks noGrp="1"/>
          </p:cNvSpPr>
          <p:nvPr>
            <p:ph type="title"/>
          </p:nvPr>
        </p:nvSpPr>
        <p:spPr>
          <a:xfrm>
            <a:off x="831200" y="6472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Headway control logic</a:t>
            </a:r>
            <a:endParaRPr dirty="0"/>
          </a:p>
        </p:txBody>
      </p:sp>
      <p:sp>
        <p:nvSpPr>
          <p:cNvPr id="145" name="Google Shape;145;ga91bc0232b_0_1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Google Shape;147;ga91bc0232b_0_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1200" y="4253879"/>
                <a:ext cx="11360800" cy="21026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sz="2667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𝑅𝑎𝑛𝑔𝑒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𝑐𝑜𝑚𝑚𝑎𝑛𝑑𝑒𝑑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h𝑜𝑠𝑡</m:t>
                        </m:r>
                      </m:sub>
                    </m:sSub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  <m:r>
                      <a:rPr lang="en-US" sz="2667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𝑆𝑡𝑜𝑝𝑝𝑖𝑛𝑔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𝑑𝑖𝑠𝑡𝑎𝑛𝑐𝑒</m:t>
                    </m:r>
                  </m:oMath>
                </a14:m>
                <a:endParaRPr lang="en-US" sz="2667" dirty="0"/>
              </a:p>
              <a:p>
                <a:r>
                  <a:rPr lang="en-US" sz="2667" dirty="0"/>
                  <a:t>Error = D – </a:t>
                </a:r>
                <a:r>
                  <a:rPr lang="en-US" sz="2667" dirty="0" err="1"/>
                  <a:t>Dsafe</a:t>
                </a:r>
                <a:endParaRPr lang="en-US" sz="2667" dirty="0"/>
              </a:p>
              <a:p>
                <a:r>
                  <a:rPr lang="en-US" sz="2667" dirty="0"/>
                  <a:t>In this controller the input is the time gap selected by the driver.</a:t>
                </a:r>
              </a:p>
              <a:p>
                <a:r>
                  <a:rPr lang="en-US" sz="2667" dirty="0"/>
                  <a:t>Time gap : the time interval between the ACC vehicle and the target vehicle</a:t>
                </a:r>
              </a:p>
              <a:p>
                <a:pPr indent="0">
                  <a:spcBef>
                    <a:spcPts val="2133"/>
                  </a:spcBef>
                  <a:spcAft>
                    <a:spcPts val="2133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147" name="Google Shape;147;ga91bc0232b_0_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1200" y="4253879"/>
                <a:ext cx="11360800" cy="2102693"/>
              </a:xfrm>
              <a:prstGeom prst="rect">
                <a:avLst/>
              </a:prstGeom>
              <a:blipFill>
                <a:blip r:embed="rId3"/>
                <a:stretch>
                  <a:fillRect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707BAFB-3D71-4A1C-9CF3-890D8517FB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17" t="10754" b="3881"/>
          <a:stretch/>
        </p:blipFill>
        <p:spPr>
          <a:xfrm>
            <a:off x="7199284" y="1684734"/>
            <a:ext cx="4730952" cy="21026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5679BD-6191-4C2A-A89A-AEEAD5A1E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398" y="1764068"/>
            <a:ext cx="5655519" cy="21026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168C-1BAA-4AB4-B05B-D1C73B2D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00" y="577961"/>
            <a:ext cx="11360800" cy="763600"/>
          </a:xfrm>
        </p:spPr>
        <p:txBody>
          <a:bodyPr/>
          <a:lstStyle/>
          <a:p>
            <a:r>
              <a:rPr lang="en-US" dirty="0"/>
              <a:t>Headway control with PD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CAA4B-DFAC-4C57-90E4-96C29676E8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C04C72-40D3-4085-BBE1-B69A3AC3E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81" y="1509487"/>
            <a:ext cx="10357043" cy="45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96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673D-90D2-45C7-98B7-3E7E753C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Headway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8A769-94E7-495E-A3E8-089F3C921C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916924-C8ED-42D8-831C-1703E51C37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0" t="5840" r="7476"/>
          <a:stretch/>
        </p:blipFill>
        <p:spPr>
          <a:xfrm>
            <a:off x="6573030" y="1456946"/>
            <a:ext cx="5512231" cy="44496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7CF37F-0F1B-4014-B53F-850B5661C32B}"/>
              </a:ext>
            </a:extLst>
          </p:cNvPr>
          <p:cNvSpPr txBox="1"/>
          <p:nvPr/>
        </p:nvSpPr>
        <p:spPr>
          <a:xfrm>
            <a:off x="1547714" y="5747561"/>
            <a:ext cx="4963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Commanded time gap vs actual time gap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187DD2-3151-4053-BC4E-0A18B6937562}"/>
              </a:ext>
            </a:extLst>
          </p:cNvPr>
          <p:cNvSpPr txBox="1"/>
          <p:nvPr/>
        </p:nvSpPr>
        <p:spPr>
          <a:xfrm>
            <a:off x="7121374" y="5800398"/>
            <a:ext cx="496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Target Velocity vs Host Velocity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C0FE6-56FF-4E48-B224-838376123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86" t="6165" r="8497"/>
          <a:stretch/>
        </p:blipFill>
        <p:spPr>
          <a:xfrm>
            <a:off x="1170176" y="1437584"/>
            <a:ext cx="5341425" cy="43099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C95A1E-BEBC-48BA-B2FE-EEC5359A0333}"/>
                  </a:ext>
                </a:extLst>
              </p14:cNvPr>
              <p14:cNvContentPartPr/>
              <p14:nvPr/>
            </p14:nvContentPartPr>
            <p14:xfrm>
              <a:off x="1128960" y="1630560"/>
              <a:ext cx="9402240" cy="4648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C95A1E-BEBC-48BA-B2FE-EEC5359A03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9600" y="1621200"/>
                <a:ext cx="9420960" cy="466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5676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673D-90D2-45C7-98B7-3E7E753C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Headway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8A769-94E7-495E-A3E8-089F3C921C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7CF37F-0F1B-4014-B53F-850B5661C32B}"/>
              </a:ext>
            </a:extLst>
          </p:cNvPr>
          <p:cNvSpPr txBox="1"/>
          <p:nvPr/>
        </p:nvSpPr>
        <p:spPr>
          <a:xfrm>
            <a:off x="1436523" y="6041402"/>
            <a:ext cx="496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Controller tracking performance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187DD2-3151-4053-BC4E-0A18B6937562}"/>
              </a:ext>
            </a:extLst>
          </p:cNvPr>
          <p:cNvSpPr txBox="1"/>
          <p:nvPr/>
        </p:nvSpPr>
        <p:spPr>
          <a:xfrm>
            <a:off x="7663241" y="6041401"/>
            <a:ext cx="496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Controller error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85292-B024-4D30-854D-B561EA8FF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4" t="6031" r="7959"/>
          <a:stretch/>
        </p:blipFill>
        <p:spPr>
          <a:xfrm>
            <a:off x="831201" y="1559689"/>
            <a:ext cx="5854095" cy="4686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985C74-5268-4EA3-9B32-2AAD124B11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30" t="6576" r="7551"/>
          <a:stretch/>
        </p:blipFill>
        <p:spPr>
          <a:xfrm>
            <a:off x="6585445" y="1584957"/>
            <a:ext cx="5606556" cy="44835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0B689D-B860-4490-90C3-247459A1668C}"/>
                  </a:ext>
                </a:extLst>
              </p14:cNvPr>
              <p14:cNvContentPartPr/>
              <p14:nvPr/>
            </p14:nvContentPartPr>
            <p14:xfrm>
              <a:off x="1589760" y="1754880"/>
              <a:ext cx="9931680" cy="3882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0B689D-B860-4490-90C3-247459A166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0400" y="1745520"/>
                <a:ext cx="9950400" cy="390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691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/>
              <a:t>Autonomous Vehicle Control</a:t>
            </a:r>
            <a:endParaRPr/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"/>
              <a:t>Week 3</a:t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/>
              <a:t>Adaptive cruise control</a:t>
            </a:r>
            <a:endParaRPr/>
          </a:p>
        </p:txBody>
      </p:sp>
      <p:sp>
        <p:nvSpPr>
          <p:cNvPr id="62" name="Google Shape;62;p1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SzPts val="1800"/>
            </a:pPr>
            <a:fld id="{00000000-1234-1234-1234-123412341234}" type="slidenum">
              <a:rPr lang="en"/>
              <a:pPr>
                <a:buSzPts val="1800"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>
            <a:spLocks noGrp="1"/>
          </p:cNvSpPr>
          <p:nvPr>
            <p:ph type="title"/>
          </p:nvPr>
        </p:nvSpPr>
        <p:spPr>
          <a:xfrm>
            <a:off x="731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u="none" dirty="0"/>
              <a:t>ACC model integration</a:t>
            </a:r>
            <a:endParaRPr u="none" dirty="0"/>
          </a:p>
        </p:txBody>
      </p:sp>
      <p:sp>
        <p:nvSpPr>
          <p:cNvPr id="82" name="Google Shape;82;p5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1253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305E5F-906D-4C4D-B7E8-7D0F573D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 feature model layout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CE5CA8-44AA-425E-9522-6CB492986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0003" y="1508280"/>
            <a:ext cx="5333200" cy="4555200"/>
          </a:xfrm>
        </p:spPr>
        <p:txBody>
          <a:bodyPr/>
          <a:lstStyle/>
          <a:p>
            <a:r>
              <a:rPr lang="en-US" sz="2133" dirty="0"/>
              <a:t>Input Block: Input block will receive all the sensor signals and vehicle CAN signals</a:t>
            </a:r>
          </a:p>
          <a:p>
            <a:r>
              <a:rPr lang="en-US" sz="2133" dirty="0"/>
              <a:t>ACC controller: There are 3 components under ACC controller block.</a:t>
            </a:r>
          </a:p>
          <a:p>
            <a:pPr lvl="1"/>
            <a:r>
              <a:rPr lang="en-US" sz="1867" dirty="0"/>
              <a:t>ACC state manager</a:t>
            </a:r>
          </a:p>
          <a:p>
            <a:pPr lvl="1"/>
            <a:r>
              <a:rPr lang="en-US" sz="1867" dirty="0"/>
              <a:t>ACC headway and velocity control</a:t>
            </a:r>
          </a:p>
          <a:p>
            <a:pPr lvl="1"/>
            <a:r>
              <a:rPr lang="en-US" sz="1867" dirty="0"/>
              <a:t>ACC performance block</a:t>
            </a:r>
          </a:p>
          <a:p>
            <a:r>
              <a:rPr lang="en-US" sz="2133" dirty="0"/>
              <a:t>Vehicle plant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357ECD-04A6-4577-817E-20A31A1E0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F4D52A-5E43-4FFC-BDA2-0CB4F5DA1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00" y="1508280"/>
            <a:ext cx="5491147" cy="28383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26E81D-D2A5-4BCC-98EA-9A4CBD5B6656}"/>
                  </a:ext>
                </a:extLst>
              </p14:cNvPr>
              <p14:cNvContentPartPr/>
              <p14:nvPr/>
            </p14:nvContentPartPr>
            <p14:xfrm>
              <a:off x="2951520" y="3060960"/>
              <a:ext cx="8784480" cy="262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26E81D-D2A5-4BCC-98EA-9A4CBD5B66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2160" y="3051600"/>
                <a:ext cx="8803200" cy="264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9854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61C6-75DF-4E02-AF9D-7CF0C271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6971C-0B6C-4217-A560-4233A845F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B997F-9FE2-42F6-ADC7-AB722CAE5E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8AC054-D4FE-47ED-B393-C3A45B3CA104}"/>
                  </a:ext>
                </a:extLst>
              </p14:cNvPr>
              <p14:cNvContentPartPr/>
              <p14:nvPr/>
            </p14:nvContentPartPr>
            <p14:xfrm>
              <a:off x="1207200" y="880800"/>
              <a:ext cx="10854720" cy="5733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8AC054-D4FE-47ED-B393-C3A45B3CA1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7840" y="871440"/>
                <a:ext cx="10873440" cy="575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4903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A15272-4FAF-4954-9978-1431FB24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block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825B6-69F9-4A0D-A832-6F76CD4E2B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50B650-4234-4479-BB0E-9E457D78A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25" y="1312333"/>
            <a:ext cx="2830641" cy="4671483"/>
          </a:xfrm>
          <a:prstGeom prst="rect">
            <a:avLst/>
          </a:prstGeom>
        </p:spPr>
      </p:pic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702276C9-C1E3-43FE-AA2E-22E1BBAC1A4E}"/>
              </a:ext>
            </a:extLst>
          </p:cNvPr>
          <p:cNvGraphicFramePr>
            <a:graphicFrameLocks noGrp="1"/>
          </p:cNvGraphicFramePr>
          <p:nvPr/>
        </p:nvGraphicFramePr>
        <p:xfrm>
          <a:off x="1608666" y="1557867"/>
          <a:ext cx="4199468" cy="3936996"/>
        </p:xfrm>
        <a:graphic>
          <a:graphicData uri="http://schemas.openxmlformats.org/drawingml/2006/table">
            <a:tbl>
              <a:tblPr firstRow="1" bandRow="1"/>
              <a:tblGrid>
                <a:gridCol w="4199468">
                  <a:extLst>
                    <a:ext uri="{9D8B030D-6E8A-4147-A177-3AD203B41FA5}">
                      <a16:colId xmlns:a16="http://schemas.microsoft.com/office/drawing/2014/main" val="484245570"/>
                    </a:ext>
                  </a:extLst>
                </a:gridCol>
              </a:tblGrid>
              <a:tr h="562428">
                <a:tc>
                  <a:txBody>
                    <a:bodyPr/>
                    <a:lstStyle/>
                    <a:p>
                      <a:r>
                        <a:rPr lang="en-US" sz="2400" dirty="0"/>
                        <a:t>Input Signal list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3237935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Acc enable request (</a:t>
                      </a:r>
                      <a:r>
                        <a:rPr lang="en-US" sz="2400" dirty="0" err="1"/>
                        <a:t>acc_enable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64048324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Set speed request (</a:t>
                      </a:r>
                      <a:r>
                        <a:rPr lang="en-US" sz="2400" dirty="0" err="1"/>
                        <a:t>V_command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145416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Brake apply request (</a:t>
                      </a:r>
                      <a:r>
                        <a:rPr lang="en-US" sz="2400" dirty="0" err="1"/>
                        <a:t>brake_enabled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371806853"/>
                  </a:ext>
                </a:extLst>
              </a:tr>
              <a:tr h="562428">
                <a:tc>
                  <a:txBody>
                    <a:bodyPr/>
                    <a:lstStyle/>
                    <a:p>
                      <a:r>
                        <a:rPr lang="en-US" sz="2400" dirty="0"/>
                        <a:t>Gap setting (</a:t>
                      </a:r>
                      <a:r>
                        <a:rPr lang="en-US" sz="2400" dirty="0" err="1"/>
                        <a:t>gap_setting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432433049"/>
                  </a:ext>
                </a:extLst>
              </a:tr>
              <a:tr h="562428">
                <a:tc>
                  <a:txBody>
                    <a:bodyPr/>
                    <a:lstStyle/>
                    <a:p>
                      <a:r>
                        <a:rPr lang="en-US" sz="2400" dirty="0"/>
                        <a:t>Target vehicle velocity (</a:t>
                      </a:r>
                      <a:r>
                        <a:rPr lang="en-US" sz="2400" dirty="0" err="1"/>
                        <a:t>v_lead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665222332"/>
                  </a:ext>
                </a:extLst>
              </a:tr>
              <a:tr h="562428">
                <a:tc>
                  <a:txBody>
                    <a:bodyPr/>
                    <a:lstStyle/>
                    <a:p>
                      <a:r>
                        <a:rPr lang="en-US" sz="2400" dirty="0"/>
                        <a:t>Throttle request (</a:t>
                      </a:r>
                      <a:r>
                        <a:rPr lang="en-US" sz="2400" dirty="0" err="1"/>
                        <a:t>Fd_throttle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634071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891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0A02-81E9-4C84-8E6C-FE498B2F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Radar input block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89132-07F9-437A-B4DC-3C7E41347A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67" dirty="0"/>
              <a:t>The radar is one of the important sensors used by ACC. It detects the targets and calculates the Range and Range rate.</a:t>
            </a:r>
          </a:p>
          <a:p>
            <a:r>
              <a:rPr lang="en-US" sz="2667" dirty="0"/>
              <a:t>Range : distance measured by the radar between target vehicle and host vehicle.</a:t>
            </a:r>
          </a:p>
          <a:p>
            <a:r>
              <a:rPr lang="en-US" sz="2667" dirty="0"/>
              <a:t>Range rate :it is the rate of change of range , also realized as the relative velocity of the target vehicle </a:t>
            </a:r>
            <a:r>
              <a:rPr lang="en-US" sz="2667" dirty="0" err="1"/>
              <a:t>wrt</a:t>
            </a:r>
            <a:r>
              <a:rPr lang="en-US" sz="2667" dirty="0"/>
              <a:t> host vehicle.</a:t>
            </a:r>
          </a:p>
          <a:p>
            <a:r>
              <a:rPr lang="en-US" sz="2667" dirty="0"/>
              <a:t>Target flag : If target vehicle not in range Target flag == 0 , else  Target flag ==1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C531E-2303-421E-B3E2-90491D9758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5942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0A02-81E9-4C84-8E6C-FE498B2F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Radar input block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C531E-2303-421E-B3E2-90491D9758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B57270-26FD-4C08-8247-DE418F3D8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09" y="1648513"/>
            <a:ext cx="5340291" cy="30473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228324-3F9F-49DF-A1FF-F1DA493E8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933" y="1410834"/>
            <a:ext cx="4920359" cy="420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77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A268-F011-473E-AA75-497C4D2B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 controller block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5585D-6561-41D2-B0E6-DD5871099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will be 3 sections under the ACC controller block:</a:t>
            </a:r>
          </a:p>
          <a:p>
            <a:pPr lvl="1"/>
            <a:r>
              <a:rPr lang="en-US" dirty="0"/>
              <a:t>ACC state logic</a:t>
            </a:r>
          </a:p>
          <a:p>
            <a:pPr lvl="1"/>
            <a:r>
              <a:rPr lang="en-US" dirty="0"/>
              <a:t>Headway control &amp; velocity control</a:t>
            </a:r>
          </a:p>
          <a:p>
            <a:pPr lvl="1"/>
            <a:r>
              <a:rPr lang="en-US" dirty="0"/>
              <a:t>Feedforward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C17F1-7242-4591-80E7-1D0969202A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8481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ED63-3B45-4768-8597-B1EA5FEB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 state 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1FFF3-DD1F-4401-A0B7-74E4418702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3 states in the ACC state logic : manual mode, velocity control mode, headway control mode.</a:t>
            </a:r>
          </a:p>
          <a:p>
            <a:r>
              <a:rPr lang="en-US" dirty="0"/>
              <a:t>To enter manual mode : ACC enable signal should be 0.</a:t>
            </a:r>
          </a:p>
          <a:p>
            <a:r>
              <a:rPr lang="en-US" dirty="0"/>
              <a:t>To enter velocity control : ACC should be enabled, Target flag ==0, or Vehicle current velocity is more that ACC set speed.</a:t>
            </a:r>
          </a:p>
          <a:p>
            <a:r>
              <a:rPr lang="en-US" dirty="0"/>
              <a:t>To enter headway control : ACC should be enabled, and Target flag should ==1.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1162D-A86C-42C0-9B4C-90DA5F0649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94D3D5-1BAA-49E4-B557-FE0955AF109C}"/>
                  </a:ext>
                </a:extLst>
              </p14:cNvPr>
              <p14:cNvContentPartPr/>
              <p14:nvPr/>
            </p14:nvContentPartPr>
            <p14:xfrm>
              <a:off x="1489920" y="3283200"/>
              <a:ext cx="9632160" cy="3345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94D3D5-1BAA-49E4-B557-FE0955AF10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0560" y="3273840"/>
                <a:ext cx="9650880" cy="336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7250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4229-546F-48DD-993D-3FA3B252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40073-55B5-4ACE-8F6E-C4032CD80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69E00-F26C-4422-8EC2-E541852D75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9475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title"/>
          </p:nvPr>
        </p:nvSpPr>
        <p:spPr>
          <a:xfrm>
            <a:off x="831200" y="64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/>
              <a:t>ACC state logic</a:t>
            </a:r>
            <a:endParaRPr dirty="0"/>
          </a:p>
          <a:p>
            <a:pPr>
              <a:buClr>
                <a:schemeClr val="dk1"/>
              </a:buClr>
              <a:buSzPts val="1100"/>
            </a:pPr>
            <a:endParaRPr dirty="0"/>
          </a:p>
          <a:p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body" idx="1"/>
          </p:nvPr>
        </p:nvSpPr>
        <p:spPr>
          <a:xfrm>
            <a:off x="831200" y="1536633"/>
            <a:ext cx="5555085" cy="467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When switching controls, transient will be experienced by the driver. </a:t>
            </a:r>
            <a:endParaRPr dirty="0"/>
          </a:p>
          <a:p>
            <a:r>
              <a:rPr lang="en" dirty="0"/>
              <a:t>This can be avoided by adding different hysteresis for both the controllers during switching.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336" name="Google Shape;336;p27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FD815-7589-4552-BCA7-4103DE756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297" y="1219200"/>
            <a:ext cx="4870836" cy="27564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title"/>
          </p:nvPr>
        </p:nvSpPr>
        <p:spPr>
          <a:xfrm>
            <a:off x="831200" y="64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Recap</a:t>
            </a:r>
            <a:endParaRPr/>
          </a:p>
          <a:p>
            <a:endParaRPr/>
          </a:p>
        </p:txBody>
      </p:sp>
      <p:sp>
        <p:nvSpPr>
          <p:cNvPr id="68" name="Google Shape;68;p2"/>
          <p:cNvSpPr txBox="1">
            <a:spLocks noGrp="1"/>
          </p:cNvSpPr>
          <p:nvPr>
            <p:ph type="body" idx="1"/>
          </p:nvPr>
        </p:nvSpPr>
        <p:spPr>
          <a:xfrm>
            <a:off x="8312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Last week, we learned about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Longitudinal Dynamic modelling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Linearization of nonlinear dynamic equations.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Controller design for a cruise control system which can maintain the vehicle velocity at desired input.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69" name="Google Shape;69;p2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31E3-5CBE-405B-9B0A-B7449085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 state logic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70DE2-A000-4806-9250-9918E815BD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53D0CF-4AA1-480E-A8B1-6BEAB06BE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67" y="1250951"/>
            <a:ext cx="5808133" cy="30755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FE4824-1366-42FB-A3F6-4EFD5C134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067" y="1318684"/>
            <a:ext cx="5655733" cy="29400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5D6F51-D21D-4769-AAD5-35CA63D9F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6101" y="4049515"/>
            <a:ext cx="6590567" cy="265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17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8F1C-F7F0-4859-AB29-F4A45B7C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Headway &amp; velocity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4F599-0AF1-4A09-9F65-F8968DB69D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61D61-F08A-4236-88B5-59D7E774A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816" y="1735667"/>
            <a:ext cx="4605568" cy="425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99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>
            <a:spLocks noGrp="1"/>
          </p:cNvSpPr>
          <p:nvPr>
            <p:ph type="title"/>
          </p:nvPr>
        </p:nvSpPr>
        <p:spPr>
          <a:xfrm>
            <a:off x="731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u="none" dirty="0"/>
              <a:t>ACC model integration</a:t>
            </a:r>
            <a:endParaRPr u="none" dirty="0"/>
          </a:p>
        </p:txBody>
      </p:sp>
      <p:sp>
        <p:nvSpPr>
          <p:cNvPr id="82" name="Google Shape;82;p5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1798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1467-5569-4645-9C7E-A9AB3CC6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 scenario test.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20C4B-F325-4181-8C94-EA3AE4EC89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1718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1467-5569-4645-9C7E-A9AB3CC6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 scenario test.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20C4B-F325-4181-8C94-EA3AE4EC89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2096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>
            <a:spLocks noGrp="1"/>
          </p:cNvSpPr>
          <p:nvPr>
            <p:ph type="title"/>
          </p:nvPr>
        </p:nvSpPr>
        <p:spPr>
          <a:xfrm>
            <a:off x="731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u="none" dirty="0"/>
              <a:t>Performance susbsystem</a:t>
            </a:r>
            <a:endParaRPr u="none" dirty="0"/>
          </a:p>
        </p:txBody>
      </p:sp>
      <p:sp>
        <p:nvSpPr>
          <p:cNvPr id="82" name="Google Shape;82;p5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7580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E14E-A139-40B7-B59C-83C94D9C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Feedforward performance logic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88041-4CFB-44F4-9EC8-2A865FF4B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200" y="1536633"/>
            <a:ext cx="11360800" cy="4965767"/>
          </a:xfrm>
        </p:spPr>
        <p:txBody>
          <a:bodyPr/>
          <a:lstStyle/>
          <a:p>
            <a:r>
              <a:rPr lang="en-US" sz="2667" dirty="0"/>
              <a:t>Till now we have seen a controller than can maintain a desired headway distance to a preceding vehicle while maintaining the corresponding set speed. However, this approach will not meet driver’s expectations in every driving scenario. </a:t>
            </a:r>
          </a:p>
          <a:p>
            <a:r>
              <a:rPr lang="en-US" sz="2667" dirty="0"/>
              <a:t>To understand the driver expectations from various driving scenarios we must categorize the various approaches in 4 parts.</a:t>
            </a:r>
          </a:p>
          <a:p>
            <a:pPr marL="101597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94BE4-2F8E-4533-A1C0-A8B9607789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36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9E38DC9-AA86-426F-98DE-8BB3582826CA}"/>
                  </a:ext>
                </a:extLst>
              </p14:cNvPr>
              <p14:cNvContentPartPr/>
              <p14:nvPr/>
            </p14:nvContentPartPr>
            <p14:xfrm>
              <a:off x="3938880" y="4457760"/>
              <a:ext cx="4871040" cy="1557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9E38DC9-AA86-426F-98DE-8BB3582826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9520" y="4448399"/>
                <a:ext cx="4889761" cy="15763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9599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F0E0-384F-407F-8CC2-8C55F959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rate v/s range quadrants.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754B1-BAA6-478B-85B5-FAC501AFD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310" y="1621640"/>
            <a:ext cx="5425301" cy="4555200"/>
          </a:xfrm>
        </p:spPr>
        <p:txBody>
          <a:bodyPr/>
          <a:lstStyle/>
          <a:p>
            <a:pPr marL="186262" indent="0">
              <a:buNone/>
            </a:pPr>
            <a:r>
              <a:rPr lang="en-US" sz="2133" dirty="0"/>
              <a:t>First quadrant : This quadrant corresponds to a situation where a preceding vehicle traveling at a faster speed than the ACC vehicle is present at a distance farther than the target headway distance. The ACC vehicle can accelerate within the speed range set by the driver. A faster response should be set here because there is an increasingly stronger perception that the preceding vehicle is pulling away from the ACC vehicle.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4D620-4B3D-4BBF-8F69-D7F2FA807A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37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4D6139-37B1-46DF-824B-C80B79B3F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567" y="846302"/>
            <a:ext cx="2546492" cy="23211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EF3A93-C300-47DD-B940-A4A6A3E8F0DA}"/>
              </a:ext>
            </a:extLst>
          </p:cNvPr>
          <p:cNvSpPr/>
          <p:nvPr/>
        </p:nvSpPr>
        <p:spPr>
          <a:xfrm>
            <a:off x="9863813" y="1122438"/>
            <a:ext cx="1118663" cy="861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C5A67C-034F-4CEF-9EDB-54EA80A7E6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66"/>
          <a:stretch/>
        </p:blipFill>
        <p:spPr>
          <a:xfrm>
            <a:off x="6376611" y="4091929"/>
            <a:ext cx="5698124" cy="15492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72384E-FE10-41DD-A27B-3A99CCFE777B}"/>
              </a:ext>
            </a:extLst>
          </p:cNvPr>
          <p:cNvSpPr/>
          <p:nvPr/>
        </p:nvSpPr>
        <p:spPr>
          <a:xfrm>
            <a:off x="6666897" y="4983239"/>
            <a:ext cx="1054705" cy="532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 err="1"/>
              <a:t>V_host</a:t>
            </a:r>
            <a:r>
              <a:rPr lang="en-US" sz="1067" b="1" dirty="0"/>
              <a:t> = 40kph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BAE70A-C6D0-4ED2-9771-CB342F0211EC}"/>
              </a:ext>
            </a:extLst>
          </p:cNvPr>
          <p:cNvSpPr/>
          <p:nvPr/>
        </p:nvSpPr>
        <p:spPr>
          <a:xfrm>
            <a:off x="10713338" y="4983238"/>
            <a:ext cx="1054705" cy="532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 err="1"/>
              <a:t>V_target</a:t>
            </a:r>
            <a:r>
              <a:rPr lang="en-US" sz="1067" b="1" dirty="0"/>
              <a:t> = 60kph</a:t>
            </a:r>
          </a:p>
        </p:txBody>
      </p:sp>
    </p:spTree>
    <p:extLst>
      <p:ext uri="{BB962C8B-B14F-4D97-AF65-F5344CB8AC3E}">
        <p14:creationId xmlns:p14="http://schemas.microsoft.com/office/powerpoint/2010/main" val="3577459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F0E0-384F-407F-8CC2-8C55F959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rate v/s range quadrants.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754B1-BAA6-478B-85B5-FAC501AFD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309" y="1621640"/>
            <a:ext cx="4960844" cy="4555200"/>
          </a:xfrm>
        </p:spPr>
        <p:txBody>
          <a:bodyPr/>
          <a:lstStyle/>
          <a:p>
            <a:pPr marL="186262" indent="0">
              <a:buNone/>
            </a:pPr>
            <a:r>
              <a:rPr lang="en-US" sz="2400" dirty="0"/>
              <a:t>Second quadrant :</a:t>
            </a:r>
            <a:r>
              <a:rPr lang="en-US" sz="2400" dirty="0">
                <a:latin typeface="MathPackOne"/>
              </a:rPr>
              <a:t>This quadrant corresponds to a situation where a preceding vehicle traveling at a slower speed than the ACC vehicle &amp; is present at a distance beyond the target headway distance. The ACC vehicle is decelerated to the speed of the preceding vehicle much smoothly . This quadrant represents one of the most typical ACC driving scenarios.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4D620-4B3D-4BBF-8F69-D7F2FA807A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38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4D6139-37B1-46DF-824B-C80B79B3F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536" y="647233"/>
            <a:ext cx="2793216" cy="25460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EF3A93-C300-47DD-B940-A4A6A3E8F0DA}"/>
              </a:ext>
            </a:extLst>
          </p:cNvPr>
          <p:cNvSpPr/>
          <p:nvPr/>
        </p:nvSpPr>
        <p:spPr>
          <a:xfrm>
            <a:off x="8137675" y="904213"/>
            <a:ext cx="886031" cy="81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FE460-8219-4D4B-8D18-98A9083879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6" t="8806" r="2786" b="7416"/>
          <a:stretch/>
        </p:blipFill>
        <p:spPr>
          <a:xfrm>
            <a:off x="5718627" y="3968787"/>
            <a:ext cx="6308879" cy="17667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6D1BCF-5DF6-4B48-8AB4-A913D906E7A6}"/>
                  </a:ext>
                </a:extLst>
              </p14:cNvPr>
              <p14:cNvContentPartPr/>
              <p14:nvPr/>
            </p14:nvContentPartPr>
            <p14:xfrm>
              <a:off x="5713920" y="1334880"/>
              <a:ext cx="5448480" cy="4923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6D1BCF-5DF6-4B48-8AB4-A913D906E7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04560" y="1325520"/>
                <a:ext cx="5467201" cy="494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1831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F0E0-384F-407F-8CC2-8C55F959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rate v/s range quadrants.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754B1-BAA6-478B-85B5-FAC501AFD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309" y="1621640"/>
            <a:ext cx="5696235" cy="4555200"/>
          </a:xfrm>
        </p:spPr>
        <p:txBody>
          <a:bodyPr/>
          <a:lstStyle/>
          <a:p>
            <a:pPr marL="186262" indent="0">
              <a:buNone/>
            </a:pPr>
            <a:r>
              <a:rPr lang="en-US" sz="2400" dirty="0"/>
              <a:t>Third quadrant :</a:t>
            </a:r>
            <a:r>
              <a:rPr lang="en-US" sz="2400" dirty="0">
                <a:latin typeface="MathPackOne"/>
              </a:rPr>
              <a:t>This quadrant corresponds to a situation where a slower moving vehicle cuts in front of the ACC vehicle at a distance shorter than the target headway level while the latter is following a preceding vehicle. The ACC vehicle decelerates immediately to achieve the target headway distance. A fast response is set in this region because there is a risk of a rear-end collision with the vehicle that cuts in front.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4D620-4B3D-4BBF-8F69-D7F2FA807A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39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4D6139-37B1-46DF-824B-C80B79B3F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546" y="811730"/>
            <a:ext cx="2873721" cy="26194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EF3A93-C300-47DD-B940-A4A6A3E8F0DA}"/>
              </a:ext>
            </a:extLst>
          </p:cNvPr>
          <p:cNvSpPr/>
          <p:nvPr/>
        </p:nvSpPr>
        <p:spPr>
          <a:xfrm>
            <a:off x="8438995" y="2327153"/>
            <a:ext cx="973776" cy="744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4C6D8E-1692-4460-BD2F-433F5D28C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732" y="3446528"/>
            <a:ext cx="6050413" cy="15657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07CE2A9-6162-4EF5-92A1-C07A9E135453}"/>
                  </a:ext>
                </a:extLst>
              </p14:cNvPr>
              <p14:cNvContentPartPr/>
              <p14:nvPr/>
            </p14:nvContentPartPr>
            <p14:xfrm>
              <a:off x="5250720" y="1693440"/>
              <a:ext cx="6366240" cy="4788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07CE2A9-6162-4EF5-92A1-C07A9E1354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41360" y="1684080"/>
                <a:ext cx="6384960" cy="480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637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831200" y="64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Table of Contents </a:t>
            </a:r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body" idx="1"/>
          </p:nvPr>
        </p:nvSpPr>
        <p:spPr>
          <a:xfrm>
            <a:off x="8312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2667" dirty="0"/>
              <a:t>Adaptive cruise control </a:t>
            </a:r>
            <a:endParaRPr sz="2667" dirty="0"/>
          </a:p>
          <a:p>
            <a:pPr lvl="1">
              <a:spcBef>
                <a:spcPts val="0"/>
              </a:spcBef>
            </a:pPr>
            <a:r>
              <a:rPr lang="en" sz="2400" dirty="0"/>
              <a:t>Review of ACC systems</a:t>
            </a:r>
            <a:endParaRPr sz="2400" dirty="0"/>
          </a:p>
          <a:p>
            <a:pPr lvl="1">
              <a:spcBef>
                <a:spcPts val="0"/>
              </a:spcBef>
            </a:pPr>
            <a:r>
              <a:rPr lang="en" sz="2400" dirty="0"/>
              <a:t>Study ACC boundary diagram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</a:t>
            </a:r>
            <a:r>
              <a:rPr lang="en" sz="2400" dirty="0"/>
              <a:t>ode manager and diagnostics </a:t>
            </a:r>
          </a:p>
          <a:p>
            <a:pPr lvl="1">
              <a:spcBef>
                <a:spcPts val="0"/>
              </a:spcBef>
            </a:pPr>
            <a:r>
              <a:rPr lang="en" sz="2400" dirty="0"/>
              <a:t>ACC algorithm</a:t>
            </a:r>
            <a:endParaRPr lang="en-US" sz="2400" dirty="0"/>
          </a:p>
          <a:p>
            <a:r>
              <a:rPr lang="en" sz="2667" dirty="0"/>
              <a:t>Controller implementation</a:t>
            </a:r>
            <a:endParaRPr sz="2667" dirty="0"/>
          </a:p>
          <a:p>
            <a:pPr lvl="1">
              <a:spcBef>
                <a:spcPts val="0"/>
              </a:spcBef>
            </a:pPr>
            <a:r>
              <a:rPr lang="en" sz="2400" dirty="0"/>
              <a:t>Velocity control recap</a:t>
            </a:r>
          </a:p>
          <a:p>
            <a:pPr lvl="1">
              <a:spcBef>
                <a:spcPts val="0"/>
              </a:spcBef>
            </a:pPr>
            <a:r>
              <a:rPr lang="en" sz="2400" dirty="0"/>
              <a:t>Headway control design</a:t>
            </a:r>
          </a:p>
          <a:p>
            <a:pPr lvl="1">
              <a:spcBef>
                <a:spcPts val="0"/>
              </a:spcBef>
            </a:pPr>
            <a:r>
              <a:rPr lang="en" sz="2400" dirty="0"/>
              <a:t>Compensation for performance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Simulations and results</a:t>
            </a:r>
            <a:endParaRPr sz="2400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76" name="Google Shape;76;p3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F0E0-384F-407F-8CC2-8C55F959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rate v/s range quadrants.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754B1-BAA6-478B-85B5-FAC501AFD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309" y="1621640"/>
            <a:ext cx="5796040" cy="4555200"/>
          </a:xfrm>
        </p:spPr>
        <p:txBody>
          <a:bodyPr/>
          <a:lstStyle/>
          <a:p>
            <a:pPr marL="186262" indent="0">
              <a:buNone/>
            </a:pPr>
            <a:r>
              <a:rPr lang="en-US" sz="2400" dirty="0"/>
              <a:t>Fourth  quadrant : </a:t>
            </a:r>
            <a:r>
              <a:rPr lang="en-US" sz="2400" dirty="0">
                <a:latin typeface="MathPackOne"/>
              </a:rPr>
              <a:t>corresponds to a situation where a preceding vehicle traveling at a faster speed than the ACC  at a distance shorter than the target headway distance. This situation could occur when the ACC vehicle changes lanes. The ACC vehicle gradually accelerates until the target headway distance is reached. a gradual response characteristic is set to avoid unnecessary deceleration.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4D620-4B3D-4BBF-8F69-D7F2FA807A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40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4D6139-37B1-46DF-824B-C80B79B3F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505" y="647233"/>
            <a:ext cx="2856771" cy="260401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EF3A93-C300-47DD-B940-A4A6A3E8F0DA}"/>
              </a:ext>
            </a:extLst>
          </p:cNvPr>
          <p:cNvSpPr/>
          <p:nvPr/>
        </p:nvSpPr>
        <p:spPr>
          <a:xfrm>
            <a:off x="10479315" y="2061028"/>
            <a:ext cx="930453" cy="710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C55295-9968-4440-A2F2-6BB390330F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6" t="15960" r="-686" b="-15960"/>
          <a:stretch/>
        </p:blipFill>
        <p:spPr>
          <a:xfrm>
            <a:off x="6666895" y="3899241"/>
            <a:ext cx="5556427" cy="15031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6FDA1F-D9BA-4312-BF4A-948B9D4BE023}"/>
                  </a:ext>
                </a:extLst>
              </p14:cNvPr>
              <p14:cNvContentPartPr/>
              <p14:nvPr/>
            </p14:nvContentPartPr>
            <p14:xfrm>
              <a:off x="1620960" y="1495200"/>
              <a:ext cx="9867360" cy="5209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6FDA1F-D9BA-4312-BF4A-948B9D4BE0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1600" y="1485840"/>
                <a:ext cx="9886080" cy="52281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4768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B2C6-7301-428A-87FC-013B1D73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Feedforward compensator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6C5C164-3429-4070-B4DB-D96E85F2E7B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Using kinematics formula, we can calculate the theoretical acceleration required</a:t>
                </a:r>
              </a:p>
              <a:p>
                <a:pPr marL="101597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, where v is target vehicle velocity, u is host vehicle velocity and s is </a:t>
                </a:r>
                <a:r>
                  <a:rPr lang="en-US" dirty="0" err="1"/>
                  <a:t>Dsafe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6C5C164-3429-4070-B4DB-D96E85F2E7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01" t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63F47-4C50-4AB5-9B4B-825567B09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41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1578A1-479A-4BC7-8A9F-9ABFE903A84E}"/>
                  </a:ext>
                </a:extLst>
              </p14:cNvPr>
              <p14:cNvContentPartPr/>
              <p14:nvPr/>
            </p14:nvContentPartPr>
            <p14:xfrm>
              <a:off x="1779360" y="3644640"/>
              <a:ext cx="8866560" cy="3004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1578A1-479A-4BC7-8A9F-9ABFE903A8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0000" y="3635640"/>
                <a:ext cx="8885280" cy="30230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321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A890-7B26-4F83-B328-ADD5AC1C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phase compensator for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04EB6-CC03-4E5B-88A3-B60C9EAF7B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A7CE18-F89D-41F4-90B2-53DC95747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1" y="1656334"/>
            <a:ext cx="9211457" cy="455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131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0AC5B-E667-499B-9579-0CBA1EAA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 performance tuning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068E5-6ACC-4CAC-93BE-755F7796B9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quadrant :</a:t>
            </a:r>
          </a:p>
          <a:p>
            <a:pPr marL="101597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60CFD-C79C-4193-B9E7-4B0363D79D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14831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DDD240-A492-4EB5-8BCC-38975AF8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integration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69E21-F1C8-4F8C-9DA5-B97668FDD7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0606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164773-19C2-4AB4-AB1A-F953A50D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model with ACC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E6A4FB-0D28-4D82-ABF3-7F733A97EC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45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CE176-DEE2-40D2-B06A-F152D85CD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7"/>
          <a:stretch/>
        </p:blipFill>
        <p:spPr>
          <a:xfrm>
            <a:off x="1835408" y="1900361"/>
            <a:ext cx="9352384" cy="394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847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DDD240-A492-4EB5-8BCC-38975AF8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69E21-F1C8-4F8C-9DA5-B97668FDD7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66374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9690-86B7-447D-9CA4-D4D709ED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B5B74-31E4-4014-AD9E-F8712914F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DE489-1095-4B6C-9280-EFC163CFF3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47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9F2E88-9602-4805-B3B8-EFDFF5F36F03}"/>
                  </a:ext>
                </a:extLst>
              </p:cNvPr>
              <p:cNvSpPr txBox="1"/>
              <p:nvPr/>
            </p:nvSpPr>
            <p:spPr>
              <a:xfrm>
                <a:off x="5496911" y="3000703"/>
                <a:ext cx="2391680" cy="12996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85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−20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−50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−85</m:t>
                            </m:r>
                          </m:e>
                        </m:mr>
                        <m:m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43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9F2E88-9602-4805-B3B8-EFDFF5F36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11" y="3000703"/>
                <a:ext cx="2391680" cy="1299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1246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 txBox="1">
            <a:spLocks noGrp="1"/>
          </p:cNvSpPr>
          <p:nvPr>
            <p:ph type="title"/>
          </p:nvPr>
        </p:nvSpPr>
        <p:spPr>
          <a:xfrm>
            <a:off x="831200" y="64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Summary</a:t>
            </a:r>
            <a:endParaRPr/>
          </a:p>
        </p:txBody>
      </p:sp>
      <p:sp>
        <p:nvSpPr>
          <p:cNvPr id="371" name="Google Shape;371;p29"/>
          <p:cNvSpPr txBox="1">
            <a:spLocks noGrp="1"/>
          </p:cNvSpPr>
          <p:nvPr>
            <p:ph type="body" idx="1"/>
          </p:nvPr>
        </p:nvSpPr>
        <p:spPr>
          <a:xfrm>
            <a:off x="8312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This week, we learned about 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Adaptive Cruise Control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Mathematical and Designing Aspects of Linear Quadratic Regulator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72" name="Google Shape;372;p29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>
            <a:spLocks noGrp="1"/>
          </p:cNvSpPr>
          <p:nvPr>
            <p:ph type="title"/>
          </p:nvPr>
        </p:nvSpPr>
        <p:spPr>
          <a:xfrm>
            <a:off x="831200" y="64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Image Credit</a:t>
            </a:r>
            <a:endParaRPr/>
          </a:p>
        </p:txBody>
      </p:sp>
      <p:sp>
        <p:nvSpPr>
          <p:cNvPr id="378" name="Google Shape;378;p30"/>
          <p:cNvSpPr txBox="1">
            <a:spLocks noGrp="1"/>
          </p:cNvSpPr>
          <p:nvPr>
            <p:ph type="body" idx="1"/>
          </p:nvPr>
        </p:nvSpPr>
        <p:spPr>
          <a:xfrm>
            <a:off x="8312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AutoNum type="arabicPeriod"/>
            </a:pPr>
            <a:r>
              <a:rPr lang="en"/>
              <a:t>OSX, Public domain, via Wikimedia Commons</a:t>
            </a:r>
            <a:endParaRPr/>
          </a:p>
        </p:txBody>
      </p:sp>
      <p:sp>
        <p:nvSpPr>
          <p:cNvPr id="379" name="Google Shape;379;p30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>
            <a:spLocks noGrp="1"/>
          </p:cNvSpPr>
          <p:nvPr>
            <p:ph type="title"/>
          </p:nvPr>
        </p:nvSpPr>
        <p:spPr>
          <a:xfrm>
            <a:off x="731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u="none"/>
              <a:t>Adaptive Cruise Control</a:t>
            </a:r>
            <a:endParaRPr u="none"/>
          </a:p>
        </p:txBody>
      </p:sp>
      <p:sp>
        <p:nvSpPr>
          <p:cNvPr id="82" name="Google Shape;82;p5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 txBox="1">
            <a:spLocks noGrp="1"/>
          </p:cNvSpPr>
          <p:nvPr>
            <p:ph type="title"/>
          </p:nvPr>
        </p:nvSpPr>
        <p:spPr>
          <a:xfrm>
            <a:off x="0" y="2598267"/>
            <a:ext cx="12192000" cy="280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THANK YOU</a:t>
            </a:r>
            <a:endParaRPr/>
          </a:p>
        </p:txBody>
      </p:sp>
      <p:sp>
        <p:nvSpPr>
          <p:cNvPr id="385" name="Google Shape;385;p31"/>
          <p:cNvSpPr txBox="1">
            <a:spLocks noGrp="1"/>
          </p:cNvSpPr>
          <p:nvPr>
            <p:ph type="sldNum" idx="12"/>
          </p:nvPr>
        </p:nvSpPr>
        <p:spPr>
          <a:xfrm>
            <a:off x="12" y="63332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Adaptive cruise control</a:t>
            </a:r>
            <a:endParaRPr/>
          </a:p>
          <a:p>
            <a:pPr>
              <a:buClr>
                <a:schemeClr val="dk1"/>
              </a:buClr>
              <a:buSzPts val="1100"/>
            </a:pPr>
            <a:endParaRPr/>
          </a:p>
          <a:p>
            <a:pPr>
              <a:buSzPts val="3200"/>
            </a:pPr>
            <a:endParaRPr/>
          </a:p>
        </p:txBody>
      </p:sp>
      <p:sp>
        <p:nvSpPr>
          <p:cNvPr id="88" name="Google Shape;88;p6"/>
          <p:cNvSpPr txBox="1">
            <a:spLocks noGrp="1"/>
          </p:cNvSpPr>
          <p:nvPr>
            <p:ph type="body" idx="1"/>
          </p:nvPr>
        </p:nvSpPr>
        <p:spPr>
          <a:xfrm>
            <a:off x="974399" y="1536633"/>
            <a:ext cx="6553236" cy="45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07987">
              <a:buSzPts val="2400"/>
            </a:pPr>
            <a:r>
              <a:rPr lang="en" sz="2133" dirty="0"/>
              <a:t>ACC is level 2 feature which controls the vehicle speed while maintaining a safe distance from a target vehicle.</a:t>
            </a:r>
            <a:endParaRPr sz="2133" dirty="0"/>
          </a:p>
          <a:p>
            <a:pPr indent="-507987">
              <a:buSzPts val="2400"/>
            </a:pPr>
            <a:r>
              <a:rPr lang="en" sz="2133" dirty="0"/>
              <a:t>Uses radar detection systems for target selection.</a:t>
            </a:r>
            <a:endParaRPr sz="2133" dirty="0"/>
          </a:p>
          <a:p>
            <a:pPr indent="-507987">
              <a:buSzPts val="2400"/>
            </a:pPr>
            <a:r>
              <a:rPr lang="en" sz="2133" dirty="0"/>
              <a:t>Has closed loop features and interfaces with powertrain, brake controls and steering control ECUs.</a:t>
            </a:r>
            <a:endParaRPr sz="2133" dirty="0"/>
          </a:p>
          <a:p>
            <a:pPr indent="-507987">
              <a:buSzPts val="2400"/>
            </a:pPr>
            <a:r>
              <a:rPr lang="en" sz="2133" dirty="0"/>
              <a:t>Can be enhanced to having automatic adaption to speed signs, stop and yield signs or various traffic scenarios</a:t>
            </a:r>
            <a:endParaRPr sz="2133" dirty="0"/>
          </a:p>
        </p:txBody>
      </p:sp>
      <p:sp>
        <p:nvSpPr>
          <p:cNvPr id="89" name="Google Shape;89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26BDCF-D278-48D9-99F9-FB76C0D2C92E}"/>
              </a:ext>
            </a:extLst>
          </p:cNvPr>
          <p:cNvSpPr txBox="1"/>
          <p:nvPr/>
        </p:nvSpPr>
        <p:spPr>
          <a:xfrm>
            <a:off x="5486401" y="3000744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153434-B06F-4EA6-996D-2FB38D807A90}"/>
              </a:ext>
            </a:extLst>
          </p:cNvPr>
          <p:cNvSpPr txBox="1"/>
          <p:nvPr/>
        </p:nvSpPr>
        <p:spPr>
          <a:xfrm>
            <a:off x="8704520" y="5610704"/>
            <a:ext cx="30054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https://www.youtube.com/watch?v=GInSPWZRFRM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FC02B-CE52-44D5-9128-712AC762FA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975"/>
          <a:stretch/>
        </p:blipFill>
        <p:spPr>
          <a:xfrm rot="16200000">
            <a:off x="7969499" y="2124345"/>
            <a:ext cx="4559653" cy="1936559"/>
          </a:xfrm>
          <a:prstGeom prst="rect">
            <a:avLst/>
          </a:prstGeom>
        </p:spPr>
      </p:pic>
      <p:sp>
        <p:nvSpPr>
          <p:cNvPr id="6" name="Block Arc 5">
            <a:extLst>
              <a:ext uri="{FF2B5EF4-FFF2-40B4-BE49-F238E27FC236}">
                <a16:creationId xmlns:a16="http://schemas.microsoft.com/office/drawing/2014/main" id="{7D0324D6-A6F6-4C50-9AD2-6BA46328702D}"/>
              </a:ext>
            </a:extLst>
          </p:cNvPr>
          <p:cNvSpPr/>
          <p:nvPr/>
        </p:nvSpPr>
        <p:spPr>
          <a:xfrm>
            <a:off x="10349024" y="3156688"/>
            <a:ext cx="529265" cy="359144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A00C1507-CCB5-438C-96DA-14A99F70131D}"/>
              </a:ext>
            </a:extLst>
          </p:cNvPr>
          <p:cNvSpPr/>
          <p:nvPr/>
        </p:nvSpPr>
        <p:spPr>
          <a:xfrm>
            <a:off x="10249325" y="2857989"/>
            <a:ext cx="756095" cy="359144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36DA01C3-C201-4DA5-B02A-C35955D48ABB}"/>
              </a:ext>
            </a:extLst>
          </p:cNvPr>
          <p:cNvSpPr/>
          <p:nvPr/>
        </p:nvSpPr>
        <p:spPr>
          <a:xfrm>
            <a:off x="10108482" y="2559291"/>
            <a:ext cx="1010345" cy="359144"/>
          </a:xfrm>
          <a:prstGeom prst="blockArc">
            <a:avLst>
              <a:gd name="adj1" fmla="val 10875620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977078B9-CE67-4FC3-B2EA-C8F0C9E06C57}"/>
              </a:ext>
            </a:extLst>
          </p:cNvPr>
          <p:cNvSpPr/>
          <p:nvPr/>
        </p:nvSpPr>
        <p:spPr>
          <a:xfrm>
            <a:off x="10431949" y="3429001"/>
            <a:ext cx="363409" cy="28747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3C6BE148-D907-4B48-90A6-454A2E4D25D8}"/>
              </a:ext>
            </a:extLst>
          </p:cNvPr>
          <p:cNvSpPr/>
          <p:nvPr/>
        </p:nvSpPr>
        <p:spPr>
          <a:xfrm>
            <a:off x="10037143" y="2323593"/>
            <a:ext cx="1180459" cy="359144"/>
          </a:xfrm>
          <a:prstGeom prst="blockArc">
            <a:avLst>
              <a:gd name="adj1" fmla="val 10875620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831200" y="64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Adaptive cruise control boundary diagram</a:t>
            </a:r>
            <a:endParaRPr/>
          </a:p>
          <a:p>
            <a:pPr>
              <a:buClr>
                <a:schemeClr val="dk1"/>
              </a:buClr>
              <a:buSzPts val="1100"/>
            </a:pPr>
            <a:endParaRPr/>
          </a:p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99" name="Google Shape;99;p7"/>
          <p:cNvSpPr txBox="1"/>
          <p:nvPr/>
        </p:nvSpPr>
        <p:spPr>
          <a:xfrm>
            <a:off x="5017333" y="6232833"/>
            <a:ext cx="3486000" cy="2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104;p7">
            <a:extLst>
              <a:ext uri="{FF2B5EF4-FFF2-40B4-BE49-F238E27FC236}">
                <a16:creationId xmlns:a16="http://schemas.microsoft.com/office/drawing/2014/main" id="{14EF22BB-F996-455A-B4D6-88E7FEC948B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44" y="647234"/>
            <a:ext cx="9906112" cy="6383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6D3FAC-9815-44E9-A5D9-C6D60DFB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 Boundary diagram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B03107-27C8-41A0-8318-A4E836585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010" y="1536633"/>
            <a:ext cx="4093505" cy="4555200"/>
          </a:xfrm>
        </p:spPr>
        <p:txBody>
          <a:bodyPr/>
          <a:lstStyle/>
          <a:p>
            <a:r>
              <a:rPr lang="en-US" dirty="0"/>
              <a:t>Signal inputs : all input signals coming from the driver like steering switch requests for set speed, gap setting , feature On/Off. Brake pedal actuations to disable feature, acceleration requests to override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70702-8F87-45CE-9134-F0FFD06524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8" name="Google Shape;104;p7">
            <a:extLst>
              <a:ext uri="{FF2B5EF4-FFF2-40B4-BE49-F238E27FC236}">
                <a16:creationId xmlns:a16="http://schemas.microsoft.com/office/drawing/2014/main" id="{DB61073C-CFD5-4345-BF63-1F2AC923BD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1992" y="1185898"/>
            <a:ext cx="7420008" cy="448620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0EF70E-D189-4BE6-95E4-378EDD04A35D}"/>
                  </a:ext>
                </a:extLst>
              </p14:cNvPr>
              <p14:cNvContentPartPr/>
              <p14:nvPr/>
            </p14:nvContentPartPr>
            <p14:xfrm>
              <a:off x="4385280" y="2030400"/>
              <a:ext cx="3840480" cy="2824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0EF70E-D189-4BE6-95E4-378EDD04A3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75920" y="2021039"/>
                <a:ext cx="3859200" cy="28435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027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6D3FAC-9815-44E9-A5D9-C6D60DFB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 Boundary diagram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B03107-27C8-41A0-8318-A4E836585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009" y="1536633"/>
            <a:ext cx="5370763" cy="4555200"/>
          </a:xfrm>
        </p:spPr>
        <p:txBody>
          <a:bodyPr/>
          <a:lstStyle/>
          <a:p>
            <a:r>
              <a:rPr lang="en-US" dirty="0"/>
              <a:t>Signal processing: </a:t>
            </a:r>
          </a:p>
          <a:p>
            <a:r>
              <a:rPr lang="en-US" sz="2133" dirty="0"/>
              <a:t>Sensor fusion : takes radar and camera inputs to select targets (preceding vehicles). Calculated range and range rate parameters for control calculations.</a:t>
            </a:r>
          </a:p>
          <a:p>
            <a:r>
              <a:rPr lang="en-US" sz="2133" dirty="0"/>
              <a:t>Mode manager &amp; diagnostics : checks for various conditions to satisfy the enable conditions for the feature. Processes inputs such as set speed, gap setting and accel/brake pedal inputs to enable / disable feature. </a:t>
            </a:r>
          </a:p>
          <a:p>
            <a:r>
              <a:rPr lang="en-US" sz="2133" dirty="0"/>
              <a:t>ACC controller : control algorithm for ACC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70702-8F87-45CE-9134-F0FFD06524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8" name="Google Shape;104;p7">
            <a:extLst>
              <a:ext uri="{FF2B5EF4-FFF2-40B4-BE49-F238E27FC236}">
                <a16:creationId xmlns:a16="http://schemas.microsoft.com/office/drawing/2014/main" id="{DB61073C-CFD5-4345-BF63-1F2AC923BD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31543" y="1185898"/>
            <a:ext cx="6734628" cy="448620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3B2D2B-D7CD-46A3-A761-19DFB19F91F6}"/>
                  </a:ext>
                </a:extLst>
              </p14:cNvPr>
              <p14:cNvContentPartPr/>
              <p14:nvPr/>
            </p14:nvContentPartPr>
            <p14:xfrm>
              <a:off x="1240320" y="3860640"/>
              <a:ext cx="7608960" cy="2597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3B2D2B-D7CD-46A3-A761-19DFB19F91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0960" y="3851280"/>
                <a:ext cx="7627680" cy="261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923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1572</Words>
  <Application>Microsoft Office PowerPoint</Application>
  <PresentationFormat>Widescreen</PresentationFormat>
  <Paragraphs>198</Paragraphs>
  <Slides>50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Garamond</vt:lpstr>
      <vt:lpstr>Gill Sans</vt:lpstr>
      <vt:lpstr>Helvetica Neue</vt:lpstr>
      <vt:lpstr>MathPackOne</vt:lpstr>
      <vt:lpstr>Office Theme</vt:lpstr>
      <vt:lpstr>PowerPoint Presentation</vt:lpstr>
      <vt:lpstr>Autonomous Vehicle Control</vt:lpstr>
      <vt:lpstr>Recap </vt:lpstr>
      <vt:lpstr>Table of Contents </vt:lpstr>
      <vt:lpstr>Adaptive Cruise Control</vt:lpstr>
      <vt:lpstr>Adaptive cruise control  </vt:lpstr>
      <vt:lpstr>Adaptive cruise control boundary diagram  </vt:lpstr>
      <vt:lpstr>ACC Boundary diagram</vt:lpstr>
      <vt:lpstr>ACC Boundary diagram</vt:lpstr>
      <vt:lpstr>ACC Boundary diagram</vt:lpstr>
      <vt:lpstr>Adaptive Cruise control algorithm</vt:lpstr>
      <vt:lpstr>Adaptive Cruise control algorithm</vt:lpstr>
      <vt:lpstr>Lower level Controller implementation</vt:lpstr>
      <vt:lpstr>Velocity control recap  </vt:lpstr>
      <vt:lpstr>Velocity control implementation</vt:lpstr>
      <vt:lpstr>Headway control logic</vt:lpstr>
      <vt:lpstr>Headway control with PD control</vt:lpstr>
      <vt:lpstr>Testing Headway controller</vt:lpstr>
      <vt:lpstr>Testing Headway controller</vt:lpstr>
      <vt:lpstr>ACC model integration</vt:lpstr>
      <vt:lpstr>ACC feature model layout</vt:lpstr>
      <vt:lpstr>Scenario design</vt:lpstr>
      <vt:lpstr>Input block implementation</vt:lpstr>
      <vt:lpstr>Radar input block</vt:lpstr>
      <vt:lpstr>Radar input block</vt:lpstr>
      <vt:lpstr>ACC controller block implementation</vt:lpstr>
      <vt:lpstr>ACC state logic</vt:lpstr>
      <vt:lpstr>PowerPoint Presentation</vt:lpstr>
      <vt:lpstr>ACC state logic  </vt:lpstr>
      <vt:lpstr>ACC state logic test</vt:lpstr>
      <vt:lpstr>Headway &amp; velocity control</vt:lpstr>
      <vt:lpstr>ACC model integration</vt:lpstr>
      <vt:lpstr>ACC scenario test.</vt:lpstr>
      <vt:lpstr>ACC scenario test.</vt:lpstr>
      <vt:lpstr>Performance susbsystem</vt:lpstr>
      <vt:lpstr>Feedforward performance logic </vt:lpstr>
      <vt:lpstr>Range rate v/s range quadrants.</vt:lpstr>
      <vt:lpstr>Range rate v/s range quadrants.</vt:lpstr>
      <vt:lpstr>Range rate v/s range quadrants.</vt:lpstr>
      <vt:lpstr>Range rate v/s range quadrants.</vt:lpstr>
      <vt:lpstr>Feedforward compensator</vt:lpstr>
      <vt:lpstr>Adding a phase compensator for performance</vt:lpstr>
      <vt:lpstr>ACC performance tuning</vt:lpstr>
      <vt:lpstr>Model integration</vt:lpstr>
      <vt:lpstr>Simulink model with ACC</vt:lpstr>
      <vt:lpstr>Simulation results</vt:lpstr>
      <vt:lpstr>PowerPoint Presentation</vt:lpstr>
      <vt:lpstr>Summary</vt:lpstr>
      <vt:lpstr>Image Credit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Animesh Sarkar</dc:creator>
  <cp:lastModifiedBy>Animesh Sarkar</cp:lastModifiedBy>
  <cp:revision>1</cp:revision>
  <dcterms:created xsi:type="dcterms:W3CDTF">2022-03-11T10:00:38Z</dcterms:created>
  <dcterms:modified xsi:type="dcterms:W3CDTF">2022-03-11T10:01:33Z</dcterms:modified>
</cp:coreProperties>
</file>