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4" r:id="rId7"/>
    <p:sldId id="267" r:id="rId8"/>
    <p:sldId id="263" r:id="rId9"/>
    <p:sldId id="261" r:id="rId10"/>
    <p:sldId id="262" r:id="rId11"/>
    <p:sldId id="268" r:id="rId12"/>
    <p:sldId id="269" r:id="rId13"/>
    <p:sldId id="271" r:id="rId14"/>
    <p:sldId id="270"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g"/></Relationships>
</file>

<file path=ppt/diagrams/_rels/drawing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FA1781-ACB1-4ED6-A632-8BA0064B9DF6}" type="doc">
      <dgm:prSet loTypeId="urn:microsoft.com/office/officeart/2011/layout/HexagonRadial" loCatId="cycle" qsTypeId="urn:microsoft.com/office/officeart/2005/8/quickstyle/simple4" qsCatId="simple" csTypeId="urn:microsoft.com/office/officeart/2005/8/colors/accent1_2" csCatId="accent1" phldr="1"/>
      <dgm:spPr/>
      <dgm:t>
        <a:bodyPr/>
        <a:lstStyle/>
        <a:p>
          <a:endParaRPr lang="en-US"/>
        </a:p>
      </dgm:t>
    </dgm:pt>
    <dgm:pt modelId="{ADE7C305-68FD-49C4-9643-4DBD6DDCA022}">
      <dgm:prSet custT="1"/>
      <dgm:spPr/>
      <dgm:t>
        <a:bodyPr/>
        <a:lstStyle/>
        <a:p>
          <a:r>
            <a:rPr lang="en-US" sz="1600" b="1" dirty="0">
              <a:solidFill>
                <a:schemeClr val="tx1"/>
              </a:solidFill>
              <a:latin typeface="Times New Roman" panose="02020603050405020304" pitchFamily="18" charset="0"/>
              <a:cs typeface="Times New Roman" panose="02020603050405020304" pitchFamily="18" charset="0"/>
            </a:rPr>
            <a:t>Features </a:t>
          </a:r>
        </a:p>
      </dgm:t>
    </dgm:pt>
    <dgm:pt modelId="{FE3514BB-CC86-4554-BA20-E161B815DFE4}" type="parTrans" cxnId="{E80FE1F8-CB47-405C-8E14-852B40691CF2}">
      <dgm:prSet/>
      <dgm:spPr/>
      <dgm:t>
        <a:bodyPr/>
        <a:lstStyle/>
        <a:p>
          <a:endParaRPr lang="en-US"/>
        </a:p>
      </dgm:t>
    </dgm:pt>
    <dgm:pt modelId="{D6DE8570-ECB1-4FF6-9D10-A35ADE4071F7}" type="sibTrans" cxnId="{E80FE1F8-CB47-405C-8E14-852B40691CF2}">
      <dgm:prSet/>
      <dgm:spPr/>
      <dgm:t>
        <a:bodyPr/>
        <a:lstStyle/>
        <a:p>
          <a:endParaRPr lang="en-US"/>
        </a:p>
      </dgm:t>
    </dgm:pt>
    <dgm:pt modelId="{762E62DE-F550-455D-BE63-9C132D6A1913}">
      <dgm:prSet custT="1"/>
      <dgm:spPr/>
      <dgm:t>
        <a:bodyPr/>
        <a:lstStyle/>
        <a:p>
          <a:r>
            <a:rPr lang="en-US" sz="1600" b="1" i="0" dirty="0">
              <a:solidFill>
                <a:schemeClr val="tx1"/>
              </a:solidFill>
              <a:latin typeface="Times New Roman" panose="02020603050405020304" pitchFamily="18" charset="0"/>
              <a:cs typeface="Times New Roman" panose="02020603050405020304" pitchFamily="18" charset="0"/>
            </a:rPr>
            <a:t>User registration and authentication</a:t>
          </a:r>
          <a:endParaRPr lang="en-US" sz="1600" b="1" dirty="0">
            <a:solidFill>
              <a:schemeClr val="tx1"/>
            </a:solidFill>
            <a:latin typeface="Times New Roman" panose="02020603050405020304" pitchFamily="18" charset="0"/>
            <a:cs typeface="Times New Roman" panose="02020603050405020304" pitchFamily="18" charset="0"/>
          </a:endParaRPr>
        </a:p>
      </dgm:t>
    </dgm:pt>
    <dgm:pt modelId="{C38165B1-9C47-4A6E-B69E-3945659AAE66}" type="parTrans" cxnId="{D293D5D7-A0D0-42E4-BBC7-AF440557F4A9}">
      <dgm:prSet/>
      <dgm:spPr/>
      <dgm:t>
        <a:bodyPr/>
        <a:lstStyle/>
        <a:p>
          <a:endParaRPr lang="en-US"/>
        </a:p>
      </dgm:t>
    </dgm:pt>
    <dgm:pt modelId="{0C9704B4-CE1C-419D-9D46-7BF47C6D073A}" type="sibTrans" cxnId="{D293D5D7-A0D0-42E4-BBC7-AF440557F4A9}">
      <dgm:prSet/>
      <dgm:spPr/>
      <dgm:t>
        <a:bodyPr/>
        <a:lstStyle/>
        <a:p>
          <a:endParaRPr lang="en-US"/>
        </a:p>
      </dgm:t>
    </dgm:pt>
    <dgm:pt modelId="{997EDA67-85DF-49E7-85BD-BCE98B8D87B1}">
      <dgm:prSet custT="1"/>
      <dgm:spPr/>
      <dgm:t>
        <a:bodyPr/>
        <a:lstStyle/>
        <a:p>
          <a:r>
            <a:rPr lang="en-US" sz="1600" b="1" i="0">
              <a:solidFill>
                <a:schemeClr val="tx1"/>
              </a:solidFill>
              <a:latin typeface="Times New Roman" panose="02020603050405020304" pitchFamily="18" charset="0"/>
              <a:cs typeface="Times New Roman" panose="02020603050405020304" pitchFamily="18" charset="0"/>
            </a:rPr>
            <a:t>Access to a library of educational videos.</a:t>
          </a:r>
          <a:endParaRPr lang="en-US" sz="1600" b="1">
            <a:solidFill>
              <a:schemeClr val="tx1"/>
            </a:solidFill>
            <a:latin typeface="Times New Roman" panose="02020603050405020304" pitchFamily="18" charset="0"/>
            <a:cs typeface="Times New Roman" panose="02020603050405020304" pitchFamily="18" charset="0"/>
          </a:endParaRPr>
        </a:p>
      </dgm:t>
    </dgm:pt>
    <dgm:pt modelId="{DEB2B853-04C1-4BE6-9142-C9CE022D077B}" type="parTrans" cxnId="{119F90FB-189A-4763-901F-2132D6BA7AB8}">
      <dgm:prSet/>
      <dgm:spPr/>
      <dgm:t>
        <a:bodyPr/>
        <a:lstStyle/>
        <a:p>
          <a:endParaRPr lang="en-US"/>
        </a:p>
      </dgm:t>
    </dgm:pt>
    <dgm:pt modelId="{B14A2A80-1DBB-4901-8ED8-F52520743FE5}" type="sibTrans" cxnId="{119F90FB-189A-4763-901F-2132D6BA7AB8}">
      <dgm:prSet/>
      <dgm:spPr/>
      <dgm:t>
        <a:bodyPr/>
        <a:lstStyle/>
        <a:p>
          <a:endParaRPr lang="en-US"/>
        </a:p>
      </dgm:t>
    </dgm:pt>
    <dgm:pt modelId="{E409CA2C-D099-4ED1-9C05-527C46B0228D}">
      <dgm:prSet custT="1"/>
      <dgm:spPr/>
      <dgm:t>
        <a:bodyPr/>
        <a:lstStyle/>
        <a:p>
          <a:r>
            <a:rPr lang="en-US" sz="1600" b="1" i="0" dirty="0">
              <a:solidFill>
                <a:schemeClr val="tx1"/>
              </a:solidFill>
              <a:latin typeface="Times New Roman" panose="02020603050405020304" pitchFamily="18" charset="0"/>
              <a:cs typeface="Times New Roman" panose="02020603050405020304" pitchFamily="18" charset="0"/>
            </a:rPr>
            <a:t>Downloadable documents for offline learning.</a:t>
          </a:r>
          <a:endParaRPr lang="en-US" sz="1600" b="1" dirty="0">
            <a:solidFill>
              <a:schemeClr val="tx1"/>
            </a:solidFill>
            <a:latin typeface="Times New Roman" panose="02020603050405020304" pitchFamily="18" charset="0"/>
            <a:cs typeface="Times New Roman" panose="02020603050405020304" pitchFamily="18" charset="0"/>
          </a:endParaRPr>
        </a:p>
      </dgm:t>
    </dgm:pt>
    <dgm:pt modelId="{1DB54FD1-23F4-459D-8E0E-B7D6E395A25C}" type="parTrans" cxnId="{439FD22A-BC80-4D23-B0B8-E17BB15E429E}">
      <dgm:prSet/>
      <dgm:spPr/>
      <dgm:t>
        <a:bodyPr/>
        <a:lstStyle/>
        <a:p>
          <a:endParaRPr lang="en-US"/>
        </a:p>
      </dgm:t>
    </dgm:pt>
    <dgm:pt modelId="{627D20F1-F9B7-46AD-9C1B-7A82CD462265}" type="sibTrans" cxnId="{439FD22A-BC80-4D23-B0B8-E17BB15E429E}">
      <dgm:prSet/>
      <dgm:spPr/>
      <dgm:t>
        <a:bodyPr/>
        <a:lstStyle/>
        <a:p>
          <a:endParaRPr lang="en-US"/>
        </a:p>
      </dgm:t>
    </dgm:pt>
    <dgm:pt modelId="{7AA505E9-FBF7-4928-9D26-A2B3D2208DED}">
      <dgm:prSet custT="1"/>
      <dgm:spPr/>
      <dgm:t>
        <a:bodyPr/>
        <a:lstStyle/>
        <a:p>
          <a:r>
            <a:rPr lang="en-US" sz="1600" b="1" i="0">
              <a:solidFill>
                <a:schemeClr val="tx1"/>
              </a:solidFill>
              <a:latin typeface="Times New Roman" panose="02020603050405020304" pitchFamily="18" charset="0"/>
              <a:cs typeface="Times New Roman" panose="02020603050405020304" pitchFamily="18" charset="0"/>
            </a:rPr>
            <a:t>Interactive quizzes for self-assessment.</a:t>
          </a:r>
          <a:endParaRPr lang="en-US" sz="1600" b="1">
            <a:solidFill>
              <a:schemeClr val="tx1"/>
            </a:solidFill>
            <a:latin typeface="Times New Roman" panose="02020603050405020304" pitchFamily="18" charset="0"/>
            <a:cs typeface="Times New Roman" panose="02020603050405020304" pitchFamily="18" charset="0"/>
          </a:endParaRPr>
        </a:p>
      </dgm:t>
    </dgm:pt>
    <dgm:pt modelId="{73DF60D1-5438-40BF-BB31-5EEAABC38229}" type="parTrans" cxnId="{DEEF05B4-763F-48DC-ACB8-8EC031E6487D}">
      <dgm:prSet/>
      <dgm:spPr/>
      <dgm:t>
        <a:bodyPr/>
        <a:lstStyle/>
        <a:p>
          <a:endParaRPr lang="en-US"/>
        </a:p>
      </dgm:t>
    </dgm:pt>
    <dgm:pt modelId="{2F077E78-6813-4B4F-99AE-B38ACBC6CE41}" type="sibTrans" cxnId="{DEEF05B4-763F-48DC-ACB8-8EC031E6487D}">
      <dgm:prSet/>
      <dgm:spPr/>
      <dgm:t>
        <a:bodyPr/>
        <a:lstStyle/>
        <a:p>
          <a:endParaRPr lang="en-US"/>
        </a:p>
      </dgm:t>
    </dgm:pt>
    <dgm:pt modelId="{EA022023-6EE2-4160-AD31-C506CF59A1FB}">
      <dgm:prSet custT="1"/>
      <dgm:spPr/>
      <dgm:t>
        <a:bodyPr/>
        <a:lstStyle/>
        <a:p>
          <a:r>
            <a:rPr lang="en-US" sz="1600" b="1" i="0">
              <a:solidFill>
                <a:schemeClr val="tx1"/>
              </a:solidFill>
              <a:latin typeface="Times New Roman" panose="02020603050405020304" pitchFamily="18" charset="0"/>
              <a:cs typeface="Times New Roman" panose="02020603050405020304" pitchFamily="18" charset="0"/>
            </a:rPr>
            <a:t>User engagement through contact us.</a:t>
          </a:r>
          <a:endParaRPr lang="en-US" sz="1600" b="1">
            <a:solidFill>
              <a:schemeClr val="tx1"/>
            </a:solidFill>
            <a:latin typeface="Times New Roman" panose="02020603050405020304" pitchFamily="18" charset="0"/>
            <a:cs typeface="Times New Roman" panose="02020603050405020304" pitchFamily="18" charset="0"/>
          </a:endParaRPr>
        </a:p>
      </dgm:t>
    </dgm:pt>
    <dgm:pt modelId="{6DDF16BE-6AD6-40EA-9D38-F4767A092EE7}" type="parTrans" cxnId="{B7269B2D-F26E-4599-A0CF-22D5C2690DDE}">
      <dgm:prSet/>
      <dgm:spPr/>
      <dgm:t>
        <a:bodyPr/>
        <a:lstStyle/>
        <a:p>
          <a:endParaRPr lang="en-US"/>
        </a:p>
      </dgm:t>
    </dgm:pt>
    <dgm:pt modelId="{C77E6303-D0CA-427B-A0D6-B97581B65674}" type="sibTrans" cxnId="{B7269B2D-F26E-4599-A0CF-22D5C2690DDE}">
      <dgm:prSet/>
      <dgm:spPr/>
      <dgm:t>
        <a:bodyPr/>
        <a:lstStyle/>
        <a:p>
          <a:endParaRPr lang="en-US"/>
        </a:p>
      </dgm:t>
    </dgm:pt>
    <dgm:pt modelId="{1AE7C645-DCD6-43D4-819A-D80F673D12B0}">
      <dgm:prSet custT="1"/>
      <dgm:spPr/>
      <dgm:t>
        <a:bodyPr/>
        <a:lstStyle/>
        <a:p>
          <a:r>
            <a:rPr lang="en-US" sz="1600" b="1" i="0" dirty="0">
              <a:solidFill>
                <a:schemeClr val="tx1"/>
              </a:solidFill>
              <a:latin typeface="Times New Roman" panose="02020603050405020304" pitchFamily="18" charset="0"/>
              <a:cs typeface="Times New Roman" panose="02020603050405020304" pitchFamily="18" charset="0"/>
            </a:rPr>
            <a:t>Supports individual learning styles and needs.</a:t>
          </a:r>
          <a:endParaRPr lang="en-US" sz="1600" b="1" dirty="0">
            <a:solidFill>
              <a:schemeClr val="tx1"/>
            </a:solidFill>
            <a:latin typeface="Times New Roman" panose="02020603050405020304" pitchFamily="18" charset="0"/>
            <a:cs typeface="Times New Roman" panose="02020603050405020304" pitchFamily="18" charset="0"/>
          </a:endParaRPr>
        </a:p>
      </dgm:t>
    </dgm:pt>
    <dgm:pt modelId="{F29CCBDA-4E74-45F7-9CC5-BBF7BD14C7A5}" type="parTrans" cxnId="{C9C4264B-6D63-4AED-B7AF-DFFCCE94B2E4}">
      <dgm:prSet/>
      <dgm:spPr/>
      <dgm:t>
        <a:bodyPr/>
        <a:lstStyle/>
        <a:p>
          <a:endParaRPr lang="en-US"/>
        </a:p>
      </dgm:t>
    </dgm:pt>
    <dgm:pt modelId="{714CBE4F-99DA-4D64-AE5B-B695B15DEAA5}" type="sibTrans" cxnId="{C9C4264B-6D63-4AED-B7AF-DFFCCE94B2E4}">
      <dgm:prSet/>
      <dgm:spPr/>
      <dgm:t>
        <a:bodyPr/>
        <a:lstStyle/>
        <a:p>
          <a:endParaRPr lang="en-US"/>
        </a:p>
      </dgm:t>
    </dgm:pt>
    <dgm:pt modelId="{7BC020F2-CDA7-4DE4-959F-B9010F538F44}" type="pres">
      <dgm:prSet presAssocID="{67FA1781-ACB1-4ED6-A632-8BA0064B9DF6}" presName="Name0" presStyleCnt="0">
        <dgm:presLayoutVars>
          <dgm:chMax val="1"/>
          <dgm:chPref val="1"/>
          <dgm:dir/>
          <dgm:animOne val="branch"/>
          <dgm:animLvl val="lvl"/>
        </dgm:presLayoutVars>
      </dgm:prSet>
      <dgm:spPr/>
    </dgm:pt>
    <dgm:pt modelId="{D1DD6008-2418-42E9-8C5E-77BB186F6ECF}" type="pres">
      <dgm:prSet presAssocID="{ADE7C305-68FD-49C4-9643-4DBD6DDCA022}" presName="Parent" presStyleLbl="node0" presStyleIdx="0" presStyleCnt="1">
        <dgm:presLayoutVars>
          <dgm:chMax val="6"/>
          <dgm:chPref val="6"/>
        </dgm:presLayoutVars>
      </dgm:prSet>
      <dgm:spPr/>
    </dgm:pt>
    <dgm:pt modelId="{8495DD22-313C-4D6F-87AF-3B67C2912BF1}" type="pres">
      <dgm:prSet presAssocID="{762E62DE-F550-455D-BE63-9C132D6A1913}" presName="Accent1" presStyleCnt="0"/>
      <dgm:spPr/>
    </dgm:pt>
    <dgm:pt modelId="{FFCA7FA0-867C-42E9-B851-F604466A9493}" type="pres">
      <dgm:prSet presAssocID="{762E62DE-F550-455D-BE63-9C132D6A1913}" presName="Accent" presStyleLbl="bgShp" presStyleIdx="0" presStyleCnt="6"/>
      <dgm:spPr/>
    </dgm:pt>
    <dgm:pt modelId="{971F7CA1-2752-4A57-8EF3-BD94DB5F0879}" type="pres">
      <dgm:prSet presAssocID="{762E62DE-F550-455D-BE63-9C132D6A1913}" presName="Child1" presStyleLbl="node1" presStyleIdx="0" presStyleCnt="6" custScaleX="104698">
        <dgm:presLayoutVars>
          <dgm:chMax val="0"/>
          <dgm:chPref val="0"/>
          <dgm:bulletEnabled val="1"/>
        </dgm:presLayoutVars>
      </dgm:prSet>
      <dgm:spPr/>
    </dgm:pt>
    <dgm:pt modelId="{130434AB-DBDC-4E99-9BAE-EF03922A4817}" type="pres">
      <dgm:prSet presAssocID="{997EDA67-85DF-49E7-85BD-BCE98B8D87B1}" presName="Accent2" presStyleCnt="0"/>
      <dgm:spPr/>
    </dgm:pt>
    <dgm:pt modelId="{04950376-B0BD-43E8-B641-8E6F52C83295}" type="pres">
      <dgm:prSet presAssocID="{997EDA67-85DF-49E7-85BD-BCE98B8D87B1}" presName="Accent" presStyleLbl="bgShp" presStyleIdx="1" presStyleCnt="6"/>
      <dgm:spPr/>
    </dgm:pt>
    <dgm:pt modelId="{E19743AC-DE9E-4A24-B2D7-FCB6CADCF98D}" type="pres">
      <dgm:prSet presAssocID="{997EDA67-85DF-49E7-85BD-BCE98B8D87B1}" presName="Child2" presStyleLbl="node1" presStyleIdx="1" presStyleCnt="6">
        <dgm:presLayoutVars>
          <dgm:chMax val="0"/>
          <dgm:chPref val="0"/>
          <dgm:bulletEnabled val="1"/>
        </dgm:presLayoutVars>
      </dgm:prSet>
      <dgm:spPr/>
    </dgm:pt>
    <dgm:pt modelId="{776660C4-BD56-4A3F-9D7F-96752FD2830A}" type="pres">
      <dgm:prSet presAssocID="{E409CA2C-D099-4ED1-9C05-527C46B0228D}" presName="Accent3" presStyleCnt="0"/>
      <dgm:spPr/>
    </dgm:pt>
    <dgm:pt modelId="{DA184A97-5C7B-498C-BDEC-24A125DAD06F}" type="pres">
      <dgm:prSet presAssocID="{E409CA2C-D099-4ED1-9C05-527C46B0228D}" presName="Accent" presStyleLbl="bgShp" presStyleIdx="2" presStyleCnt="6"/>
      <dgm:spPr/>
    </dgm:pt>
    <dgm:pt modelId="{06B80162-1339-4B17-950C-01B28222BE1F}" type="pres">
      <dgm:prSet presAssocID="{E409CA2C-D099-4ED1-9C05-527C46B0228D}" presName="Child3" presStyleLbl="node1" presStyleIdx="2" presStyleCnt="6" custScaleX="104167" custLinFactNeighborX="0">
        <dgm:presLayoutVars>
          <dgm:chMax val="0"/>
          <dgm:chPref val="0"/>
          <dgm:bulletEnabled val="1"/>
        </dgm:presLayoutVars>
      </dgm:prSet>
      <dgm:spPr/>
    </dgm:pt>
    <dgm:pt modelId="{95DC580F-C9D2-4ADD-873C-A7058C623E72}" type="pres">
      <dgm:prSet presAssocID="{7AA505E9-FBF7-4928-9D26-A2B3D2208DED}" presName="Accent4" presStyleCnt="0"/>
      <dgm:spPr/>
    </dgm:pt>
    <dgm:pt modelId="{4CF87395-D976-41C0-9779-9C1962507098}" type="pres">
      <dgm:prSet presAssocID="{7AA505E9-FBF7-4928-9D26-A2B3D2208DED}" presName="Accent" presStyleLbl="bgShp" presStyleIdx="3" presStyleCnt="6"/>
      <dgm:spPr/>
    </dgm:pt>
    <dgm:pt modelId="{4CACEE32-92C3-4E7E-BE2D-8B271ACBCE82}" type="pres">
      <dgm:prSet presAssocID="{7AA505E9-FBF7-4928-9D26-A2B3D2208DED}" presName="Child4" presStyleLbl="node1" presStyleIdx="3" presStyleCnt="6">
        <dgm:presLayoutVars>
          <dgm:chMax val="0"/>
          <dgm:chPref val="0"/>
          <dgm:bulletEnabled val="1"/>
        </dgm:presLayoutVars>
      </dgm:prSet>
      <dgm:spPr/>
    </dgm:pt>
    <dgm:pt modelId="{704A4E64-7045-4CAA-8B28-23E720DC07F1}" type="pres">
      <dgm:prSet presAssocID="{EA022023-6EE2-4160-AD31-C506CF59A1FB}" presName="Accent5" presStyleCnt="0"/>
      <dgm:spPr/>
    </dgm:pt>
    <dgm:pt modelId="{527250DF-F965-44E1-A481-CF488BF78D4B}" type="pres">
      <dgm:prSet presAssocID="{EA022023-6EE2-4160-AD31-C506CF59A1FB}" presName="Accent" presStyleLbl="bgShp" presStyleIdx="4" presStyleCnt="6"/>
      <dgm:spPr/>
    </dgm:pt>
    <dgm:pt modelId="{6D6B1C49-722A-4780-9AB8-ED1DE75FC50F}" type="pres">
      <dgm:prSet presAssocID="{EA022023-6EE2-4160-AD31-C506CF59A1FB}" presName="Child5" presStyleLbl="node1" presStyleIdx="4" presStyleCnt="6">
        <dgm:presLayoutVars>
          <dgm:chMax val="0"/>
          <dgm:chPref val="0"/>
          <dgm:bulletEnabled val="1"/>
        </dgm:presLayoutVars>
      </dgm:prSet>
      <dgm:spPr/>
    </dgm:pt>
    <dgm:pt modelId="{0F169597-8521-4428-AEA4-127BED5CCAE2}" type="pres">
      <dgm:prSet presAssocID="{1AE7C645-DCD6-43D4-819A-D80F673D12B0}" presName="Accent6" presStyleCnt="0"/>
      <dgm:spPr/>
    </dgm:pt>
    <dgm:pt modelId="{F103B638-DBA9-4F5A-8BB9-C17F165E279A}" type="pres">
      <dgm:prSet presAssocID="{1AE7C645-DCD6-43D4-819A-D80F673D12B0}" presName="Accent" presStyleLbl="bgShp" presStyleIdx="5" presStyleCnt="6"/>
      <dgm:spPr/>
    </dgm:pt>
    <dgm:pt modelId="{DF7A5F87-C28B-494E-B396-303F7100096F}" type="pres">
      <dgm:prSet presAssocID="{1AE7C645-DCD6-43D4-819A-D80F673D12B0}" presName="Child6" presStyleLbl="node1" presStyleIdx="5" presStyleCnt="6" custLinFactNeighborY="2032">
        <dgm:presLayoutVars>
          <dgm:chMax val="0"/>
          <dgm:chPref val="0"/>
          <dgm:bulletEnabled val="1"/>
        </dgm:presLayoutVars>
      </dgm:prSet>
      <dgm:spPr/>
    </dgm:pt>
  </dgm:ptLst>
  <dgm:cxnLst>
    <dgm:cxn modelId="{D3858D15-4CCD-472D-AF64-EE0B5E7017CD}" type="presOf" srcId="{EA022023-6EE2-4160-AD31-C506CF59A1FB}" destId="{6D6B1C49-722A-4780-9AB8-ED1DE75FC50F}" srcOrd="0" destOrd="0" presId="urn:microsoft.com/office/officeart/2011/layout/HexagonRadial"/>
    <dgm:cxn modelId="{439FD22A-BC80-4D23-B0B8-E17BB15E429E}" srcId="{ADE7C305-68FD-49C4-9643-4DBD6DDCA022}" destId="{E409CA2C-D099-4ED1-9C05-527C46B0228D}" srcOrd="2" destOrd="0" parTransId="{1DB54FD1-23F4-459D-8E0E-B7D6E395A25C}" sibTransId="{627D20F1-F9B7-46AD-9C1B-7A82CD462265}"/>
    <dgm:cxn modelId="{B7269B2D-F26E-4599-A0CF-22D5C2690DDE}" srcId="{ADE7C305-68FD-49C4-9643-4DBD6DDCA022}" destId="{EA022023-6EE2-4160-AD31-C506CF59A1FB}" srcOrd="4" destOrd="0" parTransId="{6DDF16BE-6AD6-40EA-9D38-F4767A092EE7}" sibTransId="{C77E6303-D0CA-427B-A0D6-B97581B65674}"/>
    <dgm:cxn modelId="{7A9F4C60-A8C3-4DC8-9C45-33886F6C260C}" type="presOf" srcId="{762E62DE-F550-455D-BE63-9C132D6A1913}" destId="{971F7CA1-2752-4A57-8EF3-BD94DB5F0879}" srcOrd="0" destOrd="0" presId="urn:microsoft.com/office/officeart/2011/layout/HexagonRadial"/>
    <dgm:cxn modelId="{C9C4264B-6D63-4AED-B7AF-DFFCCE94B2E4}" srcId="{ADE7C305-68FD-49C4-9643-4DBD6DDCA022}" destId="{1AE7C645-DCD6-43D4-819A-D80F673D12B0}" srcOrd="5" destOrd="0" parTransId="{F29CCBDA-4E74-45F7-9CC5-BBF7BD14C7A5}" sibTransId="{714CBE4F-99DA-4D64-AE5B-B695B15DEAA5}"/>
    <dgm:cxn modelId="{2FA6B650-8C68-47A3-9321-F3B85184A0D1}" type="presOf" srcId="{ADE7C305-68FD-49C4-9643-4DBD6DDCA022}" destId="{D1DD6008-2418-42E9-8C5E-77BB186F6ECF}" srcOrd="0" destOrd="0" presId="urn:microsoft.com/office/officeart/2011/layout/HexagonRadial"/>
    <dgm:cxn modelId="{5FEADD50-14E9-4E21-8BAC-7853384E4D4F}" type="presOf" srcId="{E409CA2C-D099-4ED1-9C05-527C46B0228D}" destId="{06B80162-1339-4B17-950C-01B28222BE1F}" srcOrd="0" destOrd="0" presId="urn:microsoft.com/office/officeart/2011/layout/HexagonRadial"/>
    <dgm:cxn modelId="{FE5A8C57-0897-4494-A919-8451DB25E065}" type="presOf" srcId="{7AA505E9-FBF7-4928-9D26-A2B3D2208DED}" destId="{4CACEE32-92C3-4E7E-BE2D-8B271ACBCE82}" srcOrd="0" destOrd="0" presId="urn:microsoft.com/office/officeart/2011/layout/HexagonRadial"/>
    <dgm:cxn modelId="{A1F79A89-B22A-4E4B-BE30-F103F18D4669}" type="presOf" srcId="{1AE7C645-DCD6-43D4-819A-D80F673D12B0}" destId="{DF7A5F87-C28B-494E-B396-303F7100096F}" srcOrd="0" destOrd="0" presId="urn:microsoft.com/office/officeart/2011/layout/HexagonRadial"/>
    <dgm:cxn modelId="{DEEF05B4-763F-48DC-ACB8-8EC031E6487D}" srcId="{ADE7C305-68FD-49C4-9643-4DBD6DDCA022}" destId="{7AA505E9-FBF7-4928-9D26-A2B3D2208DED}" srcOrd="3" destOrd="0" parTransId="{73DF60D1-5438-40BF-BB31-5EEAABC38229}" sibTransId="{2F077E78-6813-4B4F-99AE-B38ACBC6CE41}"/>
    <dgm:cxn modelId="{6EF10DB9-3354-4F97-8086-AE7A6E46C157}" type="presOf" srcId="{67FA1781-ACB1-4ED6-A632-8BA0064B9DF6}" destId="{7BC020F2-CDA7-4DE4-959F-B9010F538F44}" srcOrd="0" destOrd="0" presId="urn:microsoft.com/office/officeart/2011/layout/HexagonRadial"/>
    <dgm:cxn modelId="{E926F4CE-B56F-4EBF-B588-C3406A4E0087}" type="presOf" srcId="{997EDA67-85DF-49E7-85BD-BCE98B8D87B1}" destId="{E19743AC-DE9E-4A24-B2D7-FCB6CADCF98D}" srcOrd="0" destOrd="0" presId="urn:microsoft.com/office/officeart/2011/layout/HexagonRadial"/>
    <dgm:cxn modelId="{D293D5D7-A0D0-42E4-BBC7-AF440557F4A9}" srcId="{ADE7C305-68FD-49C4-9643-4DBD6DDCA022}" destId="{762E62DE-F550-455D-BE63-9C132D6A1913}" srcOrd="0" destOrd="0" parTransId="{C38165B1-9C47-4A6E-B69E-3945659AAE66}" sibTransId="{0C9704B4-CE1C-419D-9D46-7BF47C6D073A}"/>
    <dgm:cxn modelId="{E80FE1F8-CB47-405C-8E14-852B40691CF2}" srcId="{67FA1781-ACB1-4ED6-A632-8BA0064B9DF6}" destId="{ADE7C305-68FD-49C4-9643-4DBD6DDCA022}" srcOrd="0" destOrd="0" parTransId="{FE3514BB-CC86-4554-BA20-E161B815DFE4}" sibTransId="{D6DE8570-ECB1-4FF6-9D10-A35ADE4071F7}"/>
    <dgm:cxn modelId="{119F90FB-189A-4763-901F-2132D6BA7AB8}" srcId="{ADE7C305-68FD-49C4-9643-4DBD6DDCA022}" destId="{997EDA67-85DF-49E7-85BD-BCE98B8D87B1}" srcOrd="1" destOrd="0" parTransId="{DEB2B853-04C1-4BE6-9142-C9CE022D077B}" sibTransId="{B14A2A80-1DBB-4901-8ED8-F52520743FE5}"/>
    <dgm:cxn modelId="{6A76C68D-EB10-4289-8C78-537C5E030C25}" type="presParOf" srcId="{7BC020F2-CDA7-4DE4-959F-B9010F538F44}" destId="{D1DD6008-2418-42E9-8C5E-77BB186F6ECF}" srcOrd="0" destOrd="0" presId="urn:microsoft.com/office/officeart/2011/layout/HexagonRadial"/>
    <dgm:cxn modelId="{0BA28872-6B77-42A4-9C67-74F4D07D2F2F}" type="presParOf" srcId="{7BC020F2-CDA7-4DE4-959F-B9010F538F44}" destId="{8495DD22-313C-4D6F-87AF-3B67C2912BF1}" srcOrd="1" destOrd="0" presId="urn:microsoft.com/office/officeart/2011/layout/HexagonRadial"/>
    <dgm:cxn modelId="{D9B76E12-3A82-46C0-88C2-A66245E06004}" type="presParOf" srcId="{8495DD22-313C-4D6F-87AF-3B67C2912BF1}" destId="{FFCA7FA0-867C-42E9-B851-F604466A9493}" srcOrd="0" destOrd="0" presId="urn:microsoft.com/office/officeart/2011/layout/HexagonRadial"/>
    <dgm:cxn modelId="{469D9DD7-C1BA-4878-8888-F0DED76C3075}" type="presParOf" srcId="{7BC020F2-CDA7-4DE4-959F-B9010F538F44}" destId="{971F7CA1-2752-4A57-8EF3-BD94DB5F0879}" srcOrd="2" destOrd="0" presId="urn:microsoft.com/office/officeart/2011/layout/HexagonRadial"/>
    <dgm:cxn modelId="{C0F90D03-6826-423A-A1BE-0AEFD4D72FDE}" type="presParOf" srcId="{7BC020F2-CDA7-4DE4-959F-B9010F538F44}" destId="{130434AB-DBDC-4E99-9BAE-EF03922A4817}" srcOrd="3" destOrd="0" presId="urn:microsoft.com/office/officeart/2011/layout/HexagonRadial"/>
    <dgm:cxn modelId="{B51198A1-7411-4C0E-9B59-49CE9323B81C}" type="presParOf" srcId="{130434AB-DBDC-4E99-9BAE-EF03922A4817}" destId="{04950376-B0BD-43E8-B641-8E6F52C83295}" srcOrd="0" destOrd="0" presId="urn:microsoft.com/office/officeart/2011/layout/HexagonRadial"/>
    <dgm:cxn modelId="{F7D0F393-727C-46A0-880D-54B86A4A978B}" type="presParOf" srcId="{7BC020F2-CDA7-4DE4-959F-B9010F538F44}" destId="{E19743AC-DE9E-4A24-B2D7-FCB6CADCF98D}" srcOrd="4" destOrd="0" presId="urn:microsoft.com/office/officeart/2011/layout/HexagonRadial"/>
    <dgm:cxn modelId="{AD5A8DFB-185E-40C5-9698-090126F283FB}" type="presParOf" srcId="{7BC020F2-CDA7-4DE4-959F-B9010F538F44}" destId="{776660C4-BD56-4A3F-9D7F-96752FD2830A}" srcOrd="5" destOrd="0" presId="urn:microsoft.com/office/officeart/2011/layout/HexagonRadial"/>
    <dgm:cxn modelId="{C955C875-7908-4A31-A7B3-135BE9D4E982}" type="presParOf" srcId="{776660C4-BD56-4A3F-9D7F-96752FD2830A}" destId="{DA184A97-5C7B-498C-BDEC-24A125DAD06F}" srcOrd="0" destOrd="0" presId="urn:microsoft.com/office/officeart/2011/layout/HexagonRadial"/>
    <dgm:cxn modelId="{64A0083D-2D03-46A2-A387-A4DCB3A434D6}" type="presParOf" srcId="{7BC020F2-CDA7-4DE4-959F-B9010F538F44}" destId="{06B80162-1339-4B17-950C-01B28222BE1F}" srcOrd="6" destOrd="0" presId="urn:microsoft.com/office/officeart/2011/layout/HexagonRadial"/>
    <dgm:cxn modelId="{2274DA64-542C-4E86-AEAA-14EB3E6903C4}" type="presParOf" srcId="{7BC020F2-CDA7-4DE4-959F-B9010F538F44}" destId="{95DC580F-C9D2-4ADD-873C-A7058C623E72}" srcOrd="7" destOrd="0" presId="urn:microsoft.com/office/officeart/2011/layout/HexagonRadial"/>
    <dgm:cxn modelId="{A809B474-83D2-49D2-9F29-3767637706F6}" type="presParOf" srcId="{95DC580F-C9D2-4ADD-873C-A7058C623E72}" destId="{4CF87395-D976-41C0-9779-9C1962507098}" srcOrd="0" destOrd="0" presId="urn:microsoft.com/office/officeart/2011/layout/HexagonRadial"/>
    <dgm:cxn modelId="{3D6FCB61-F6D3-485E-9DF9-1AE8507DCB5D}" type="presParOf" srcId="{7BC020F2-CDA7-4DE4-959F-B9010F538F44}" destId="{4CACEE32-92C3-4E7E-BE2D-8B271ACBCE82}" srcOrd="8" destOrd="0" presId="urn:microsoft.com/office/officeart/2011/layout/HexagonRadial"/>
    <dgm:cxn modelId="{2D3EF7B1-C0CE-436C-9AD3-11DA14BBADB1}" type="presParOf" srcId="{7BC020F2-CDA7-4DE4-959F-B9010F538F44}" destId="{704A4E64-7045-4CAA-8B28-23E720DC07F1}" srcOrd="9" destOrd="0" presId="urn:microsoft.com/office/officeart/2011/layout/HexagonRadial"/>
    <dgm:cxn modelId="{364B7EC4-C58A-44DD-BEA4-503A65998D76}" type="presParOf" srcId="{704A4E64-7045-4CAA-8B28-23E720DC07F1}" destId="{527250DF-F965-44E1-A481-CF488BF78D4B}" srcOrd="0" destOrd="0" presId="urn:microsoft.com/office/officeart/2011/layout/HexagonRadial"/>
    <dgm:cxn modelId="{72DE7155-FF22-4D59-92F1-942FD75E41BE}" type="presParOf" srcId="{7BC020F2-CDA7-4DE4-959F-B9010F538F44}" destId="{6D6B1C49-722A-4780-9AB8-ED1DE75FC50F}" srcOrd="10" destOrd="0" presId="urn:microsoft.com/office/officeart/2011/layout/HexagonRadial"/>
    <dgm:cxn modelId="{B2079C08-9C55-4040-BC35-1C0898F1B802}" type="presParOf" srcId="{7BC020F2-CDA7-4DE4-959F-B9010F538F44}" destId="{0F169597-8521-4428-AEA4-127BED5CCAE2}" srcOrd="11" destOrd="0" presId="urn:microsoft.com/office/officeart/2011/layout/HexagonRadial"/>
    <dgm:cxn modelId="{C99F99AE-F5BE-47DB-9100-90AD032D302D}" type="presParOf" srcId="{0F169597-8521-4428-AEA4-127BED5CCAE2}" destId="{F103B638-DBA9-4F5A-8BB9-C17F165E279A}" srcOrd="0" destOrd="0" presId="urn:microsoft.com/office/officeart/2011/layout/HexagonRadial"/>
    <dgm:cxn modelId="{08251B4A-70CE-4687-BA42-09E5CC3ED3A5}" type="presParOf" srcId="{7BC020F2-CDA7-4DE4-959F-B9010F538F44}" destId="{DF7A5F87-C28B-494E-B396-303F7100096F}"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A95826-1B6A-4366-A14F-59588A77035D}"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0D89C0A7-67F0-4A8C-A7DE-F2E511B97F99}">
      <dgm:prSet phldrT="[Text]"/>
      <dgm:spPr/>
      <dgm:t>
        <a:bodyPr/>
        <a:lstStyle/>
        <a:p>
          <a:r>
            <a:rPr lang="en-US" dirty="0"/>
            <a:t>System Requirements</a:t>
          </a:r>
        </a:p>
      </dgm:t>
    </dgm:pt>
    <dgm:pt modelId="{00DC7764-CEED-4824-B27D-2BF604E92F59}" type="parTrans" cxnId="{B8878AB8-7B36-42AC-A929-B927340EDDAB}">
      <dgm:prSet/>
      <dgm:spPr/>
      <dgm:t>
        <a:bodyPr/>
        <a:lstStyle/>
        <a:p>
          <a:endParaRPr lang="en-US"/>
        </a:p>
      </dgm:t>
    </dgm:pt>
    <dgm:pt modelId="{624A3D1C-15FC-4DBB-B6FA-D360477E0BF5}" type="sibTrans" cxnId="{B8878AB8-7B36-42AC-A929-B927340EDDAB}">
      <dgm:prSet/>
      <dgm:spPr/>
      <dgm:t>
        <a:bodyPr/>
        <a:lstStyle/>
        <a:p>
          <a:endParaRPr lang="en-US"/>
        </a:p>
      </dgm:t>
    </dgm:pt>
    <dgm:pt modelId="{75BF736B-A3D4-4A0C-BEDB-403187808449}">
      <dgm:prSet phldrT="[Text]"/>
      <dgm:spPr/>
      <dgm:t>
        <a:bodyPr/>
        <a:lstStyle/>
        <a:p>
          <a:pPr>
            <a:buFont typeface="Arial" panose="020B0604020202020204" pitchFamily="34" charset="0"/>
            <a:buChar char="•"/>
          </a:pPr>
          <a:r>
            <a:rPr lang="en-US" dirty="0"/>
            <a:t>Computers , Laptops</a:t>
          </a:r>
        </a:p>
      </dgm:t>
    </dgm:pt>
    <dgm:pt modelId="{385451AD-2193-48BD-AFDD-CD28F5AD5F00}" type="parTrans" cxnId="{E5A415EE-8EB1-465B-B331-746FBD4756BD}">
      <dgm:prSet/>
      <dgm:spPr/>
      <dgm:t>
        <a:bodyPr/>
        <a:lstStyle/>
        <a:p>
          <a:endParaRPr lang="en-US"/>
        </a:p>
      </dgm:t>
    </dgm:pt>
    <dgm:pt modelId="{AB932C47-B498-48CF-8B4A-272A35ADFB30}" type="sibTrans" cxnId="{E5A415EE-8EB1-465B-B331-746FBD4756BD}">
      <dgm:prSet/>
      <dgm:spPr/>
      <dgm:t>
        <a:bodyPr/>
        <a:lstStyle/>
        <a:p>
          <a:endParaRPr lang="en-US"/>
        </a:p>
      </dgm:t>
    </dgm:pt>
    <dgm:pt modelId="{1BFA6E17-F167-4332-8FDE-BC71E7769D41}">
      <dgm:prSet phldrT="[Text]"/>
      <dgm:spPr/>
      <dgm:t>
        <a:bodyPr/>
        <a:lstStyle/>
        <a:p>
          <a:pPr>
            <a:buFont typeface="Arial" panose="020B0604020202020204" pitchFamily="34" charset="0"/>
            <a:buChar char="•"/>
          </a:pPr>
          <a:r>
            <a:rPr lang="en-US" dirty="0"/>
            <a:t>1 Gb processor</a:t>
          </a:r>
        </a:p>
      </dgm:t>
    </dgm:pt>
    <dgm:pt modelId="{FA8B9A36-8C7C-4269-ACF9-5B65B3D22D4C}" type="parTrans" cxnId="{284910AA-6C1A-42CB-A63B-E7545F2192E0}">
      <dgm:prSet/>
      <dgm:spPr/>
      <dgm:t>
        <a:bodyPr/>
        <a:lstStyle/>
        <a:p>
          <a:endParaRPr lang="en-US"/>
        </a:p>
      </dgm:t>
    </dgm:pt>
    <dgm:pt modelId="{52B5A0F4-C9E5-4E4C-A3D6-2288F937EE1D}" type="sibTrans" cxnId="{284910AA-6C1A-42CB-A63B-E7545F2192E0}">
      <dgm:prSet/>
      <dgm:spPr/>
      <dgm:t>
        <a:bodyPr/>
        <a:lstStyle/>
        <a:p>
          <a:endParaRPr lang="en-US"/>
        </a:p>
      </dgm:t>
    </dgm:pt>
    <dgm:pt modelId="{BF398CA9-F3AC-4B60-B414-93FE065DA129}">
      <dgm:prSet phldrT="[Text]"/>
      <dgm:spPr/>
      <dgm:t>
        <a:bodyPr/>
        <a:lstStyle/>
        <a:p>
          <a:r>
            <a:rPr lang="en-US" dirty="0"/>
            <a:t>Software Requirements</a:t>
          </a:r>
        </a:p>
      </dgm:t>
    </dgm:pt>
    <dgm:pt modelId="{3641A562-84CC-4E95-AC76-2979638060BF}" type="parTrans" cxnId="{136A5848-EF56-4F8C-B520-A3F0F19BAE68}">
      <dgm:prSet/>
      <dgm:spPr/>
      <dgm:t>
        <a:bodyPr/>
        <a:lstStyle/>
        <a:p>
          <a:endParaRPr lang="en-US"/>
        </a:p>
      </dgm:t>
    </dgm:pt>
    <dgm:pt modelId="{3024DFB6-DBBE-4836-935A-CEE7FDF63733}" type="sibTrans" cxnId="{136A5848-EF56-4F8C-B520-A3F0F19BAE68}">
      <dgm:prSet/>
      <dgm:spPr/>
      <dgm:t>
        <a:bodyPr/>
        <a:lstStyle/>
        <a:p>
          <a:endParaRPr lang="en-US"/>
        </a:p>
      </dgm:t>
    </dgm:pt>
    <dgm:pt modelId="{9F9BDAEE-C034-4CA7-8F6E-6680092AE2F9}">
      <dgm:prSet phldrT="[Text]"/>
      <dgm:spPr/>
      <dgm:t>
        <a:bodyPr/>
        <a:lstStyle/>
        <a:p>
          <a:pPr>
            <a:buFont typeface="Arial" panose="020B0604020202020204" pitchFamily="34" charset="0"/>
            <a:buChar char="•"/>
          </a:pPr>
          <a:r>
            <a:rPr lang="en-US" dirty="0"/>
            <a:t>Web Browser : Internet Explorer , Google Chrome</a:t>
          </a:r>
        </a:p>
      </dgm:t>
    </dgm:pt>
    <dgm:pt modelId="{43E6E9DD-3E2A-4990-8608-F0D161FA1289}" type="parTrans" cxnId="{9CB80685-BB28-419B-864C-43BA1B4E9390}">
      <dgm:prSet/>
      <dgm:spPr/>
      <dgm:t>
        <a:bodyPr/>
        <a:lstStyle/>
        <a:p>
          <a:endParaRPr lang="en-US"/>
        </a:p>
      </dgm:t>
    </dgm:pt>
    <dgm:pt modelId="{0E9014C9-8C76-4154-9CDA-9819BBB69107}" type="sibTrans" cxnId="{9CB80685-BB28-419B-864C-43BA1B4E9390}">
      <dgm:prSet/>
      <dgm:spPr/>
      <dgm:t>
        <a:bodyPr/>
        <a:lstStyle/>
        <a:p>
          <a:endParaRPr lang="en-US"/>
        </a:p>
      </dgm:t>
    </dgm:pt>
    <dgm:pt modelId="{2E3E74C5-1925-48C7-AC4F-66206AA9FB8F}">
      <dgm:prSet phldrT="[Text]"/>
      <dgm:spPr/>
      <dgm:t>
        <a:bodyPr/>
        <a:lstStyle/>
        <a:p>
          <a:pPr>
            <a:buFont typeface="Arial" panose="020B0604020202020204" pitchFamily="34" charset="0"/>
            <a:buChar char="•"/>
          </a:pPr>
          <a:r>
            <a:rPr lang="en-US" dirty="0"/>
            <a:t>Code Editor : notepad , vs code </a:t>
          </a:r>
        </a:p>
      </dgm:t>
    </dgm:pt>
    <dgm:pt modelId="{16C55654-3A33-4AB5-A67A-E7CC4097EB17}" type="parTrans" cxnId="{DEEDB323-D9B0-4B9E-97B4-5FE78ADBF05C}">
      <dgm:prSet/>
      <dgm:spPr/>
      <dgm:t>
        <a:bodyPr/>
        <a:lstStyle/>
        <a:p>
          <a:endParaRPr lang="en-US"/>
        </a:p>
      </dgm:t>
    </dgm:pt>
    <dgm:pt modelId="{20FB8685-6D71-4479-889B-07113F2406A1}" type="sibTrans" cxnId="{DEEDB323-D9B0-4B9E-97B4-5FE78ADBF05C}">
      <dgm:prSet/>
      <dgm:spPr/>
      <dgm:t>
        <a:bodyPr/>
        <a:lstStyle/>
        <a:p>
          <a:endParaRPr lang="en-US"/>
        </a:p>
      </dgm:t>
    </dgm:pt>
    <dgm:pt modelId="{FD344EDE-1CEA-4116-A19F-63AB4B3EBC2E}">
      <dgm:prSet/>
      <dgm:spPr/>
      <dgm:t>
        <a:bodyPr/>
        <a:lstStyle/>
        <a:p>
          <a:r>
            <a:rPr lang="en-US" dirty="0"/>
            <a:t>4 GB RAM</a:t>
          </a:r>
        </a:p>
      </dgm:t>
    </dgm:pt>
    <dgm:pt modelId="{6700B0BA-6E4A-4D3C-AACE-C4DF974947CD}" type="parTrans" cxnId="{94EFA27C-4063-4555-A3FC-4D1E12543F49}">
      <dgm:prSet/>
      <dgm:spPr/>
      <dgm:t>
        <a:bodyPr/>
        <a:lstStyle/>
        <a:p>
          <a:endParaRPr lang="en-US"/>
        </a:p>
      </dgm:t>
    </dgm:pt>
    <dgm:pt modelId="{1070C139-CA29-4483-BF96-D778ED433028}" type="sibTrans" cxnId="{94EFA27C-4063-4555-A3FC-4D1E12543F49}">
      <dgm:prSet/>
      <dgm:spPr/>
      <dgm:t>
        <a:bodyPr/>
        <a:lstStyle/>
        <a:p>
          <a:endParaRPr lang="en-US"/>
        </a:p>
      </dgm:t>
    </dgm:pt>
    <dgm:pt modelId="{A2F313D3-1F14-45D8-8B37-DACFF6CF4923}">
      <dgm:prSet/>
      <dgm:spPr/>
      <dgm:t>
        <a:bodyPr/>
        <a:lstStyle/>
        <a:p>
          <a:r>
            <a:rPr lang="en-US" dirty="0"/>
            <a:t>1 Gb hard free drive space </a:t>
          </a:r>
        </a:p>
      </dgm:t>
    </dgm:pt>
    <dgm:pt modelId="{5CA01DA1-500E-4DDA-A2F0-F3F2F3C258DC}" type="parTrans" cxnId="{A7F10C47-B90D-40AF-A003-E952A53FC5B1}">
      <dgm:prSet/>
      <dgm:spPr/>
      <dgm:t>
        <a:bodyPr/>
        <a:lstStyle/>
        <a:p>
          <a:endParaRPr lang="en-US"/>
        </a:p>
      </dgm:t>
    </dgm:pt>
    <dgm:pt modelId="{7BE99D2F-158A-474D-B7A2-4B28084C565D}" type="sibTrans" cxnId="{A7F10C47-B90D-40AF-A003-E952A53FC5B1}">
      <dgm:prSet/>
      <dgm:spPr/>
      <dgm:t>
        <a:bodyPr/>
        <a:lstStyle/>
        <a:p>
          <a:endParaRPr lang="en-US"/>
        </a:p>
      </dgm:t>
    </dgm:pt>
    <dgm:pt modelId="{4AE884BA-96C4-4CBE-AED0-E2F882960C49}" type="pres">
      <dgm:prSet presAssocID="{33A95826-1B6A-4366-A14F-59588A77035D}" presName="diagram" presStyleCnt="0">
        <dgm:presLayoutVars>
          <dgm:chPref val="1"/>
          <dgm:dir/>
          <dgm:animOne val="branch"/>
          <dgm:animLvl val="lvl"/>
          <dgm:resizeHandles/>
        </dgm:presLayoutVars>
      </dgm:prSet>
      <dgm:spPr/>
    </dgm:pt>
    <dgm:pt modelId="{CD79327C-1479-44E4-8DD1-1BED88248EF8}" type="pres">
      <dgm:prSet presAssocID="{0D89C0A7-67F0-4A8C-A7DE-F2E511B97F99}" presName="root" presStyleCnt="0"/>
      <dgm:spPr/>
    </dgm:pt>
    <dgm:pt modelId="{D0442332-60D4-41DB-93DD-EC13B9306525}" type="pres">
      <dgm:prSet presAssocID="{0D89C0A7-67F0-4A8C-A7DE-F2E511B97F99}" presName="rootComposite" presStyleCnt="0"/>
      <dgm:spPr/>
    </dgm:pt>
    <dgm:pt modelId="{B772E43E-8DFE-4379-89F6-C4B6CE365686}" type="pres">
      <dgm:prSet presAssocID="{0D89C0A7-67F0-4A8C-A7DE-F2E511B97F99}" presName="rootText" presStyleLbl="node1" presStyleIdx="0" presStyleCnt="2" custScaleX="323118"/>
      <dgm:spPr/>
    </dgm:pt>
    <dgm:pt modelId="{8E436FEA-000B-4DB2-821A-92ECAA4F1CE7}" type="pres">
      <dgm:prSet presAssocID="{0D89C0A7-67F0-4A8C-A7DE-F2E511B97F99}" presName="rootConnector" presStyleLbl="node1" presStyleIdx="0" presStyleCnt="2"/>
      <dgm:spPr/>
    </dgm:pt>
    <dgm:pt modelId="{40691940-015F-4BEA-A2C2-55480C69DB43}" type="pres">
      <dgm:prSet presAssocID="{0D89C0A7-67F0-4A8C-A7DE-F2E511B97F99}" presName="childShape" presStyleCnt="0"/>
      <dgm:spPr/>
    </dgm:pt>
    <dgm:pt modelId="{7F3D761A-D11C-4D15-8034-DCD6A75A10D2}" type="pres">
      <dgm:prSet presAssocID="{385451AD-2193-48BD-AFDD-CD28F5AD5F00}" presName="Name13" presStyleLbl="parChTrans1D2" presStyleIdx="0" presStyleCnt="6"/>
      <dgm:spPr/>
    </dgm:pt>
    <dgm:pt modelId="{09A14221-D120-49AE-A644-9514B6CE9DD8}" type="pres">
      <dgm:prSet presAssocID="{75BF736B-A3D4-4A0C-BEDB-403187808449}" presName="childText" presStyleLbl="bgAcc1" presStyleIdx="0" presStyleCnt="6" custScaleX="279758">
        <dgm:presLayoutVars>
          <dgm:bulletEnabled val="1"/>
        </dgm:presLayoutVars>
      </dgm:prSet>
      <dgm:spPr/>
    </dgm:pt>
    <dgm:pt modelId="{D0EA930F-AB11-4D31-A22E-C5FF7AA09694}" type="pres">
      <dgm:prSet presAssocID="{FA8B9A36-8C7C-4269-ACF9-5B65B3D22D4C}" presName="Name13" presStyleLbl="parChTrans1D2" presStyleIdx="1" presStyleCnt="6"/>
      <dgm:spPr/>
    </dgm:pt>
    <dgm:pt modelId="{11AF2E5D-2E35-448F-94B7-31A7E9C399F7}" type="pres">
      <dgm:prSet presAssocID="{1BFA6E17-F167-4332-8FDE-BC71E7769D41}" presName="childText" presStyleLbl="bgAcc1" presStyleIdx="1" presStyleCnt="6" custScaleX="279428" custScaleY="97223">
        <dgm:presLayoutVars>
          <dgm:bulletEnabled val="1"/>
        </dgm:presLayoutVars>
      </dgm:prSet>
      <dgm:spPr/>
    </dgm:pt>
    <dgm:pt modelId="{85A5277C-2DD5-4444-9490-EBB5860CDD33}" type="pres">
      <dgm:prSet presAssocID="{5CA01DA1-500E-4DDA-A2F0-F3F2F3C258DC}" presName="Name13" presStyleLbl="parChTrans1D2" presStyleIdx="2" presStyleCnt="6"/>
      <dgm:spPr/>
    </dgm:pt>
    <dgm:pt modelId="{8CA44A94-1066-4462-82BB-0ACC9505BB3E}" type="pres">
      <dgm:prSet presAssocID="{A2F313D3-1F14-45D8-8B37-DACFF6CF4923}" presName="childText" presStyleLbl="bgAcc1" presStyleIdx="2" presStyleCnt="6" custScaleX="277577">
        <dgm:presLayoutVars>
          <dgm:bulletEnabled val="1"/>
        </dgm:presLayoutVars>
      </dgm:prSet>
      <dgm:spPr/>
    </dgm:pt>
    <dgm:pt modelId="{17808D78-30BB-4F7A-B9F2-521C893AC3A7}" type="pres">
      <dgm:prSet presAssocID="{6700B0BA-6E4A-4D3C-AACE-C4DF974947CD}" presName="Name13" presStyleLbl="parChTrans1D2" presStyleIdx="3" presStyleCnt="6"/>
      <dgm:spPr/>
    </dgm:pt>
    <dgm:pt modelId="{CD8226E1-D4FF-4E43-9831-4233F3FB2852}" type="pres">
      <dgm:prSet presAssocID="{FD344EDE-1CEA-4116-A19F-63AB4B3EBC2E}" presName="childText" presStyleLbl="bgAcc1" presStyleIdx="3" presStyleCnt="6" custScaleX="286082">
        <dgm:presLayoutVars>
          <dgm:bulletEnabled val="1"/>
        </dgm:presLayoutVars>
      </dgm:prSet>
      <dgm:spPr/>
    </dgm:pt>
    <dgm:pt modelId="{F42B2631-DDE3-442E-92DF-901B5E2A891E}" type="pres">
      <dgm:prSet presAssocID="{BF398CA9-F3AC-4B60-B414-93FE065DA129}" presName="root" presStyleCnt="0"/>
      <dgm:spPr/>
    </dgm:pt>
    <dgm:pt modelId="{D7387BF6-4B5F-482F-962E-1276C3E57088}" type="pres">
      <dgm:prSet presAssocID="{BF398CA9-F3AC-4B60-B414-93FE065DA129}" presName="rootComposite" presStyleCnt="0"/>
      <dgm:spPr/>
    </dgm:pt>
    <dgm:pt modelId="{19DFA3BD-707A-4FBA-BBEF-977A3B80B392}" type="pres">
      <dgm:prSet presAssocID="{BF398CA9-F3AC-4B60-B414-93FE065DA129}" presName="rootText" presStyleLbl="node1" presStyleIdx="1" presStyleCnt="2" custScaleX="343237"/>
      <dgm:spPr/>
    </dgm:pt>
    <dgm:pt modelId="{92AAE303-9205-4288-A8E9-02B942527E26}" type="pres">
      <dgm:prSet presAssocID="{BF398CA9-F3AC-4B60-B414-93FE065DA129}" presName="rootConnector" presStyleLbl="node1" presStyleIdx="1" presStyleCnt="2"/>
      <dgm:spPr/>
    </dgm:pt>
    <dgm:pt modelId="{A73ECE84-8F90-43ED-AEB8-7A8AC4521E75}" type="pres">
      <dgm:prSet presAssocID="{BF398CA9-F3AC-4B60-B414-93FE065DA129}" presName="childShape" presStyleCnt="0"/>
      <dgm:spPr/>
    </dgm:pt>
    <dgm:pt modelId="{B862ACE0-9773-425B-8301-1EDB4C304975}" type="pres">
      <dgm:prSet presAssocID="{43E6E9DD-3E2A-4990-8608-F0D161FA1289}" presName="Name13" presStyleLbl="parChTrans1D2" presStyleIdx="4" presStyleCnt="6"/>
      <dgm:spPr/>
    </dgm:pt>
    <dgm:pt modelId="{0217EA4A-2E33-4A30-8261-8167F3FA20D7}" type="pres">
      <dgm:prSet presAssocID="{9F9BDAEE-C034-4CA7-8F6E-6680092AE2F9}" presName="childText" presStyleLbl="bgAcc1" presStyleIdx="4" presStyleCnt="6" custScaleX="316312" custLinFactNeighborY="3222">
        <dgm:presLayoutVars>
          <dgm:bulletEnabled val="1"/>
        </dgm:presLayoutVars>
      </dgm:prSet>
      <dgm:spPr/>
    </dgm:pt>
    <dgm:pt modelId="{3E6CFF48-CE90-488E-82B1-3AEE06700750}" type="pres">
      <dgm:prSet presAssocID="{16C55654-3A33-4AB5-A67A-E7CC4097EB17}" presName="Name13" presStyleLbl="parChTrans1D2" presStyleIdx="5" presStyleCnt="6"/>
      <dgm:spPr/>
    </dgm:pt>
    <dgm:pt modelId="{7A8C1967-3EF6-481F-8BDF-2E8AEDF6DB27}" type="pres">
      <dgm:prSet presAssocID="{2E3E74C5-1925-48C7-AC4F-66206AA9FB8F}" presName="childText" presStyleLbl="bgAcc1" presStyleIdx="5" presStyleCnt="6" custScaleX="320340" custScaleY="98813">
        <dgm:presLayoutVars>
          <dgm:bulletEnabled val="1"/>
        </dgm:presLayoutVars>
      </dgm:prSet>
      <dgm:spPr/>
    </dgm:pt>
  </dgm:ptLst>
  <dgm:cxnLst>
    <dgm:cxn modelId="{2BAD8B06-C865-415C-8CEB-9F80FF7CCE3C}" type="presOf" srcId="{16C55654-3A33-4AB5-A67A-E7CC4097EB17}" destId="{3E6CFF48-CE90-488E-82B1-3AEE06700750}" srcOrd="0" destOrd="0" presId="urn:microsoft.com/office/officeart/2005/8/layout/hierarchy3"/>
    <dgm:cxn modelId="{4F60E616-7DE7-47AC-9727-BF1708D086C9}" type="presOf" srcId="{BF398CA9-F3AC-4B60-B414-93FE065DA129}" destId="{92AAE303-9205-4288-A8E9-02B942527E26}" srcOrd="1" destOrd="0" presId="urn:microsoft.com/office/officeart/2005/8/layout/hierarchy3"/>
    <dgm:cxn modelId="{842F3F1E-C6AE-4332-9BF0-DD39E3F345DE}" type="presOf" srcId="{FA8B9A36-8C7C-4269-ACF9-5B65B3D22D4C}" destId="{D0EA930F-AB11-4D31-A22E-C5FF7AA09694}" srcOrd="0" destOrd="0" presId="urn:microsoft.com/office/officeart/2005/8/layout/hierarchy3"/>
    <dgm:cxn modelId="{C8262422-BC53-4F15-8DCB-A6037E863252}" type="presOf" srcId="{2E3E74C5-1925-48C7-AC4F-66206AA9FB8F}" destId="{7A8C1967-3EF6-481F-8BDF-2E8AEDF6DB27}" srcOrd="0" destOrd="0" presId="urn:microsoft.com/office/officeart/2005/8/layout/hierarchy3"/>
    <dgm:cxn modelId="{DEEDB323-D9B0-4B9E-97B4-5FE78ADBF05C}" srcId="{BF398CA9-F3AC-4B60-B414-93FE065DA129}" destId="{2E3E74C5-1925-48C7-AC4F-66206AA9FB8F}" srcOrd="1" destOrd="0" parTransId="{16C55654-3A33-4AB5-A67A-E7CC4097EB17}" sibTransId="{20FB8685-6D71-4479-889B-07113F2406A1}"/>
    <dgm:cxn modelId="{6E2D3064-99BF-4A4C-89D0-FDF47052BB03}" type="presOf" srcId="{5CA01DA1-500E-4DDA-A2F0-F3F2F3C258DC}" destId="{85A5277C-2DD5-4444-9490-EBB5860CDD33}" srcOrd="0" destOrd="0" presId="urn:microsoft.com/office/officeart/2005/8/layout/hierarchy3"/>
    <dgm:cxn modelId="{A7F10C47-B90D-40AF-A003-E952A53FC5B1}" srcId="{0D89C0A7-67F0-4A8C-A7DE-F2E511B97F99}" destId="{A2F313D3-1F14-45D8-8B37-DACFF6CF4923}" srcOrd="2" destOrd="0" parTransId="{5CA01DA1-500E-4DDA-A2F0-F3F2F3C258DC}" sibTransId="{7BE99D2F-158A-474D-B7A2-4B28084C565D}"/>
    <dgm:cxn modelId="{136A5848-EF56-4F8C-B520-A3F0F19BAE68}" srcId="{33A95826-1B6A-4366-A14F-59588A77035D}" destId="{BF398CA9-F3AC-4B60-B414-93FE065DA129}" srcOrd="1" destOrd="0" parTransId="{3641A562-84CC-4E95-AC76-2979638060BF}" sibTransId="{3024DFB6-DBBE-4836-935A-CEE7FDF63733}"/>
    <dgm:cxn modelId="{F471B576-0DD9-4144-9128-51B2C868CCE4}" type="presOf" srcId="{75BF736B-A3D4-4A0C-BEDB-403187808449}" destId="{09A14221-D120-49AE-A644-9514B6CE9DD8}" srcOrd="0" destOrd="0" presId="urn:microsoft.com/office/officeart/2005/8/layout/hierarchy3"/>
    <dgm:cxn modelId="{A5DEA157-B32C-4637-A28E-0A167D328F55}" type="presOf" srcId="{33A95826-1B6A-4366-A14F-59588A77035D}" destId="{4AE884BA-96C4-4CBE-AED0-E2F882960C49}" srcOrd="0" destOrd="0" presId="urn:microsoft.com/office/officeart/2005/8/layout/hierarchy3"/>
    <dgm:cxn modelId="{94EFA27C-4063-4555-A3FC-4D1E12543F49}" srcId="{0D89C0A7-67F0-4A8C-A7DE-F2E511B97F99}" destId="{FD344EDE-1CEA-4116-A19F-63AB4B3EBC2E}" srcOrd="3" destOrd="0" parTransId="{6700B0BA-6E4A-4D3C-AACE-C4DF974947CD}" sibTransId="{1070C139-CA29-4483-BF96-D778ED433028}"/>
    <dgm:cxn modelId="{9CB80685-BB28-419B-864C-43BA1B4E9390}" srcId="{BF398CA9-F3AC-4B60-B414-93FE065DA129}" destId="{9F9BDAEE-C034-4CA7-8F6E-6680092AE2F9}" srcOrd="0" destOrd="0" parTransId="{43E6E9DD-3E2A-4990-8608-F0D161FA1289}" sibTransId="{0E9014C9-8C76-4154-9CDA-9819BBB69107}"/>
    <dgm:cxn modelId="{8C152B95-57F3-45CF-955A-0208F641E472}" type="presOf" srcId="{6700B0BA-6E4A-4D3C-AACE-C4DF974947CD}" destId="{17808D78-30BB-4F7A-B9F2-521C893AC3A7}" srcOrd="0" destOrd="0" presId="urn:microsoft.com/office/officeart/2005/8/layout/hierarchy3"/>
    <dgm:cxn modelId="{D2F70A9B-F8C0-4AED-A174-DBDC8E63D0DD}" type="presOf" srcId="{BF398CA9-F3AC-4B60-B414-93FE065DA129}" destId="{19DFA3BD-707A-4FBA-BBEF-977A3B80B392}" srcOrd="0" destOrd="0" presId="urn:microsoft.com/office/officeart/2005/8/layout/hierarchy3"/>
    <dgm:cxn modelId="{82009AA9-F451-4172-8F5D-AFF2D2338ED4}" type="presOf" srcId="{385451AD-2193-48BD-AFDD-CD28F5AD5F00}" destId="{7F3D761A-D11C-4D15-8034-DCD6A75A10D2}" srcOrd="0" destOrd="0" presId="urn:microsoft.com/office/officeart/2005/8/layout/hierarchy3"/>
    <dgm:cxn modelId="{284910AA-6C1A-42CB-A63B-E7545F2192E0}" srcId="{0D89C0A7-67F0-4A8C-A7DE-F2E511B97F99}" destId="{1BFA6E17-F167-4332-8FDE-BC71E7769D41}" srcOrd="1" destOrd="0" parTransId="{FA8B9A36-8C7C-4269-ACF9-5B65B3D22D4C}" sibTransId="{52B5A0F4-C9E5-4E4C-A3D6-2288F937EE1D}"/>
    <dgm:cxn modelId="{DFCA28AD-2DC2-43AB-9984-EC9EECEE9B66}" type="presOf" srcId="{9F9BDAEE-C034-4CA7-8F6E-6680092AE2F9}" destId="{0217EA4A-2E33-4A30-8261-8167F3FA20D7}" srcOrd="0" destOrd="0" presId="urn:microsoft.com/office/officeart/2005/8/layout/hierarchy3"/>
    <dgm:cxn modelId="{B8878AB8-7B36-42AC-A929-B927340EDDAB}" srcId="{33A95826-1B6A-4366-A14F-59588A77035D}" destId="{0D89C0A7-67F0-4A8C-A7DE-F2E511B97F99}" srcOrd="0" destOrd="0" parTransId="{00DC7764-CEED-4824-B27D-2BF604E92F59}" sibTransId="{624A3D1C-15FC-4DBB-B6FA-D360477E0BF5}"/>
    <dgm:cxn modelId="{E9A771D5-8930-4576-8071-2CD77097CC5C}" type="presOf" srcId="{1BFA6E17-F167-4332-8FDE-BC71E7769D41}" destId="{11AF2E5D-2E35-448F-94B7-31A7E9C399F7}" srcOrd="0" destOrd="0" presId="urn:microsoft.com/office/officeart/2005/8/layout/hierarchy3"/>
    <dgm:cxn modelId="{3D2D97D9-3F5C-4B20-9D69-7AD5A68E4570}" type="presOf" srcId="{A2F313D3-1F14-45D8-8B37-DACFF6CF4923}" destId="{8CA44A94-1066-4462-82BB-0ACC9505BB3E}" srcOrd="0" destOrd="0" presId="urn:microsoft.com/office/officeart/2005/8/layout/hierarchy3"/>
    <dgm:cxn modelId="{B0C3F4DA-0D2C-4DD7-A4F3-EB636A9BD51B}" type="presOf" srcId="{0D89C0A7-67F0-4A8C-A7DE-F2E511B97F99}" destId="{8E436FEA-000B-4DB2-821A-92ECAA4F1CE7}" srcOrd="1" destOrd="0" presId="urn:microsoft.com/office/officeart/2005/8/layout/hierarchy3"/>
    <dgm:cxn modelId="{CB6433DF-0095-43D1-B25B-CEE80A8B4C61}" type="presOf" srcId="{FD344EDE-1CEA-4116-A19F-63AB4B3EBC2E}" destId="{CD8226E1-D4FF-4E43-9831-4233F3FB2852}" srcOrd="0" destOrd="0" presId="urn:microsoft.com/office/officeart/2005/8/layout/hierarchy3"/>
    <dgm:cxn modelId="{27F183E0-14A1-42A8-A146-0CD27667A8B0}" type="presOf" srcId="{0D89C0A7-67F0-4A8C-A7DE-F2E511B97F99}" destId="{B772E43E-8DFE-4379-89F6-C4B6CE365686}" srcOrd="0" destOrd="0" presId="urn:microsoft.com/office/officeart/2005/8/layout/hierarchy3"/>
    <dgm:cxn modelId="{B87ACEE0-DC6D-489A-927E-B8885495B652}" type="presOf" srcId="{43E6E9DD-3E2A-4990-8608-F0D161FA1289}" destId="{B862ACE0-9773-425B-8301-1EDB4C304975}" srcOrd="0" destOrd="0" presId="urn:microsoft.com/office/officeart/2005/8/layout/hierarchy3"/>
    <dgm:cxn modelId="{E5A415EE-8EB1-465B-B331-746FBD4756BD}" srcId="{0D89C0A7-67F0-4A8C-A7DE-F2E511B97F99}" destId="{75BF736B-A3D4-4A0C-BEDB-403187808449}" srcOrd="0" destOrd="0" parTransId="{385451AD-2193-48BD-AFDD-CD28F5AD5F00}" sibTransId="{AB932C47-B498-48CF-8B4A-272A35ADFB30}"/>
    <dgm:cxn modelId="{EE550F24-C00F-43DE-8D64-B6FD8A46E01C}" type="presParOf" srcId="{4AE884BA-96C4-4CBE-AED0-E2F882960C49}" destId="{CD79327C-1479-44E4-8DD1-1BED88248EF8}" srcOrd="0" destOrd="0" presId="urn:microsoft.com/office/officeart/2005/8/layout/hierarchy3"/>
    <dgm:cxn modelId="{B2A72FBA-B41B-4414-A845-CD830D7433DC}" type="presParOf" srcId="{CD79327C-1479-44E4-8DD1-1BED88248EF8}" destId="{D0442332-60D4-41DB-93DD-EC13B9306525}" srcOrd="0" destOrd="0" presId="urn:microsoft.com/office/officeart/2005/8/layout/hierarchy3"/>
    <dgm:cxn modelId="{733DF31E-0092-4A18-B897-A65D4D18806D}" type="presParOf" srcId="{D0442332-60D4-41DB-93DD-EC13B9306525}" destId="{B772E43E-8DFE-4379-89F6-C4B6CE365686}" srcOrd="0" destOrd="0" presId="urn:microsoft.com/office/officeart/2005/8/layout/hierarchy3"/>
    <dgm:cxn modelId="{AB2642E2-1325-4925-B279-CEFE3A51A145}" type="presParOf" srcId="{D0442332-60D4-41DB-93DD-EC13B9306525}" destId="{8E436FEA-000B-4DB2-821A-92ECAA4F1CE7}" srcOrd="1" destOrd="0" presId="urn:microsoft.com/office/officeart/2005/8/layout/hierarchy3"/>
    <dgm:cxn modelId="{0C8B3102-C709-4188-A595-6C18DC7E9BD7}" type="presParOf" srcId="{CD79327C-1479-44E4-8DD1-1BED88248EF8}" destId="{40691940-015F-4BEA-A2C2-55480C69DB43}" srcOrd="1" destOrd="0" presId="urn:microsoft.com/office/officeart/2005/8/layout/hierarchy3"/>
    <dgm:cxn modelId="{9A9B8F1A-6FEA-47CD-B299-78304B9F290C}" type="presParOf" srcId="{40691940-015F-4BEA-A2C2-55480C69DB43}" destId="{7F3D761A-D11C-4D15-8034-DCD6A75A10D2}" srcOrd="0" destOrd="0" presId="urn:microsoft.com/office/officeart/2005/8/layout/hierarchy3"/>
    <dgm:cxn modelId="{FA49B211-3C47-4AD1-8B98-B336141572FE}" type="presParOf" srcId="{40691940-015F-4BEA-A2C2-55480C69DB43}" destId="{09A14221-D120-49AE-A644-9514B6CE9DD8}" srcOrd="1" destOrd="0" presId="urn:microsoft.com/office/officeart/2005/8/layout/hierarchy3"/>
    <dgm:cxn modelId="{B1D168FD-C38E-4F25-AE0E-DDE5FF1286DB}" type="presParOf" srcId="{40691940-015F-4BEA-A2C2-55480C69DB43}" destId="{D0EA930F-AB11-4D31-A22E-C5FF7AA09694}" srcOrd="2" destOrd="0" presId="urn:microsoft.com/office/officeart/2005/8/layout/hierarchy3"/>
    <dgm:cxn modelId="{3819DD4B-9AF9-4644-9120-E07C379967AE}" type="presParOf" srcId="{40691940-015F-4BEA-A2C2-55480C69DB43}" destId="{11AF2E5D-2E35-448F-94B7-31A7E9C399F7}" srcOrd="3" destOrd="0" presId="urn:microsoft.com/office/officeart/2005/8/layout/hierarchy3"/>
    <dgm:cxn modelId="{EC3B7549-1D72-4BB2-B7A2-5AACA2AFB51A}" type="presParOf" srcId="{40691940-015F-4BEA-A2C2-55480C69DB43}" destId="{85A5277C-2DD5-4444-9490-EBB5860CDD33}" srcOrd="4" destOrd="0" presId="urn:microsoft.com/office/officeart/2005/8/layout/hierarchy3"/>
    <dgm:cxn modelId="{256F88D3-3E04-45BD-8997-05EE34095643}" type="presParOf" srcId="{40691940-015F-4BEA-A2C2-55480C69DB43}" destId="{8CA44A94-1066-4462-82BB-0ACC9505BB3E}" srcOrd="5" destOrd="0" presId="urn:microsoft.com/office/officeart/2005/8/layout/hierarchy3"/>
    <dgm:cxn modelId="{B73D5493-4318-4B57-ACF8-E72D2AE0F8F5}" type="presParOf" srcId="{40691940-015F-4BEA-A2C2-55480C69DB43}" destId="{17808D78-30BB-4F7A-B9F2-521C893AC3A7}" srcOrd="6" destOrd="0" presId="urn:microsoft.com/office/officeart/2005/8/layout/hierarchy3"/>
    <dgm:cxn modelId="{88BDAEDD-A831-428A-A584-461E681C9DEA}" type="presParOf" srcId="{40691940-015F-4BEA-A2C2-55480C69DB43}" destId="{CD8226E1-D4FF-4E43-9831-4233F3FB2852}" srcOrd="7" destOrd="0" presId="urn:microsoft.com/office/officeart/2005/8/layout/hierarchy3"/>
    <dgm:cxn modelId="{DDD65836-51C5-4EFF-AD5E-B846239BC38F}" type="presParOf" srcId="{4AE884BA-96C4-4CBE-AED0-E2F882960C49}" destId="{F42B2631-DDE3-442E-92DF-901B5E2A891E}" srcOrd="1" destOrd="0" presId="urn:microsoft.com/office/officeart/2005/8/layout/hierarchy3"/>
    <dgm:cxn modelId="{CC2F8364-5FD5-4664-BF93-D77621165B6E}" type="presParOf" srcId="{F42B2631-DDE3-442E-92DF-901B5E2A891E}" destId="{D7387BF6-4B5F-482F-962E-1276C3E57088}" srcOrd="0" destOrd="0" presId="urn:microsoft.com/office/officeart/2005/8/layout/hierarchy3"/>
    <dgm:cxn modelId="{6812A74D-9A4D-40DE-9B74-3F1D6AAD61DC}" type="presParOf" srcId="{D7387BF6-4B5F-482F-962E-1276C3E57088}" destId="{19DFA3BD-707A-4FBA-BBEF-977A3B80B392}" srcOrd="0" destOrd="0" presId="urn:microsoft.com/office/officeart/2005/8/layout/hierarchy3"/>
    <dgm:cxn modelId="{78930A73-FA2F-4C6C-9BBA-A8B2C1760EEE}" type="presParOf" srcId="{D7387BF6-4B5F-482F-962E-1276C3E57088}" destId="{92AAE303-9205-4288-A8E9-02B942527E26}" srcOrd="1" destOrd="0" presId="urn:microsoft.com/office/officeart/2005/8/layout/hierarchy3"/>
    <dgm:cxn modelId="{9E74EFB7-12A9-41D7-A8DB-22FF2F9C28B2}" type="presParOf" srcId="{F42B2631-DDE3-442E-92DF-901B5E2A891E}" destId="{A73ECE84-8F90-43ED-AEB8-7A8AC4521E75}" srcOrd="1" destOrd="0" presId="urn:microsoft.com/office/officeart/2005/8/layout/hierarchy3"/>
    <dgm:cxn modelId="{C85C5AC6-6BC9-4D57-B8AF-4FE346240824}" type="presParOf" srcId="{A73ECE84-8F90-43ED-AEB8-7A8AC4521E75}" destId="{B862ACE0-9773-425B-8301-1EDB4C304975}" srcOrd="0" destOrd="0" presId="urn:microsoft.com/office/officeart/2005/8/layout/hierarchy3"/>
    <dgm:cxn modelId="{C006FC1D-4961-419C-97D6-DA308720AEDB}" type="presParOf" srcId="{A73ECE84-8F90-43ED-AEB8-7A8AC4521E75}" destId="{0217EA4A-2E33-4A30-8261-8167F3FA20D7}" srcOrd="1" destOrd="0" presId="urn:microsoft.com/office/officeart/2005/8/layout/hierarchy3"/>
    <dgm:cxn modelId="{250CD536-BB47-4658-89FB-7F2A60E0FF98}" type="presParOf" srcId="{A73ECE84-8F90-43ED-AEB8-7A8AC4521E75}" destId="{3E6CFF48-CE90-488E-82B1-3AEE06700750}" srcOrd="2" destOrd="0" presId="urn:microsoft.com/office/officeart/2005/8/layout/hierarchy3"/>
    <dgm:cxn modelId="{987F2A0E-0A8B-47B1-BC11-6AC60309F1D6}" type="presParOf" srcId="{A73ECE84-8F90-43ED-AEB8-7A8AC4521E75}" destId="{7A8C1967-3EF6-481F-8BDF-2E8AEDF6DB27}"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810869-AE25-4AAC-8CE3-A1A9A657A7C4}"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5EBBDC8E-4532-4A54-A3BB-37E1D1E9CD82}">
      <dgm:prSet/>
      <dgm:spPr/>
      <dgm:t>
        <a:bodyPr/>
        <a:lstStyle/>
        <a:p>
          <a:r>
            <a:rPr lang="en-US" dirty="0"/>
            <a:t>Front-end  :-</a:t>
          </a:r>
        </a:p>
      </dgm:t>
    </dgm:pt>
    <dgm:pt modelId="{357C2C86-F45F-4350-82BB-D19605132BD4}" type="parTrans" cxnId="{8941C8DF-6951-4406-B637-2511EC8565AE}">
      <dgm:prSet/>
      <dgm:spPr/>
      <dgm:t>
        <a:bodyPr/>
        <a:lstStyle/>
        <a:p>
          <a:endParaRPr lang="en-US"/>
        </a:p>
      </dgm:t>
    </dgm:pt>
    <dgm:pt modelId="{71C3AF24-CB5A-4B8F-B8B9-A53249B94AD5}" type="sibTrans" cxnId="{8941C8DF-6951-4406-B637-2511EC8565AE}">
      <dgm:prSet/>
      <dgm:spPr/>
      <dgm:t>
        <a:bodyPr/>
        <a:lstStyle/>
        <a:p>
          <a:endParaRPr lang="en-US"/>
        </a:p>
      </dgm:t>
    </dgm:pt>
    <dgm:pt modelId="{C5C72D1C-2CE3-413E-89ED-8004A39958E1}">
      <dgm:prSet/>
      <dgm:spPr/>
      <dgm:t>
        <a:bodyPr/>
        <a:lstStyle/>
        <a:p>
          <a:r>
            <a:rPr lang="en-US" dirty="0"/>
            <a:t>HTML5</a:t>
          </a:r>
        </a:p>
      </dgm:t>
    </dgm:pt>
    <dgm:pt modelId="{6D62D775-C4F6-480B-9859-EFA8EB4DD5CB}" type="parTrans" cxnId="{AB90EC62-8C0D-4158-978B-DCAAF373A7E8}">
      <dgm:prSet/>
      <dgm:spPr/>
      <dgm:t>
        <a:bodyPr/>
        <a:lstStyle/>
        <a:p>
          <a:endParaRPr lang="en-US"/>
        </a:p>
      </dgm:t>
    </dgm:pt>
    <dgm:pt modelId="{049657D0-159B-4E72-850E-AE676C4FF0B1}" type="sibTrans" cxnId="{AB90EC62-8C0D-4158-978B-DCAAF373A7E8}">
      <dgm:prSet/>
      <dgm:spPr/>
      <dgm:t>
        <a:bodyPr/>
        <a:lstStyle/>
        <a:p>
          <a:endParaRPr lang="en-US"/>
        </a:p>
      </dgm:t>
    </dgm:pt>
    <dgm:pt modelId="{84F0FC69-B03E-482B-934C-080EADDCA714}">
      <dgm:prSet/>
      <dgm:spPr/>
      <dgm:t>
        <a:bodyPr/>
        <a:lstStyle/>
        <a:p>
          <a:r>
            <a:rPr lang="en-US" dirty="0"/>
            <a:t>CSS3</a:t>
          </a:r>
        </a:p>
      </dgm:t>
    </dgm:pt>
    <dgm:pt modelId="{E214B769-3EC3-448E-A06B-25D9AF3A5FE1}" type="parTrans" cxnId="{D27A6F3C-C785-415F-B6D6-BFE4EB6C9D49}">
      <dgm:prSet/>
      <dgm:spPr/>
      <dgm:t>
        <a:bodyPr/>
        <a:lstStyle/>
        <a:p>
          <a:endParaRPr lang="en-US"/>
        </a:p>
      </dgm:t>
    </dgm:pt>
    <dgm:pt modelId="{D3941F7D-47A8-4BDA-AF85-67E3AB00CBB2}" type="sibTrans" cxnId="{D27A6F3C-C785-415F-B6D6-BFE4EB6C9D49}">
      <dgm:prSet/>
      <dgm:spPr/>
      <dgm:t>
        <a:bodyPr/>
        <a:lstStyle/>
        <a:p>
          <a:endParaRPr lang="en-US"/>
        </a:p>
      </dgm:t>
    </dgm:pt>
    <dgm:pt modelId="{54D014E2-B8FF-428A-9D02-0D2819CCCDE5}">
      <dgm:prSet/>
      <dgm:spPr/>
      <dgm:t>
        <a:bodyPr/>
        <a:lstStyle/>
        <a:p>
          <a:r>
            <a:rPr lang="en-US" dirty="0"/>
            <a:t>JavaScript</a:t>
          </a:r>
        </a:p>
      </dgm:t>
    </dgm:pt>
    <dgm:pt modelId="{1CFC4F79-D797-4515-AFFE-9E5621DB5593}" type="parTrans" cxnId="{BEC93275-1AB9-43A8-97ED-92E3C2B33C00}">
      <dgm:prSet/>
      <dgm:spPr/>
      <dgm:t>
        <a:bodyPr/>
        <a:lstStyle/>
        <a:p>
          <a:endParaRPr lang="en-US"/>
        </a:p>
      </dgm:t>
    </dgm:pt>
    <dgm:pt modelId="{D729E74D-B0B5-426E-8939-4A05A2B72A36}" type="sibTrans" cxnId="{BEC93275-1AB9-43A8-97ED-92E3C2B33C00}">
      <dgm:prSet/>
      <dgm:spPr/>
      <dgm:t>
        <a:bodyPr/>
        <a:lstStyle/>
        <a:p>
          <a:endParaRPr lang="en-US"/>
        </a:p>
      </dgm:t>
    </dgm:pt>
    <dgm:pt modelId="{181BF8BC-FAD7-4608-AD20-7F96A9E3BC39}">
      <dgm:prSet/>
      <dgm:spPr/>
      <dgm:t>
        <a:bodyPr/>
        <a:lstStyle/>
        <a:p>
          <a:r>
            <a:rPr lang="en-US" dirty="0"/>
            <a:t>Back-end  :-</a:t>
          </a:r>
        </a:p>
      </dgm:t>
    </dgm:pt>
    <dgm:pt modelId="{9FA0ECA8-F26C-4395-932D-D24A692D14A9}" type="parTrans" cxnId="{7D924899-3E40-44C6-A90E-B2EDA34DE640}">
      <dgm:prSet/>
      <dgm:spPr/>
      <dgm:t>
        <a:bodyPr/>
        <a:lstStyle/>
        <a:p>
          <a:endParaRPr lang="en-US"/>
        </a:p>
      </dgm:t>
    </dgm:pt>
    <dgm:pt modelId="{C7DF50AA-14FC-48AE-82D8-E84E42EDB824}" type="sibTrans" cxnId="{7D924899-3E40-44C6-A90E-B2EDA34DE640}">
      <dgm:prSet/>
      <dgm:spPr/>
      <dgm:t>
        <a:bodyPr/>
        <a:lstStyle/>
        <a:p>
          <a:endParaRPr lang="en-US"/>
        </a:p>
      </dgm:t>
    </dgm:pt>
    <dgm:pt modelId="{FA88F290-D605-4A72-983D-54FEE8027B97}">
      <dgm:prSet/>
      <dgm:spPr/>
      <dgm:t>
        <a:bodyPr/>
        <a:lstStyle/>
        <a:p>
          <a:r>
            <a:rPr lang="en-US" dirty="0"/>
            <a:t>PHP</a:t>
          </a:r>
        </a:p>
      </dgm:t>
    </dgm:pt>
    <dgm:pt modelId="{50175D9F-B746-47EE-BB89-3C92995909A8}" type="parTrans" cxnId="{6A0EA4E9-4E7A-44F1-91A0-39985AB4AEC0}">
      <dgm:prSet/>
      <dgm:spPr/>
      <dgm:t>
        <a:bodyPr/>
        <a:lstStyle/>
        <a:p>
          <a:endParaRPr lang="en-US"/>
        </a:p>
      </dgm:t>
    </dgm:pt>
    <dgm:pt modelId="{31DA4630-60C6-4ECD-88C8-C92011DECE65}" type="sibTrans" cxnId="{6A0EA4E9-4E7A-44F1-91A0-39985AB4AEC0}">
      <dgm:prSet/>
      <dgm:spPr/>
      <dgm:t>
        <a:bodyPr/>
        <a:lstStyle/>
        <a:p>
          <a:endParaRPr lang="en-US"/>
        </a:p>
      </dgm:t>
    </dgm:pt>
    <dgm:pt modelId="{CCA19D3A-9A45-4A74-A72D-36B99388F5BE}">
      <dgm:prSet/>
      <dgm:spPr/>
      <dgm:t>
        <a:bodyPr/>
        <a:lstStyle/>
        <a:p>
          <a:r>
            <a:rPr lang="en-US" dirty="0"/>
            <a:t>MYSQL</a:t>
          </a:r>
        </a:p>
      </dgm:t>
    </dgm:pt>
    <dgm:pt modelId="{FEEB66F3-3230-4E70-A387-B8AC2A396157}" type="parTrans" cxnId="{EE9D29B4-F106-4D87-B07C-11E7EF82E73A}">
      <dgm:prSet/>
      <dgm:spPr/>
      <dgm:t>
        <a:bodyPr/>
        <a:lstStyle/>
        <a:p>
          <a:endParaRPr lang="en-US"/>
        </a:p>
      </dgm:t>
    </dgm:pt>
    <dgm:pt modelId="{61319938-0F30-457F-8938-F979156EBD00}" type="sibTrans" cxnId="{EE9D29B4-F106-4D87-B07C-11E7EF82E73A}">
      <dgm:prSet/>
      <dgm:spPr/>
      <dgm:t>
        <a:bodyPr/>
        <a:lstStyle/>
        <a:p>
          <a:endParaRPr lang="en-US"/>
        </a:p>
      </dgm:t>
    </dgm:pt>
    <dgm:pt modelId="{B8162BB8-2255-4ABE-98B8-56F98AF15BBB}">
      <dgm:prSet/>
      <dgm:spPr/>
      <dgm:t>
        <a:bodyPr/>
        <a:lstStyle/>
        <a:p>
          <a:r>
            <a:rPr lang="en-US" dirty="0"/>
            <a:t>XAMPP SERVER</a:t>
          </a:r>
        </a:p>
      </dgm:t>
    </dgm:pt>
    <dgm:pt modelId="{AB0C0932-680C-49CD-B68F-E902CB3C12F6}" type="parTrans" cxnId="{D8DA9202-E65B-48F5-BD10-8572054441B0}">
      <dgm:prSet/>
      <dgm:spPr/>
      <dgm:t>
        <a:bodyPr/>
        <a:lstStyle/>
        <a:p>
          <a:endParaRPr lang="en-US"/>
        </a:p>
      </dgm:t>
    </dgm:pt>
    <dgm:pt modelId="{713315D6-94CB-4A5F-A49F-1C68C365AFDF}" type="sibTrans" cxnId="{D8DA9202-E65B-48F5-BD10-8572054441B0}">
      <dgm:prSet/>
      <dgm:spPr/>
      <dgm:t>
        <a:bodyPr/>
        <a:lstStyle/>
        <a:p>
          <a:endParaRPr lang="en-US"/>
        </a:p>
      </dgm:t>
    </dgm:pt>
    <dgm:pt modelId="{C7391DEE-557A-4015-8D53-40FA955D9956}" type="pres">
      <dgm:prSet presAssocID="{EF810869-AE25-4AAC-8CE3-A1A9A657A7C4}" presName="Name0" presStyleCnt="0">
        <dgm:presLayoutVars>
          <dgm:dir/>
          <dgm:resizeHandles val="exact"/>
        </dgm:presLayoutVars>
      </dgm:prSet>
      <dgm:spPr/>
    </dgm:pt>
    <dgm:pt modelId="{0D17E88C-61C1-4F9E-BDDB-0025C71C51D6}" type="pres">
      <dgm:prSet presAssocID="{5EBBDC8E-4532-4A54-A3BB-37E1D1E9CD82}" presName="composite" presStyleCnt="0"/>
      <dgm:spPr/>
    </dgm:pt>
    <dgm:pt modelId="{20699127-1D5C-4074-97CC-DB00E166568E}" type="pres">
      <dgm:prSet presAssocID="{5EBBDC8E-4532-4A54-A3BB-37E1D1E9CD82}" presName="rect1" presStyleLbl="trAlignAcc1" presStyleIdx="0" presStyleCnt="2">
        <dgm:presLayoutVars>
          <dgm:bulletEnabled val="1"/>
        </dgm:presLayoutVars>
      </dgm:prSet>
      <dgm:spPr/>
    </dgm:pt>
    <dgm:pt modelId="{6D2BE3B1-DBC8-41F1-B966-2DD8B6456AFE}" type="pres">
      <dgm:prSet presAssocID="{5EBBDC8E-4532-4A54-A3BB-37E1D1E9CD82}" presName="rect2" presStyleLbl="fgImgPlace1" presStyleIdx="0" presStyleCnt="2" custScaleY="93000"/>
      <dgm:spPr>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dgm:spPr>
    </dgm:pt>
    <dgm:pt modelId="{D3D1E9B7-2390-4C85-9023-C44E1B1AFA4B}" type="pres">
      <dgm:prSet presAssocID="{71C3AF24-CB5A-4B8F-B8B9-A53249B94AD5}" presName="sibTrans" presStyleCnt="0"/>
      <dgm:spPr/>
    </dgm:pt>
    <dgm:pt modelId="{A21041F7-3E46-4C53-B354-D9794A40EE4A}" type="pres">
      <dgm:prSet presAssocID="{181BF8BC-FAD7-4608-AD20-7F96A9E3BC39}" presName="composite" presStyleCnt="0"/>
      <dgm:spPr/>
    </dgm:pt>
    <dgm:pt modelId="{64744F42-0C0A-4CA0-9621-755084E3B49F}" type="pres">
      <dgm:prSet presAssocID="{181BF8BC-FAD7-4608-AD20-7F96A9E3BC39}" presName="rect1" presStyleLbl="trAlignAcc1" presStyleIdx="1" presStyleCnt="2">
        <dgm:presLayoutVars>
          <dgm:bulletEnabled val="1"/>
        </dgm:presLayoutVars>
      </dgm:prSet>
      <dgm:spPr/>
    </dgm:pt>
    <dgm:pt modelId="{03338DE9-299A-41D3-903A-10835BAE27DC}" type="pres">
      <dgm:prSet presAssocID="{181BF8BC-FAD7-4608-AD20-7F96A9E3BC39}" presName="rect2"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pt>
  </dgm:ptLst>
  <dgm:cxnLst>
    <dgm:cxn modelId="{7840BF01-6C38-4277-9B16-0E6D474B13E6}" type="presOf" srcId="{54D014E2-B8FF-428A-9D02-0D2819CCCDE5}" destId="{20699127-1D5C-4074-97CC-DB00E166568E}" srcOrd="0" destOrd="3" presId="urn:microsoft.com/office/officeart/2008/layout/PictureStrips"/>
    <dgm:cxn modelId="{D8DA9202-E65B-48F5-BD10-8572054441B0}" srcId="{181BF8BC-FAD7-4608-AD20-7F96A9E3BC39}" destId="{B8162BB8-2255-4ABE-98B8-56F98AF15BBB}" srcOrd="2" destOrd="0" parTransId="{AB0C0932-680C-49CD-B68F-E902CB3C12F6}" sibTransId="{713315D6-94CB-4A5F-A49F-1C68C365AFDF}"/>
    <dgm:cxn modelId="{D9D81528-5973-42E6-990C-5907857F4CDD}" type="presOf" srcId="{C5C72D1C-2CE3-413E-89ED-8004A39958E1}" destId="{20699127-1D5C-4074-97CC-DB00E166568E}" srcOrd="0" destOrd="1" presId="urn:microsoft.com/office/officeart/2008/layout/PictureStrips"/>
    <dgm:cxn modelId="{0366D833-2F7B-4CD7-94CA-26D929F8E8E3}" type="presOf" srcId="{B8162BB8-2255-4ABE-98B8-56F98AF15BBB}" destId="{64744F42-0C0A-4CA0-9621-755084E3B49F}" srcOrd="0" destOrd="3" presId="urn:microsoft.com/office/officeart/2008/layout/PictureStrips"/>
    <dgm:cxn modelId="{D27A6F3C-C785-415F-B6D6-BFE4EB6C9D49}" srcId="{5EBBDC8E-4532-4A54-A3BB-37E1D1E9CD82}" destId="{84F0FC69-B03E-482B-934C-080EADDCA714}" srcOrd="1" destOrd="0" parTransId="{E214B769-3EC3-448E-A06B-25D9AF3A5FE1}" sibTransId="{D3941F7D-47A8-4BDA-AF85-67E3AB00CBB2}"/>
    <dgm:cxn modelId="{AB90EC62-8C0D-4158-978B-DCAAF373A7E8}" srcId="{5EBBDC8E-4532-4A54-A3BB-37E1D1E9CD82}" destId="{C5C72D1C-2CE3-413E-89ED-8004A39958E1}" srcOrd="0" destOrd="0" parTransId="{6D62D775-C4F6-480B-9859-EFA8EB4DD5CB}" sibTransId="{049657D0-159B-4E72-850E-AE676C4FF0B1}"/>
    <dgm:cxn modelId="{A66B0A74-438F-42D2-9CDA-C0939DFDE81E}" type="presOf" srcId="{CCA19D3A-9A45-4A74-A72D-36B99388F5BE}" destId="{64744F42-0C0A-4CA0-9621-755084E3B49F}" srcOrd="0" destOrd="2" presId="urn:microsoft.com/office/officeart/2008/layout/PictureStrips"/>
    <dgm:cxn modelId="{BEC93275-1AB9-43A8-97ED-92E3C2B33C00}" srcId="{5EBBDC8E-4532-4A54-A3BB-37E1D1E9CD82}" destId="{54D014E2-B8FF-428A-9D02-0D2819CCCDE5}" srcOrd="2" destOrd="0" parTransId="{1CFC4F79-D797-4515-AFFE-9E5621DB5593}" sibTransId="{D729E74D-B0B5-426E-8939-4A05A2B72A36}"/>
    <dgm:cxn modelId="{D3156159-AFF6-4F4D-A20E-6C1F088BE7AD}" type="presOf" srcId="{181BF8BC-FAD7-4608-AD20-7F96A9E3BC39}" destId="{64744F42-0C0A-4CA0-9621-755084E3B49F}" srcOrd="0" destOrd="0" presId="urn:microsoft.com/office/officeart/2008/layout/PictureStrips"/>
    <dgm:cxn modelId="{B5D15D91-252A-4ED0-9AD4-83E3E7A49BE7}" type="presOf" srcId="{EF810869-AE25-4AAC-8CE3-A1A9A657A7C4}" destId="{C7391DEE-557A-4015-8D53-40FA955D9956}" srcOrd="0" destOrd="0" presId="urn:microsoft.com/office/officeart/2008/layout/PictureStrips"/>
    <dgm:cxn modelId="{7D924899-3E40-44C6-A90E-B2EDA34DE640}" srcId="{EF810869-AE25-4AAC-8CE3-A1A9A657A7C4}" destId="{181BF8BC-FAD7-4608-AD20-7F96A9E3BC39}" srcOrd="1" destOrd="0" parTransId="{9FA0ECA8-F26C-4395-932D-D24A692D14A9}" sibTransId="{C7DF50AA-14FC-48AE-82D8-E84E42EDB824}"/>
    <dgm:cxn modelId="{EE9D29B4-F106-4D87-B07C-11E7EF82E73A}" srcId="{181BF8BC-FAD7-4608-AD20-7F96A9E3BC39}" destId="{CCA19D3A-9A45-4A74-A72D-36B99388F5BE}" srcOrd="1" destOrd="0" parTransId="{FEEB66F3-3230-4E70-A387-B8AC2A396157}" sibTransId="{61319938-0F30-457F-8938-F979156EBD00}"/>
    <dgm:cxn modelId="{01BA95C8-886A-41E6-B217-DD7885EC1256}" type="presOf" srcId="{5EBBDC8E-4532-4A54-A3BB-37E1D1E9CD82}" destId="{20699127-1D5C-4074-97CC-DB00E166568E}" srcOrd="0" destOrd="0" presId="urn:microsoft.com/office/officeart/2008/layout/PictureStrips"/>
    <dgm:cxn modelId="{C6A26ED3-B3C0-49F7-950B-BF0A9CB7AF94}" type="presOf" srcId="{84F0FC69-B03E-482B-934C-080EADDCA714}" destId="{20699127-1D5C-4074-97CC-DB00E166568E}" srcOrd="0" destOrd="2" presId="urn:microsoft.com/office/officeart/2008/layout/PictureStrips"/>
    <dgm:cxn modelId="{92F454DE-5B1D-41CE-B240-C6FA2439BAB1}" type="presOf" srcId="{FA88F290-D605-4A72-983D-54FEE8027B97}" destId="{64744F42-0C0A-4CA0-9621-755084E3B49F}" srcOrd="0" destOrd="1" presId="urn:microsoft.com/office/officeart/2008/layout/PictureStrips"/>
    <dgm:cxn modelId="{8941C8DF-6951-4406-B637-2511EC8565AE}" srcId="{EF810869-AE25-4AAC-8CE3-A1A9A657A7C4}" destId="{5EBBDC8E-4532-4A54-A3BB-37E1D1E9CD82}" srcOrd="0" destOrd="0" parTransId="{357C2C86-F45F-4350-82BB-D19605132BD4}" sibTransId="{71C3AF24-CB5A-4B8F-B8B9-A53249B94AD5}"/>
    <dgm:cxn modelId="{6A0EA4E9-4E7A-44F1-91A0-39985AB4AEC0}" srcId="{181BF8BC-FAD7-4608-AD20-7F96A9E3BC39}" destId="{FA88F290-D605-4A72-983D-54FEE8027B97}" srcOrd="0" destOrd="0" parTransId="{50175D9F-B746-47EE-BB89-3C92995909A8}" sibTransId="{31DA4630-60C6-4ECD-88C8-C92011DECE65}"/>
    <dgm:cxn modelId="{D5CFEDB8-7536-4F0F-BDE7-A7CF95EE0C9F}" type="presParOf" srcId="{C7391DEE-557A-4015-8D53-40FA955D9956}" destId="{0D17E88C-61C1-4F9E-BDDB-0025C71C51D6}" srcOrd="0" destOrd="0" presId="urn:microsoft.com/office/officeart/2008/layout/PictureStrips"/>
    <dgm:cxn modelId="{CA813062-CA7A-4891-B8E8-CB2057021132}" type="presParOf" srcId="{0D17E88C-61C1-4F9E-BDDB-0025C71C51D6}" destId="{20699127-1D5C-4074-97CC-DB00E166568E}" srcOrd="0" destOrd="0" presId="urn:microsoft.com/office/officeart/2008/layout/PictureStrips"/>
    <dgm:cxn modelId="{D6BCDAED-FB51-48CC-AC14-C8E25E8F2F63}" type="presParOf" srcId="{0D17E88C-61C1-4F9E-BDDB-0025C71C51D6}" destId="{6D2BE3B1-DBC8-41F1-B966-2DD8B6456AFE}" srcOrd="1" destOrd="0" presId="urn:microsoft.com/office/officeart/2008/layout/PictureStrips"/>
    <dgm:cxn modelId="{F18ADDCB-1194-4E68-B6A8-37903A745CF3}" type="presParOf" srcId="{C7391DEE-557A-4015-8D53-40FA955D9956}" destId="{D3D1E9B7-2390-4C85-9023-C44E1B1AFA4B}" srcOrd="1" destOrd="0" presId="urn:microsoft.com/office/officeart/2008/layout/PictureStrips"/>
    <dgm:cxn modelId="{24559D9A-13C4-41C5-8929-8E8C10B5CC25}" type="presParOf" srcId="{C7391DEE-557A-4015-8D53-40FA955D9956}" destId="{A21041F7-3E46-4C53-B354-D9794A40EE4A}" srcOrd="2" destOrd="0" presId="urn:microsoft.com/office/officeart/2008/layout/PictureStrips"/>
    <dgm:cxn modelId="{2B93EBE5-2585-49E1-801B-291C98D4C684}" type="presParOf" srcId="{A21041F7-3E46-4C53-B354-D9794A40EE4A}" destId="{64744F42-0C0A-4CA0-9621-755084E3B49F}" srcOrd="0" destOrd="0" presId="urn:microsoft.com/office/officeart/2008/layout/PictureStrips"/>
    <dgm:cxn modelId="{3A040DD9-B961-4337-B645-2193F58FEBCE}" type="presParOf" srcId="{A21041F7-3E46-4C53-B354-D9794A40EE4A}" destId="{03338DE9-299A-41D3-903A-10835BAE27DC}"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D6008-2418-42E9-8C5E-77BB186F6ECF}">
      <dsp:nvSpPr>
        <dsp:cNvPr id="0" name=""/>
        <dsp:cNvSpPr/>
      </dsp:nvSpPr>
      <dsp:spPr>
        <a:xfrm>
          <a:off x="3693498" y="1811073"/>
          <a:ext cx="2301952" cy="1991282"/>
        </a:xfrm>
        <a:prstGeom prst="hexagon">
          <a:avLst>
            <a:gd name="adj" fmla="val 28570"/>
            <a:gd name="vf" fmla="val 11547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latin typeface="Times New Roman" panose="02020603050405020304" pitchFamily="18" charset="0"/>
              <a:cs typeface="Times New Roman" panose="02020603050405020304" pitchFamily="18" charset="0"/>
            </a:rPr>
            <a:t>Features </a:t>
          </a:r>
        </a:p>
      </dsp:txBody>
      <dsp:txXfrm>
        <a:off x="4074964" y="2141056"/>
        <a:ext cx="1539020" cy="1331316"/>
      </dsp:txXfrm>
    </dsp:sp>
    <dsp:sp modelId="{04950376-B0BD-43E8-B641-8E6F52C83295}">
      <dsp:nvSpPr>
        <dsp:cNvPr id="0" name=""/>
        <dsp:cNvSpPr/>
      </dsp:nvSpPr>
      <dsp:spPr>
        <a:xfrm>
          <a:off x="5134963" y="858379"/>
          <a:ext cx="868519" cy="748344"/>
        </a:xfrm>
        <a:prstGeom prst="hexagon">
          <a:avLst>
            <a:gd name="adj" fmla="val 28900"/>
            <a:gd name="vf" fmla="val 115470"/>
          </a:avLst>
        </a:prstGeom>
        <a:solidFill>
          <a:schemeClr val="accent1">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71F7CA1-2752-4A57-8EF3-BD94DB5F0879}">
      <dsp:nvSpPr>
        <dsp:cNvPr id="0" name=""/>
        <dsp:cNvSpPr/>
      </dsp:nvSpPr>
      <dsp:spPr>
        <a:xfrm>
          <a:off x="3861229" y="0"/>
          <a:ext cx="1975058" cy="1631986"/>
        </a:xfrm>
        <a:prstGeom prst="hexagon">
          <a:avLst>
            <a:gd name="adj" fmla="val 28570"/>
            <a:gd name="vf" fmla="val 11547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tx1"/>
              </a:solidFill>
              <a:latin typeface="Times New Roman" panose="02020603050405020304" pitchFamily="18" charset="0"/>
              <a:cs typeface="Times New Roman" panose="02020603050405020304" pitchFamily="18" charset="0"/>
            </a:rPr>
            <a:t>User registration and authentication</a:t>
          </a:r>
          <a:endParaRPr lang="en-US" sz="1600" b="1" kern="1200" dirty="0">
            <a:solidFill>
              <a:schemeClr val="tx1"/>
            </a:solidFill>
            <a:latin typeface="Times New Roman" panose="02020603050405020304" pitchFamily="18" charset="0"/>
            <a:cs typeface="Times New Roman" panose="02020603050405020304" pitchFamily="18" charset="0"/>
          </a:endParaRPr>
        </a:p>
      </dsp:txBody>
      <dsp:txXfrm>
        <a:off x="4181237" y="264422"/>
        <a:ext cx="1335042" cy="1103142"/>
      </dsp:txXfrm>
    </dsp:sp>
    <dsp:sp modelId="{DA184A97-5C7B-498C-BDEC-24A125DAD06F}">
      <dsp:nvSpPr>
        <dsp:cNvPr id="0" name=""/>
        <dsp:cNvSpPr/>
      </dsp:nvSpPr>
      <dsp:spPr>
        <a:xfrm>
          <a:off x="6148593" y="2257385"/>
          <a:ext cx="868519" cy="748344"/>
        </a:xfrm>
        <a:prstGeom prst="hexagon">
          <a:avLst>
            <a:gd name="adj" fmla="val 28900"/>
            <a:gd name="vf" fmla="val 115470"/>
          </a:avLst>
        </a:prstGeom>
        <a:solidFill>
          <a:schemeClr val="accent1">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19743AC-DE9E-4A24-B2D7-FCB6CADCF98D}">
      <dsp:nvSpPr>
        <dsp:cNvPr id="0" name=""/>
        <dsp:cNvSpPr/>
      </dsp:nvSpPr>
      <dsp:spPr>
        <a:xfrm>
          <a:off x="5635620" y="1003781"/>
          <a:ext cx="1886433" cy="1631986"/>
        </a:xfrm>
        <a:prstGeom prst="hexagon">
          <a:avLst>
            <a:gd name="adj" fmla="val 28570"/>
            <a:gd name="vf" fmla="val 11547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i="0" kern="1200">
              <a:solidFill>
                <a:schemeClr val="tx1"/>
              </a:solidFill>
              <a:latin typeface="Times New Roman" panose="02020603050405020304" pitchFamily="18" charset="0"/>
              <a:cs typeface="Times New Roman" panose="02020603050405020304" pitchFamily="18" charset="0"/>
            </a:rPr>
            <a:t>Access to a library of educational videos.</a:t>
          </a:r>
          <a:endParaRPr lang="en-US" sz="1600" b="1" kern="1200">
            <a:solidFill>
              <a:schemeClr val="tx1"/>
            </a:solidFill>
            <a:latin typeface="Times New Roman" panose="02020603050405020304" pitchFamily="18" charset="0"/>
            <a:cs typeface="Times New Roman" panose="02020603050405020304" pitchFamily="18" charset="0"/>
          </a:endParaRPr>
        </a:p>
      </dsp:txBody>
      <dsp:txXfrm>
        <a:off x="5948242" y="1274236"/>
        <a:ext cx="1261189" cy="1091076"/>
      </dsp:txXfrm>
    </dsp:sp>
    <dsp:sp modelId="{4CF87395-D976-41C0-9779-9C1962507098}">
      <dsp:nvSpPr>
        <dsp:cNvPr id="0" name=""/>
        <dsp:cNvSpPr/>
      </dsp:nvSpPr>
      <dsp:spPr>
        <a:xfrm>
          <a:off x="5444460" y="3836600"/>
          <a:ext cx="868519" cy="748344"/>
        </a:xfrm>
        <a:prstGeom prst="hexagon">
          <a:avLst>
            <a:gd name="adj" fmla="val 28900"/>
            <a:gd name="vf" fmla="val 115470"/>
          </a:avLst>
        </a:prstGeom>
        <a:solidFill>
          <a:schemeClr val="accent1">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6B80162-1339-4B17-950C-01B28222BE1F}">
      <dsp:nvSpPr>
        <dsp:cNvPr id="0" name=""/>
        <dsp:cNvSpPr/>
      </dsp:nvSpPr>
      <dsp:spPr>
        <a:xfrm>
          <a:off x="5596316" y="2977098"/>
          <a:ext cx="1965041" cy="1631986"/>
        </a:xfrm>
        <a:prstGeom prst="hexagon">
          <a:avLst>
            <a:gd name="adj" fmla="val 28570"/>
            <a:gd name="vf" fmla="val 11547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tx1"/>
              </a:solidFill>
              <a:latin typeface="Times New Roman" panose="02020603050405020304" pitchFamily="18" charset="0"/>
              <a:cs typeface="Times New Roman" panose="02020603050405020304" pitchFamily="18" charset="0"/>
            </a:rPr>
            <a:t>Downloadable documents for offline learning.</a:t>
          </a:r>
          <a:endParaRPr lang="en-US" sz="1600" b="1" kern="1200" dirty="0">
            <a:solidFill>
              <a:schemeClr val="tx1"/>
            </a:solidFill>
            <a:latin typeface="Times New Roman" panose="02020603050405020304" pitchFamily="18" charset="0"/>
            <a:cs typeface="Times New Roman" panose="02020603050405020304" pitchFamily="18" charset="0"/>
          </a:endParaRPr>
        </a:p>
      </dsp:txBody>
      <dsp:txXfrm>
        <a:off x="5915489" y="3242174"/>
        <a:ext cx="1326695" cy="1101834"/>
      </dsp:txXfrm>
    </dsp:sp>
    <dsp:sp modelId="{527250DF-F965-44E1-A481-CF488BF78D4B}">
      <dsp:nvSpPr>
        <dsp:cNvPr id="0" name=""/>
        <dsp:cNvSpPr/>
      </dsp:nvSpPr>
      <dsp:spPr>
        <a:xfrm>
          <a:off x="3697782" y="4000529"/>
          <a:ext cx="868519" cy="748344"/>
        </a:xfrm>
        <a:prstGeom prst="hexagon">
          <a:avLst>
            <a:gd name="adj" fmla="val 28900"/>
            <a:gd name="vf" fmla="val 115470"/>
          </a:avLst>
        </a:prstGeom>
        <a:solidFill>
          <a:schemeClr val="accent1">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CACEE32-92C3-4E7E-BE2D-8B271ACBCE82}">
      <dsp:nvSpPr>
        <dsp:cNvPr id="0" name=""/>
        <dsp:cNvSpPr/>
      </dsp:nvSpPr>
      <dsp:spPr>
        <a:xfrm>
          <a:off x="3905541" y="3982003"/>
          <a:ext cx="1886433" cy="1631986"/>
        </a:xfrm>
        <a:prstGeom prst="hexagon">
          <a:avLst>
            <a:gd name="adj" fmla="val 28570"/>
            <a:gd name="vf" fmla="val 11547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i="0" kern="1200">
              <a:solidFill>
                <a:schemeClr val="tx1"/>
              </a:solidFill>
              <a:latin typeface="Times New Roman" panose="02020603050405020304" pitchFamily="18" charset="0"/>
              <a:cs typeface="Times New Roman" panose="02020603050405020304" pitchFamily="18" charset="0"/>
            </a:rPr>
            <a:t>Interactive quizzes for self-assessment.</a:t>
          </a:r>
          <a:endParaRPr lang="en-US" sz="1600" b="1" kern="1200">
            <a:solidFill>
              <a:schemeClr val="tx1"/>
            </a:solidFill>
            <a:latin typeface="Times New Roman" panose="02020603050405020304" pitchFamily="18" charset="0"/>
            <a:cs typeface="Times New Roman" panose="02020603050405020304" pitchFamily="18" charset="0"/>
          </a:endParaRPr>
        </a:p>
      </dsp:txBody>
      <dsp:txXfrm>
        <a:off x="4218163" y="4252458"/>
        <a:ext cx="1261189" cy="1091076"/>
      </dsp:txXfrm>
    </dsp:sp>
    <dsp:sp modelId="{F103B638-DBA9-4F5A-8BB9-C17F165E279A}">
      <dsp:nvSpPr>
        <dsp:cNvPr id="0" name=""/>
        <dsp:cNvSpPr/>
      </dsp:nvSpPr>
      <dsp:spPr>
        <a:xfrm>
          <a:off x="2667552" y="2602084"/>
          <a:ext cx="868519" cy="748344"/>
        </a:xfrm>
        <a:prstGeom prst="hexagon">
          <a:avLst>
            <a:gd name="adj" fmla="val 28900"/>
            <a:gd name="vf" fmla="val 115470"/>
          </a:avLst>
        </a:prstGeom>
        <a:solidFill>
          <a:schemeClr val="accent1">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D6B1C49-722A-4780-9AB8-ED1DE75FC50F}">
      <dsp:nvSpPr>
        <dsp:cNvPr id="0" name=""/>
        <dsp:cNvSpPr/>
      </dsp:nvSpPr>
      <dsp:spPr>
        <a:xfrm>
          <a:off x="2167430" y="2978221"/>
          <a:ext cx="1886433" cy="1631986"/>
        </a:xfrm>
        <a:prstGeom prst="hexagon">
          <a:avLst>
            <a:gd name="adj" fmla="val 28570"/>
            <a:gd name="vf" fmla="val 11547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i="0" kern="1200">
              <a:solidFill>
                <a:schemeClr val="tx1"/>
              </a:solidFill>
              <a:latin typeface="Times New Roman" panose="02020603050405020304" pitchFamily="18" charset="0"/>
              <a:cs typeface="Times New Roman" panose="02020603050405020304" pitchFamily="18" charset="0"/>
            </a:rPr>
            <a:t>User engagement through contact us.</a:t>
          </a:r>
          <a:endParaRPr lang="en-US" sz="1600" b="1" kern="1200">
            <a:solidFill>
              <a:schemeClr val="tx1"/>
            </a:solidFill>
            <a:latin typeface="Times New Roman" panose="02020603050405020304" pitchFamily="18" charset="0"/>
            <a:cs typeface="Times New Roman" panose="02020603050405020304" pitchFamily="18" charset="0"/>
          </a:endParaRPr>
        </a:p>
      </dsp:txBody>
      <dsp:txXfrm>
        <a:off x="2480052" y="3248676"/>
        <a:ext cx="1261189" cy="1091076"/>
      </dsp:txXfrm>
    </dsp:sp>
    <dsp:sp modelId="{DF7A5F87-C28B-494E-B396-303F7100096F}">
      <dsp:nvSpPr>
        <dsp:cNvPr id="0" name=""/>
        <dsp:cNvSpPr/>
      </dsp:nvSpPr>
      <dsp:spPr>
        <a:xfrm>
          <a:off x="2167430" y="1034697"/>
          <a:ext cx="1886433" cy="1631986"/>
        </a:xfrm>
        <a:prstGeom prst="hexagon">
          <a:avLst>
            <a:gd name="adj" fmla="val 28570"/>
            <a:gd name="vf" fmla="val 11547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tx1"/>
              </a:solidFill>
              <a:latin typeface="Times New Roman" panose="02020603050405020304" pitchFamily="18" charset="0"/>
              <a:cs typeface="Times New Roman" panose="02020603050405020304" pitchFamily="18" charset="0"/>
            </a:rPr>
            <a:t>Supports individual learning styles and needs.</a:t>
          </a:r>
          <a:endParaRPr lang="en-US" sz="1600" b="1" kern="1200" dirty="0">
            <a:solidFill>
              <a:schemeClr val="tx1"/>
            </a:solidFill>
            <a:latin typeface="Times New Roman" panose="02020603050405020304" pitchFamily="18" charset="0"/>
            <a:cs typeface="Times New Roman" panose="02020603050405020304" pitchFamily="18" charset="0"/>
          </a:endParaRPr>
        </a:p>
      </dsp:txBody>
      <dsp:txXfrm>
        <a:off x="2480052" y="1305152"/>
        <a:ext cx="1261189" cy="1091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72E43E-8DFE-4379-89F6-C4B6CE365686}">
      <dsp:nvSpPr>
        <dsp:cNvPr id="0" name=""/>
        <dsp:cNvSpPr/>
      </dsp:nvSpPr>
      <dsp:spPr>
        <a:xfrm>
          <a:off x="3657" y="849073"/>
          <a:ext cx="4402884" cy="6813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System Requirements</a:t>
          </a:r>
        </a:p>
      </dsp:txBody>
      <dsp:txXfrm>
        <a:off x="23612" y="869028"/>
        <a:ext cx="4362974" cy="641402"/>
      </dsp:txXfrm>
    </dsp:sp>
    <dsp:sp modelId="{7F3D761A-D11C-4D15-8034-DCD6A75A10D2}">
      <dsp:nvSpPr>
        <dsp:cNvPr id="0" name=""/>
        <dsp:cNvSpPr/>
      </dsp:nvSpPr>
      <dsp:spPr>
        <a:xfrm>
          <a:off x="443946" y="1530385"/>
          <a:ext cx="440288" cy="510984"/>
        </a:xfrm>
        <a:custGeom>
          <a:avLst/>
          <a:gdLst/>
          <a:ahLst/>
          <a:cxnLst/>
          <a:rect l="0" t="0" r="0" b="0"/>
          <a:pathLst>
            <a:path>
              <a:moveTo>
                <a:pt x="0" y="0"/>
              </a:moveTo>
              <a:lnTo>
                <a:pt x="0" y="510984"/>
              </a:lnTo>
              <a:lnTo>
                <a:pt x="440288" y="51098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14221-D120-49AE-A644-9514B6CE9DD8}">
      <dsp:nvSpPr>
        <dsp:cNvPr id="0" name=""/>
        <dsp:cNvSpPr/>
      </dsp:nvSpPr>
      <dsp:spPr>
        <a:xfrm>
          <a:off x="884234" y="1700713"/>
          <a:ext cx="3049640" cy="68131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Computers , Laptops</a:t>
          </a:r>
        </a:p>
      </dsp:txBody>
      <dsp:txXfrm>
        <a:off x="904189" y="1720668"/>
        <a:ext cx="3009730" cy="641402"/>
      </dsp:txXfrm>
    </dsp:sp>
    <dsp:sp modelId="{D0EA930F-AB11-4D31-A22E-C5FF7AA09694}">
      <dsp:nvSpPr>
        <dsp:cNvPr id="0" name=""/>
        <dsp:cNvSpPr/>
      </dsp:nvSpPr>
      <dsp:spPr>
        <a:xfrm>
          <a:off x="443946" y="1530385"/>
          <a:ext cx="440288" cy="1353164"/>
        </a:xfrm>
        <a:custGeom>
          <a:avLst/>
          <a:gdLst/>
          <a:ahLst/>
          <a:cxnLst/>
          <a:rect l="0" t="0" r="0" b="0"/>
          <a:pathLst>
            <a:path>
              <a:moveTo>
                <a:pt x="0" y="0"/>
              </a:moveTo>
              <a:lnTo>
                <a:pt x="0" y="1353164"/>
              </a:lnTo>
              <a:lnTo>
                <a:pt x="440288" y="135316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AF2E5D-2E35-448F-94B7-31A7E9C399F7}">
      <dsp:nvSpPr>
        <dsp:cNvPr id="0" name=""/>
        <dsp:cNvSpPr/>
      </dsp:nvSpPr>
      <dsp:spPr>
        <a:xfrm>
          <a:off x="884234" y="2552353"/>
          <a:ext cx="3046043" cy="66239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1 Gb processor</a:t>
          </a:r>
        </a:p>
      </dsp:txBody>
      <dsp:txXfrm>
        <a:off x="903635" y="2571754"/>
        <a:ext cx="3007241" cy="623590"/>
      </dsp:txXfrm>
    </dsp:sp>
    <dsp:sp modelId="{85A5277C-2DD5-4444-9490-EBB5860CDD33}">
      <dsp:nvSpPr>
        <dsp:cNvPr id="0" name=""/>
        <dsp:cNvSpPr/>
      </dsp:nvSpPr>
      <dsp:spPr>
        <a:xfrm>
          <a:off x="443946" y="1530385"/>
          <a:ext cx="440288" cy="2195344"/>
        </a:xfrm>
        <a:custGeom>
          <a:avLst/>
          <a:gdLst/>
          <a:ahLst/>
          <a:cxnLst/>
          <a:rect l="0" t="0" r="0" b="0"/>
          <a:pathLst>
            <a:path>
              <a:moveTo>
                <a:pt x="0" y="0"/>
              </a:moveTo>
              <a:lnTo>
                <a:pt x="0" y="2195344"/>
              </a:lnTo>
              <a:lnTo>
                <a:pt x="440288" y="21953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A44A94-1066-4462-82BB-0ACC9505BB3E}">
      <dsp:nvSpPr>
        <dsp:cNvPr id="0" name=""/>
        <dsp:cNvSpPr/>
      </dsp:nvSpPr>
      <dsp:spPr>
        <a:xfrm>
          <a:off x="884234" y="3385074"/>
          <a:ext cx="3025865" cy="68131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1 Gb hard free drive space </a:t>
          </a:r>
        </a:p>
      </dsp:txBody>
      <dsp:txXfrm>
        <a:off x="904189" y="3405029"/>
        <a:ext cx="2985955" cy="641402"/>
      </dsp:txXfrm>
    </dsp:sp>
    <dsp:sp modelId="{17808D78-30BB-4F7A-B9F2-521C893AC3A7}">
      <dsp:nvSpPr>
        <dsp:cNvPr id="0" name=""/>
        <dsp:cNvSpPr/>
      </dsp:nvSpPr>
      <dsp:spPr>
        <a:xfrm>
          <a:off x="443946" y="1530385"/>
          <a:ext cx="440288" cy="3046984"/>
        </a:xfrm>
        <a:custGeom>
          <a:avLst/>
          <a:gdLst/>
          <a:ahLst/>
          <a:cxnLst/>
          <a:rect l="0" t="0" r="0" b="0"/>
          <a:pathLst>
            <a:path>
              <a:moveTo>
                <a:pt x="0" y="0"/>
              </a:moveTo>
              <a:lnTo>
                <a:pt x="0" y="3046984"/>
              </a:lnTo>
              <a:lnTo>
                <a:pt x="440288" y="304698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8226E1-D4FF-4E43-9831-4233F3FB2852}">
      <dsp:nvSpPr>
        <dsp:cNvPr id="0" name=""/>
        <dsp:cNvSpPr/>
      </dsp:nvSpPr>
      <dsp:spPr>
        <a:xfrm>
          <a:off x="884234" y="4236714"/>
          <a:ext cx="3118578" cy="68131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4 GB RAM</a:t>
          </a:r>
        </a:p>
      </dsp:txBody>
      <dsp:txXfrm>
        <a:off x="904189" y="4256669"/>
        <a:ext cx="3078668" cy="641402"/>
      </dsp:txXfrm>
    </dsp:sp>
    <dsp:sp modelId="{19DFA3BD-707A-4FBA-BBEF-977A3B80B392}">
      <dsp:nvSpPr>
        <dsp:cNvPr id="0" name=""/>
        <dsp:cNvSpPr/>
      </dsp:nvSpPr>
      <dsp:spPr>
        <a:xfrm>
          <a:off x="4747198" y="849073"/>
          <a:ext cx="4677031" cy="6813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Software Requirements</a:t>
          </a:r>
        </a:p>
      </dsp:txBody>
      <dsp:txXfrm>
        <a:off x="4767153" y="869028"/>
        <a:ext cx="4637121" cy="641402"/>
      </dsp:txXfrm>
    </dsp:sp>
    <dsp:sp modelId="{B862ACE0-9773-425B-8301-1EDB4C304975}">
      <dsp:nvSpPr>
        <dsp:cNvPr id="0" name=""/>
        <dsp:cNvSpPr/>
      </dsp:nvSpPr>
      <dsp:spPr>
        <a:xfrm>
          <a:off x="5214901" y="1530385"/>
          <a:ext cx="467703" cy="532936"/>
        </a:xfrm>
        <a:custGeom>
          <a:avLst/>
          <a:gdLst/>
          <a:ahLst/>
          <a:cxnLst/>
          <a:rect l="0" t="0" r="0" b="0"/>
          <a:pathLst>
            <a:path>
              <a:moveTo>
                <a:pt x="0" y="0"/>
              </a:moveTo>
              <a:lnTo>
                <a:pt x="0" y="532936"/>
              </a:lnTo>
              <a:lnTo>
                <a:pt x="467703" y="53293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7EA4A-2E33-4A30-8261-8167F3FA20D7}">
      <dsp:nvSpPr>
        <dsp:cNvPr id="0" name=""/>
        <dsp:cNvSpPr/>
      </dsp:nvSpPr>
      <dsp:spPr>
        <a:xfrm>
          <a:off x="5682605" y="1722665"/>
          <a:ext cx="3448115" cy="68131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Web Browser : Internet Explorer , Google Chrome</a:t>
          </a:r>
        </a:p>
      </dsp:txBody>
      <dsp:txXfrm>
        <a:off x="5702560" y="1742620"/>
        <a:ext cx="3408205" cy="641402"/>
      </dsp:txXfrm>
    </dsp:sp>
    <dsp:sp modelId="{3E6CFF48-CE90-488E-82B1-3AEE06700750}">
      <dsp:nvSpPr>
        <dsp:cNvPr id="0" name=""/>
        <dsp:cNvSpPr/>
      </dsp:nvSpPr>
      <dsp:spPr>
        <a:xfrm>
          <a:off x="5214901" y="1530385"/>
          <a:ext cx="467703" cy="1358580"/>
        </a:xfrm>
        <a:custGeom>
          <a:avLst/>
          <a:gdLst/>
          <a:ahLst/>
          <a:cxnLst/>
          <a:rect l="0" t="0" r="0" b="0"/>
          <a:pathLst>
            <a:path>
              <a:moveTo>
                <a:pt x="0" y="0"/>
              </a:moveTo>
              <a:lnTo>
                <a:pt x="0" y="1358580"/>
              </a:lnTo>
              <a:lnTo>
                <a:pt x="467703" y="135858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8C1967-3EF6-481F-8BDF-2E8AEDF6DB27}">
      <dsp:nvSpPr>
        <dsp:cNvPr id="0" name=""/>
        <dsp:cNvSpPr/>
      </dsp:nvSpPr>
      <dsp:spPr>
        <a:xfrm>
          <a:off x="5682605" y="2552353"/>
          <a:ext cx="3492024" cy="67322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Code Editor : notepad , vs code </a:t>
          </a:r>
        </a:p>
      </dsp:txBody>
      <dsp:txXfrm>
        <a:off x="5702323" y="2572071"/>
        <a:ext cx="3452588" cy="633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99127-1D5C-4074-97CC-DB00E166568E}">
      <dsp:nvSpPr>
        <dsp:cNvPr id="0" name=""/>
        <dsp:cNvSpPr/>
      </dsp:nvSpPr>
      <dsp:spPr>
        <a:xfrm>
          <a:off x="1305887" y="322763"/>
          <a:ext cx="7027038" cy="2195949"/>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8739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Front-end  :-</a:t>
          </a:r>
        </a:p>
        <a:p>
          <a:pPr marL="285750" lvl="1" indent="-285750" algn="l" defTabSz="1244600">
            <a:lnSpc>
              <a:spcPct val="90000"/>
            </a:lnSpc>
            <a:spcBef>
              <a:spcPct val="0"/>
            </a:spcBef>
            <a:spcAft>
              <a:spcPct val="15000"/>
            </a:spcAft>
            <a:buChar char="•"/>
          </a:pPr>
          <a:r>
            <a:rPr lang="en-US" sz="2800" kern="1200" dirty="0"/>
            <a:t>HTML5</a:t>
          </a:r>
        </a:p>
        <a:p>
          <a:pPr marL="285750" lvl="1" indent="-285750" algn="l" defTabSz="1244600">
            <a:lnSpc>
              <a:spcPct val="90000"/>
            </a:lnSpc>
            <a:spcBef>
              <a:spcPct val="0"/>
            </a:spcBef>
            <a:spcAft>
              <a:spcPct val="15000"/>
            </a:spcAft>
            <a:buChar char="•"/>
          </a:pPr>
          <a:r>
            <a:rPr lang="en-US" sz="2800" kern="1200" dirty="0"/>
            <a:t>CSS3</a:t>
          </a:r>
        </a:p>
        <a:p>
          <a:pPr marL="285750" lvl="1" indent="-285750" algn="l" defTabSz="1244600">
            <a:lnSpc>
              <a:spcPct val="90000"/>
            </a:lnSpc>
            <a:spcBef>
              <a:spcPct val="0"/>
            </a:spcBef>
            <a:spcAft>
              <a:spcPct val="15000"/>
            </a:spcAft>
            <a:buChar char="•"/>
          </a:pPr>
          <a:r>
            <a:rPr lang="en-US" sz="2800" kern="1200" dirty="0"/>
            <a:t>JavaScript</a:t>
          </a:r>
        </a:p>
      </dsp:txBody>
      <dsp:txXfrm>
        <a:off x="1305887" y="322763"/>
        <a:ext cx="7027038" cy="2195949"/>
      </dsp:txXfrm>
    </dsp:sp>
    <dsp:sp modelId="{6D2BE3B1-DBC8-41F1-B966-2DD8B6456AFE}">
      <dsp:nvSpPr>
        <dsp:cNvPr id="0" name=""/>
        <dsp:cNvSpPr/>
      </dsp:nvSpPr>
      <dsp:spPr>
        <a:xfrm>
          <a:off x="1013093" y="86272"/>
          <a:ext cx="1537164" cy="214434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744F42-0C0A-4CA0-9621-755084E3B49F}">
      <dsp:nvSpPr>
        <dsp:cNvPr id="0" name=""/>
        <dsp:cNvSpPr/>
      </dsp:nvSpPr>
      <dsp:spPr>
        <a:xfrm>
          <a:off x="1305887" y="3087220"/>
          <a:ext cx="7027038" cy="2195949"/>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8739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Back-end  :-</a:t>
          </a:r>
        </a:p>
        <a:p>
          <a:pPr marL="285750" lvl="1" indent="-285750" algn="l" defTabSz="1244600">
            <a:lnSpc>
              <a:spcPct val="90000"/>
            </a:lnSpc>
            <a:spcBef>
              <a:spcPct val="0"/>
            </a:spcBef>
            <a:spcAft>
              <a:spcPct val="15000"/>
            </a:spcAft>
            <a:buChar char="•"/>
          </a:pPr>
          <a:r>
            <a:rPr lang="en-US" sz="2800" kern="1200" dirty="0"/>
            <a:t>PHP</a:t>
          </a:r>
        </a:p>
        <a:p>
          <a:pPr marL="285750" lvl="1" indent="-285750" algn="l" defTabSz="1244600">
            <a:lnSpc>
              <a:spcPct val="90000"/>
            </a:lnSpc>
            <a:spcBef>
              <a:spcPct val="0"/>
            </a:spcBef>
            <a:spcAft>
              <a:spcPct val="15000"/>
            </a:spcAft>
            <a:buChar char="•"/>
          </a:pPr>
          <a:r>
            <a:rPr lang="en-US" sz="2800" kern="1200" dirty="0"/>
            <a:t>MYSQL</a:t>
          </a:r>
        </a:p>
        <a:p>
          <a:pPr marL="285750" lvl="1" indent="-285750" algn="l" defTabSz="1244600">
            <a:lnSpc>
              <a:spcPct val="90000"/>
            </a:lnSpc>
            <a:spcBef>
              <a:spcPct val="0"/>
            </a:spcBef>
            <a:spcAft>
              <a:spcPct val="15000"/>
            </a:spcAft>
            <a:buChar char="•"/>
          </a:pPr>
          <a:r>
            <a:rPr lang="en-US" sz="2800" kern="1200" dirty="0"/>
            <a:t>XAMPP SERVER</a:t>
          </a:r>
        </a:p>
      </dsp:txBody>
      <dsp:txXfrm>
        <a:off x="1305887" y="3087220"/>
        <a:ext cx="7027038" cy="2195949"/>
      </dsp:txXfrm>
    </dsp:sp>
    <dsp:sp modelId="{03338DE9-299A-41D3-903A-10835BAE27DC}">
      <dsp:nvSpPr>
        <dsp:cNvPr id="0" name=""/>
        <dsp:cNvSpPr/>
      </dsp:nvSpPr>
      <dsp:spPr>
        <a:xfrm>
          <a:off x="1013093" y="2770027"/>
          <a:ext cx="1537164" cy="230574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2B449D-5BEC-4084-926B-F8630CCBF789}"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6D3B1-DFCF-4EAA-B13E-90C6261061E2}" type="slidenum">
              <a:rPr lang="en-US" smtClean="0"/>
              <a:t>‹#›</a:t>
            </a:fld>
            <a:endParaRPr lang="en-US"/>
          </a:p>
        </p:txBody>
      </p:sp>
    </p:spTree>
    <p:extLst>
      <p:ext uri="{BB962C8B-B14F-4D97-AF65-F5344CB8AC3E}">
        <p14:creationId xmlns:p14="http://schemas.microsoft.com/office/powerpoint/2010/main" val="352579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B449D-5BEC-4084-926B-F8630CCBF789}"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6D3B1-DFCF-4EAA-B13E-90C6261061E2}" type="slidenum">
              <a:rPr lang="en-US" smtClean="0"/>
              <a:t>‹#›</a:t>
            </a:fld>
            <a:endParaRPr lang="en-US"/>
          </a:p>
        </p:txBody>
      </p:sp>
    </p:spTree>
    <p:extLst>
      <p:ext uri="{BB962C8B-B14F-4D97-AF65-F5344CB8AC3E}">
        <p14:creationId xmlns:p14="http://schemas.microsoft.com/office/powerpoint/2010/main" val="342808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B449D-5BEC-4084-926B-F8630CCBF789}"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6D3B1-DFCF-4EAA-B13E-90C6261061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214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B449D-5BEC-4084-926B-F8630CCBF789}"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6D3B1-DFCF-4EAA-B13E-90C6261061E2}" type="slidenum">
              <a:rPr lang="en-US" smtClean="0"/>
              <a:t>‹#›</a:t>
            </a:fld>
            <a:endParaRPr lang="en-US"/>
          </a:p>
        </p:txBody>
      </p:sp>
    </p:spTree>
    <p:extLst>
      <p:ext uri="{BB962C8B-B14F-4D97-AF65-F5344CB8AC3E}">
        <p14:creationId xmlns:p14="http://schemas.microsoft.com/office/powerpoint/2010/main" val="1294577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B449D-5BEC-4084-926B-F8630CCBF789}"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6D3B1-DFCF-4EAA-B13E-90C6261061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2522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B449D-5BEC-4084-926B-F8630CCBF789}"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6D3B1-DFCF-4EAA-B13E-90C6261061E2}" type="slidenum">
              <a:rPr lang="en-US" smtClean="0"/>
              <a:t>‹#›</a:t>
            </a:fld>
            <a:endParaRPr lang="en-US"/>
          </a:p>
        </p:txBody>
      </p:sp>
    </p:spTree>
    <p:extLst>
      <p:ext uri="{BB962C8B-B14F-4D97-AF65-F5344CB8AC3E}">
        <p14:creationId xmlns:p14="http://schemas.microsoft.com/office/powerpoint/2010/main" val="3994892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B449D-5BEC-4084-926B-F8630CCBF789}"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6D3B1-DFCF-4EAA-B13E-90C6261061E2}" type="slidenum">
              <a:rPr lang="en-US" smtClean="0"/>
              <a:t>‹#›</a:t>
            </a:fld>
            <a:endParaRPr lang="en-US"/>
          </a:p>
        </p:txBody>
      </p:sp>
    </p:spTree>
    <p:extLst>
      <p:ext uri="{BB962C8B-B14F-4D97-AF65-F5344CB8AC3E}">
        <p14:creationId xmlns:p14="http://schemas.microsoft.com/office/powerpoint/2010/main" val="1612539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B449D-5BEC-4084-926B-F8630CCBF789}"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6D3B1-DFCF-4EAA-B13E-90C6261061E2}" type="slidenum">
              <a:rPr lang="en-US" smtClean="0"/>
              <a:t>‹#›</a:t>
            </a:fld>
            <a:endParaRPr lang="en-US"/>
          </a:p>
        </p:txBody>
      </p:sp>
    </p:spTree>
    <p:extLst>
      <p:ext uri="{BB962C8B-B14F-4D97-AF65-F5344CB8AC3E}">
        <p14:creationId xmlns:p14="http://schemas.microsoft.com/office/powerpoint/2010/main" val="82002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B449D-5BEC-4084-926B-F8630CCBF789}"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6D3B1-DFCF-4EAA-B13E-90C6261061E2}" type="slidenum">
              <a:rPr lang="en-US" smtClean="0"/>
              <a:t>‹#›</a:t>
            </a:fld>
            <a:endParaRPr lang="en-US"/>
          </a:p>
        </p:txBody>
      </p:sp>
    </p:spTree>
    <p:extLst>
      <p:ext uri="{BB962C8B-B14F-4D97-AF65-F5344CB8AC3E}">
        <p14:creationId xmlns:p14="http://schemas.microsoft.com/office/powerpoint/2010/main" val="1418931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B449D-5BEC-4084-926B-F8630CCBF789}"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6D3B1-DFCF-4EAA-B13E-90C6261061E2}" type="slidenum">
              <a:rPr lang="en-US" smtClean="0"/>
              <a:t>‹#›</a:t>
            </a:fld>
            <a:endParaRPr lang="en-US"/>
          </a:p>
        </p:txBody>
      </p:sp>
    </p:spTree>
    <p:extLst>
      <p:ext uri="{BB962C8B-B14F-4D97-AF65-F5344CB8AC3E}">
        <p14:creationId xmlns:p14="http://schemas.microsoft.com/office/powerpoint/2010/main" val="221982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2B449D-5BEC-4084-926B-F8630CCBF789}"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6D3B1-DFCF-4EAA-B13E-90C6261061E2}" type="slidenum">
              <a:rPr lang="en-US" smtClean="0"/>
              <a:t>‹#›</a:t>
            </a:fld>
            <a:endParaRPr lang="en-US"/>
          </a:p>
        </p:txBody>
      </p:sp>
    </p:spTree>
    <p:extLst>
      <p:ext uri="{BB962C8B-B14F-4D97-AF65-F5344CB8AC3E}">
        <p14:creationId xmlns:p14="http://schemas.microsoft.com/office/powerpoint/2010/main" val="335513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2B449D-5BEC-4084-926B-F8630CCBF789}"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A6D3B1-DFCF-4EAA-B13E-90C6261061E2}" type="slidenum">
              <a:rPr lang="en-US" smtClean="0"/>
              <a:t>‹#›</a:t>
            </a:fld>
            <a:endParaRPr lang="en-US"/>
          </a:p>
        </p:txBody>
      </p:sp>
    </p:spTree>
    <p:extLst>
      <p:ext uri="{BB962C8B-B14F-4D97-AF65-F5344CB8AC3E}">
        <p14:creationId xmlns:p14="http://schemas.microsoft.com/office/powerpoint/2010/main" val="290460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2B449D-5BEC-4084-926B-F8630CCBF789}"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A6D3B1-DFCF-4EAA-B13E-90C6261061E2}" type="slidenum">
              <a:rPr lang="en-US" smtClean="0"/>
              <a:t>‹#›</a:t>
            </a:fld>
            <a:endParaRPr lang="en-US"/>
          </a:p>
        </p:txBody>
      </p:sp>
    </p:spTree>
    <p:extLst>
      <p:ext uri="{BB962C8B-B14F-4D97-AF65-F5344CB8AC3E}">
        <p14:creationId xmlns:p14="http://schemas.microsoft.com/office/powerpoint/2010/main" val="276546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B449D-5BEC-4084-926B-F8630CCBF789}"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A6D3B1-DFCF-4EAA-B13E-90C6261061E2}" type="slidenum">
              <a:rPr lang="en-US" smtClean="0"/>
              <a:t>‹#›</a:t>
            </a:fld>
            <a:endParaRPr lang="en-US"/>
          </a:p>
        </p:txBody>
      </p:sp>
    </p:spTree>
    <p:extLst>
      <p:ext uri="{BB962C8B-B14F-4D97-AF65-F5344CB8AC3E}">
        <p14:creationId xmlns:p14="http://schemas.microsoft.com/office/powerpoint/2010/main" val="345842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B449D-5BEC-4084-926B-F8630CCBF789}"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6D3B1-DFCF-4EAA-B13E-90C6261061E2}" type="slidenum">
              <a:rPr lang="en-US" smtClean="0"/>
              <a:t>‹#›</a:t>
            </a:fld>
            <a:endParaRPr lang="en-US"/>
          </a:p>
        </p:txBody>
      </p:sp>
    </p:spTree>
    <p:extLst>
      <p:ext uri="{BB962C8B-B14F-4D97-AF65-F5344CB8AC3E}">
        <p14:creationId xmlns:p14="http://schemas.microsoft.com/office/powerpoint/2010/main" val="47044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6D3B1-DFCF-4EAA-B13E-90C6261061E2}" type="slidenum">
              <a:rPr lang="en-US" smtClean="0"/>
              <a:t>‹#›</a:t>
            </a:fld>
            <a:endParaRPr lang="en-US"/>
          </a:p>
        </p:txBody>
      </p:sp>
      <p:sp>
        <p:nvSpPr>
          <p:cNvPr id="5" name="Date Placeholder 4"/>
          <p:cNvSpPr>
            <a:spLocks noGrp="1"/>
          </p:cNvSpPr>
          <p:nvPr>
            <p:ph type="dt" sz="half" idx="10"/>
          </p:nvPr>
        </p:nvSpPr>
        <p:spPr/>
        <p:txBody>
          <a:bodyPr/>
          <a:lstStyle/>
          <a:p>
            <a:fld id="{E62B449D-5BEC-4084-926B-F8630CCBF789}" type="datetimeFigureOut">
              <a:rPr lang="en-US" smtClean="0"/>
              <a:t>3/19/2024</a:t>
            </a:fld>
            <a:endParaRPr lang="en-US"/>
          </a:p>
        </p:txBody>
      </p:sp>
    </p:spTree>
    <p:extLst>
      <p:ext uri="{BB962C8B-B14F-4D97-AF65-F5344CB8AC3E}">
        <p14:creationId xmlns:p14="http://schemas.microsoft.com/office/powerpoint/2010/main" val="2550183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2B449D-5BEC-4084-926B-F8630CCBF789}" type="datetimeFigureOut">
              <a:rPr lang="en-US" smtClean="0"/>
              <a:t>3/19/2024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A6D3B1-DFCF-4EAA-B13E-90C6261061E2}" type="slidenum">
              <a:rPr lang="en-US" smtClean="0"/>
              <a:t>‹#›</a:t>
            </a:fld>
            <a:endParaRPr lang="en-US"/>
          </a:p>
        </p:txBody>
      </p:sp>
    </p:spTree>
    <p:extLst>
      <p:ext uri="{BB962C8B-B14F-4D97-AF65-F5344CB8AC3E}">
        <p14:creationId xmlns:p14="http://schemas.microsoft.com/office/powerpoint/2010/main" val="100654825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8D43A1-A740-9002-0DBE-E861240C0504}"/>
              </a:ext>
            </a:extLst>
          </p:cNvPr>
          <p:cNvSpPr>
            <a:spLocks noGrp="1"/>
          </p:cNvSpPr>
          <p:nvPr>
            <p:ph type="title"/>
          </p:nvPr>
        </p:nvSpPr>
        <p:spPr>
          <a:xfrm>
            <a:off x="677333" y="609600"/>
            <a:ext cx="9859531" cy="1112874"/>
          </a:xfrm>
        </p:spPr>
        <p:txBody>
          <a:bodyPr>
            <a:normAutofit fontScale="90000"/>
          </a:bodyPr>
          <a:lstStyle/>
          <a:p>
            <a:pPr algn="ctr"/>
            <a:r>
              <a:rPr lang="en-US" b="1" dirty="0">
                <a:solidFill>
                  <a:schemeClr val="accent2"/>
                </a:solidFill>
                <a:latin typeface="Times New Roman" panose="02020603050405020304" pitchFamily="18" charset="0"/>
                <a:cs typeface="Times New Roman" panose="02020603050405020304" pitchFamily="18" charset="0"/>
              </a:rPr>
              <a:t>TechTrivia : The E-Learning Application</a:t>
            </a:r>
            <a:br>
              <a:rPr lang="en-US" b="1" dirty="0">
                <a:solidFill>
                  <a:schemeClr val="accent2"/>
                </a:solidFill>
                <a:latin typeface="Times New Roman" panose="02020603050405020304" pitchFamily="18" charset="0"/>
                <a:cs typeface="Times New Roman" panose="02020603050405020304" pitchFamily="18" charset="0"/>
              </a:rPr>
            </a:b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A9FF396-5D8B-CA2B-0D9B-29AD4074770E}"/>
              </a:ext>
            </a:extLst>
          </p:cNvPr>
          <p:cNvSpPr>
            <a:spLocks noGrp="1"/>
          </p:cNvSpPr>
          <p:nvPr>
            <p:ph sz="half" idx="1"/>
          </p:nvPr>
        </p:nvSpPr>
        <p:spPr>
          <a:xfrm>
            <a:off x="677334" y="3700132"/>
            <a:ext cx="3756443" cy="1435395"/>
          </a:xfrm>
        </p:spPr>
        <p:txBody>
          <a:bodyPr>
            <a:normAutofit/>
          </a:bodyPr>
          <a:lstStyle/>
          <a:p>
            <a:pPr marL="0" indent="0" algn="ctr">
              <a:lnSpc>
                <a:spcPct val="106000"/>
              </a:lnSpc>
              <a:spcAft>
                <a:spcPts val="800"/>
              </a:spcAft>
              <a:buNone/>
            </a:pPr>
            <a:r>
              <a:rPr lang="en-IN" sz="2000" b="1" dirty="0">
                <a:effectLst/>
                <a:latin typeface="Calibri" panose="020F0502020204030204" pitchFamily="34" charset="0"/>
                <a:ea typeface="Calibri" panose="020F0502020204030204" pitchFamily="34" charset="0"/>
                <a:cs typeface="Mangal" panose="02040503050203030202" pitchFamily="18" charset="0"/>
              </a:rPr>
              <a:t>Under The </a:t>
            </a:r>
            <a:r>
              <a:rPr lang="en-IN" sz="2000" b="1" dirty="0" err="1">
                <a:effectLst/>
                <a:latin typeface="Calibri" panose="020F0502020204030204" pitchFamily="34" charset="0"/>
                <a:ea typeface="Calibri" panose="020F0502020204030204" pitchFamily="34" charset="0"/>
                <a:cs typeface="Mangal" panose="02040503050203030202" pitchFamily="18" charset="0"/>
              </a:rPr>
              <a:t>Guidence</a:t>
            </a:r>
            <a:r>
              <a:rPr lang="en-IN" sz="2000" b="1" dirty="0">
                <a:effectLst/>
                <a:latin typeface="Calibri" panose="020F0502020204030204" pitchFamily="34" charset="0"/>
                <a:ea typeface="Calibri" panose="020F0502020204030204" pitchFamily="34" charset="0"/>
                <a:cs typeface="Mangal" panose="02040503050203030202" pitchFamily="18" charset="0"/>
              </a:rPr>
              <a:t> Of</a:t>
            </a:r>
            <a:endParaRPr lang="en-US" sz="2000" dirty="0">
              <a:latin typeface="Calibri" panose="020F0502020204030204" pitchFamily="34" charset="0"/>
              <a:ea typeface="Calibri" panose="020F0502020204030204" pitchFamily="34" charset="0"/>
              <a:cs typeface="Mangal" panose="02040503050203030202" pitchFamily="18" charset="0"/>
            </a:endParaRPr>
          </a:p>
          <a:p>
            <a:pPr marL="0" indent="0" algn="ctr">
              <a:lnSpc>
                <a:spcPct val="106000"/>
              </a:lnSpc>
              <a:spcAft>
                <a:spcPts val="800"/>
              </a:spcAft>
              <a:buNone/>
            </a:pPr>
            <a:r>
              <a:rPr lang="en-IN" sz="2000" b="1" dirty="0" err="1">
                <a:effectLst/>
                <a:latin typeface="Calibri" panose="020F0502020204030204" pitchFamily="34" charset="0"/>
                <a:ea typeface="Calibri" panose="020F0502020204030204" pitchFamily="34" charset="0"/>
                <a:cs typeface="Mangal" panose="02040503050203030202" pitchFamily="18" charset="0"/>
              </a:rPr>
              <a:t>Dr.</a:t>
            </a:r>
            <a:r>
              <a:rPr lang="en-IN" sz="2000" b="1" dirty="0">
                <a:effectLst/>
                <a:latin typeface="Calibri" panose="020F0502020204030204" pitchFamily="34" charset="0"/>
                <a:ea typeface="Calibri" panose="020F0502020204030204" pitchFamily="34" charset="0"/>
                <a:cs typeface="Mangal" panose="02040503050203030202" pitchFamily="18" charset="0"/>
              </a:rPr>
              <a:t>  J Anita Smiles</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
        <p:nvSpPr>
          <p:cNvPr id="6" name="Content Placeholder 5">
            <a:extLst>
              <a:ext uri="{FF2B5EF4-FFF2-40B4-BE49-F238E27FC236}">
                <a16:creationId xmlns:a16="http://schemas.microsoft.com/office/drawing/2014/main" id="{8FBA30F4-51B7-B57D-5AC4-A97AE3DAB6D2}"/>
              </a:ext>
            </a:extLst>
          </p:cNvPr>
          <p:cNvSpPr>
            <a:spLocks noGrp="1"/>
          </p:cNvSpPr>
          <p:nvPr>
            <p:ph sz="half" idx="2"/>
          </p:nvPr>
        </p:nvSpPr>
        <p:spPr>
          <a:xfrm>
            <a:off x="5741582" y="3561906"/>
            <a:ext cx="4202275" cy="1252690"/>
          </a:xfrm>
        </p:spPr>
        <p:txBody>
          <a:bodyPr>
            <a:normAutofit/>
          </a:bodyPr>
          <a:lstStyle/>
          <a:p>
            <a:pPr marL="0" indent="0">
              <a:lnSpc>
                <a:spcPct val="106000"/>
              </a:lnSpc>
              <a:spcAft>
                <a:spcPts val="800"/>
              </a:spcAft>
              <a:buNone/>
            </a:pPr>
            <a:r>
              <a:rPr lang="en-IN" sz="1800" b="1" dirty="0">
                <a:effectLst/>
                <a:latin typeface="Calibri" panose="020F0502020204030204" pitchFamily="34" charset="0"/>
                <a:ea typeface="Calibri" panose="020F0502020204030204" pitchFamily="34" charset="0"/>
                <a:cs typeface="Mangal" panose="02040503050203030202" pitchFamily="18" charset="0"/>
              </a:rPr>
              <a:t> </a:t>
            </a:r>
            <a:r>
              <a:rPr lang="en-IN" sz="2000" b="1" dirty="0">
                <a:effectLst/>
                <a:latin typeface="Calibri" panose="020F0502020204030204" pitchFamily="34" charset="0"/>
                <a:ea typeface="Calibri" panose="020F0502020204030204" pitchFamily="34" charset="0"/>
                <a:cs typeface="Mangal" panose="02040503050203030202" pitchFamily="18" charset="0"/>
              </a:rPr>
              <a:t>Submitted By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6000"/>
              </a:lnSpc>
              <a:spcAft>
                <a:spcPts val="800"/>
              </a:spcAft>
              <a:buNone/>
            </a:pPr>
            <a:r>
              <a:rPr lang="en-IN" sz="1800" b="1" dirty="0">
                <a:effectLst/>
                <a:latin typeface="Calibri" panose="020F0502020204030204" pitchFamily="34" charset="0"/>
                <a:ea typeface="Calibri" panose="020F0502020204030204" pitchFamily="34" charset="0"/>
                <a:cs typeface="Mangal" panose="02040503050203030202" pitchFamily="18" charset="0"/>
              </a:rPr>
              <a:t>  ANKITA SARKAR          RA2232241010016</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7" name="Picture 6">
            <a:extLst>
              <a:ext uri="{FF2B5EF4-FFF2-40B4-BE49-F238E27FC236}">
                <a16:creationId xmlns:a16="http://schemas.microsoft.com/office/drawing/2014/main" id="{3C918C48-7547-0C49-7C93-760CDF1B1FDE}"/>
              </a:ext>
            </a:extLst>
          </p:cNvPr>
          <p:cNvPicPr>
            <a:picLocks noChangeAspect="1"/>
          </p:cNvPicPr>
          <p:nvPr/>
        </p:nvPicPr>
        <p:blipFill>
          <a:blip r:embed="rId2"/>
          <a:stretch>
            <a:fillRect/>
          </a:stretch>
        </p:blipFill>
        <p:spPr>
          <a:xfrm>
            <a:off x="2728405" y="1365398"/>
            <a:ext cx="4265930" cy="2063602"/>
          </a:xfrm>
          <a:prstGeom prst="rect">
            <a:avLst/>
          </a:prstGeom>
        </p:spPr>
      </p:pic>
    </p:spTree>
    <p:extLst>
      <p:ext uri="{BB962C8B-B14F-4D97-AF65-F5344CB8AC3E}">
        <p14:creationId xmlns:p14="http://schemas.microsoft.com/office/powerpoint/2010/main" val="1206615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162D-3FA2-4F8B-966D-8432EA552485}"/>
              </a:ext>
            </a:extLst>
          </p:cNvPr>
          <p:cNvSpPr>
            <a:spLocks noGrp="1"/>
          </p:cNvSpPr>
          <p:nvPr>
            <p:ph type="title"/>
          </p:nvPr>
        </p:nvSpPr>
        <p:spPr>
          <a:xfrm>
            <a:off x="467833" y="318977"/>
            <a:ext cx="8806169" cy="680483"/>
          </a:xfrm>
        </p:spPr>
        <p:txBody>
          <a:bodyPr>
            <a:normAutofit/>
          </a:bodyPr>
          <a:lstStyle/>
          <a:p>
            <a:r>
              <a:rPr lang="en-US" b="1" dirty="0">
                <a:solidFill>
                  <a:schemeClr val="accent2"/>
                </a:solidFill>
                <a:latin typeface="Times New Roman" panose="02020603050405020304" pitchFamily="18" charset="0"/>
                <a:cs typeface="Times New Roman" panose="02020603050405020304" pitchFamily="18" charset="0"/>
              </a:rPr>
              <a:t>Module Description :</a:t>
            </a:r>
          </a:p>
        </p:txBody>
      </p:sp>
      <p:sp>
        <p:nvSpPr>
          <p:cNvPr id="3" name="Content Placeholder 2">
            <a:extLst>
              <a:ext uri="{FF2B5EF4-FFF2-40B4-BE49-F238E27FC236}">
                <a16:creationId xmlns:a16="http://schemas.microsoft.com/office/drawing/2014/main" id="{0A18D67B-280C-991B-652B-A4BB7031A812}"/>
              </a:ext>
            </a:extLst>
          </p:cNvPr>
          <p:cNvSpPr>
            <a:spLocks noGrp="1"/>
          </p:cNvSpPr>
          <p:nvPr>
            <p:ph idx="1"/>
          </p:nvPr>
        </p:nvSpPr>
        <p:spPr>
          <a:xfrm>
            <a:off x="393406" y="999460"/>
            <a:ext cx="8806169" cy="5539563"/>
          </a:xfrm>
          <a:noFill/>
        </p:spPr>
        <p:style>
          <a:lnRef idx="2">
            <a:schemeClr val="accent2"/>
          </a:lnRef>
          <a:fillRef idx="1">
            <a:schemeClr val="lt1"/>
          </a:fillRef>
          <a:effectRef idx="0">
            <a:schemeClr val="accent2"/>
          </a:effectRef>
          <a:fontRef idx="minor">
            <a:schemeClr val="dk1"/>
          </a:fontRef>
        </p:style>
        <p:txBody>
          <a:bodyPr anchor="ctr">
            <a:normAutofit fontScale="85000" lnSpcReduction="20000"/>
          </a:bodyPr>
          <a:lstStyle/>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Home Module  : </a:t>
            </a:r>
          </a:p>
          <a:p>
            <a:pPr indent="401638" algn="just">
              <a:buClr>
                <a:srgbClr val="FF0000"/>
              </a:buCl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These Module  is used to display the whole scenario of the application .            </a:t>
            </a:r>
          </a:p>
          <a:p>
            <a:pPr indent="401638" algn="just">
              <a:buClr>
                <a:srgbClr val="FF000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These page contain all the Modules present in  application .  </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Login Module :</a:t>
            </a:r>
          </a:p>
          <a:p>
            <a:pPr indent="61913" algn="just">
              <a:buClr>
                <a:srgbClr val="FF0000"/>
              </a:buCl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These Module is used to register a user .</a:t>
            </a:r>
          </a:p>
          <a:p>
            <a:pPr indent="61913" algn="just">
              <a:buClr>
                <a:srgbClr val="FF000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Registered user details are saved in a database.  </a:t>
            </a:r>
          </a:p>
          <a:p>
            <a:pPr indent="61913" algn="just">
              <a:buClr>
                <a:srgbClr val="FF000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After login , user is directed  directly to homepage.</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Quizzes Module :</a:t>
            </a:r>
          </a:p>
          <a:p>
            <a:pPr indent="61913" algn="just">
              <a:buClr>
                <a:srgbClr val="FF0000"/>
              </a:buCl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These module consists of several quizzes (C++ , HTML , Cloud  computing).</a:t>
            </a:r>
          </a:p>
          <a:p>
            <a:pPr indent="61913" algn="just">
              <a:buClr>
                <a:srgbClr val="FF000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Quizzes are time based and real time scoring .   </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Prices Module :</a:t>
            </a:r>
          </a:p>
          <a:p>
            <a:pPr indent="-3175" algn="just">
              <a:buClr>
                <a:srgbClr val="FF0000"/>
              </a:buCl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These module consists of premium plan (Basic , Standard )</a:t>
            </a:r>
          </a:p>
          <a:p>
            <a:pPr indent="-3175" algn="just">
              <a:buClr>
                <a:srgbClr val="FF000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In Basic Plan ,user will get downloadable content of related topic.</a:t>
            </a:r>
          </a:p>
          <a:p>
            <a:pPr indent="-3175" algn="just">
              <a:buClr>
                <a:srgbClr val="FF000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In Standard Plan ,user will get downloadable content and videos of related topic.</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Contact Us module :</a:t>
            </a:r>
          </a:p>
          <a:p>
            <a:pPr indent="-3175" algn="just">
              <a:buClr>
                <a:srgbClr val="FF0000"/>
              </a:buCl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These module is used to interact with user queries , feedback</a:t>
            </a:r>
            <a:r>
              <a:rPr lang="en-US"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9373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B641-B90C-A6F6-EB4E-4FB9D1002AC6}"/>
              </a:ext>
            </a:extLst>
          </p:cNvPr>
          <p:cNvSpPr>
            <a:spLocks noGrp="1"/>
          </p:cNvSpPr>
          <p:nvPr>
            <p:ph type="title"/>
          </p:nvPr>
        </p:nvSpPr>
        <p:spPr>
          <a:xfrm>
            <a:off x="677334" y="609600"/>
            <a:ext cx="8596668" cy="985284"/>
          </a:xfrm>
        </p:spPr>
        <p:txBody>
          <a:bodyPr>
            <a:normAutofit fontScale="90000"/>
          </a:bodyPr>
          <a:lstStyle/>
          <a:p>
            <a:r>
              <a:rPr lang="en-US" dirty="0">
                <a:solidFill>
                  <a:schemeClr val="accent2"/>
                </a:solidFill>
              </a:rPr>
              <a:t>Screenshots :</a:t>
            </a:r>
            <a:br>
              <a:rPr lang="en-US" dirty="0">
                <a:solidFill>
                  <a:schemeClr val="accent2"/>
                </a:solidFill>
              </a:rPr>
            </a:br>
            <a:br>
              <a:rPr lang="en-US" dirty="0">
                <a:solidFill>
                  <a:schemeClr val="accent2"/>
                </a:solidFill>
              </a:rPr>
            </a:br>
            <a:endParaRPr lang="en-US" dirty="0">
              <a:solidFill>
                <a:schemeClr val="accent2"/>
              </a:solidFill>
            </a:endParaRPr>
          </a:p>
        </p:txBody>
      </p:sp>
      <p:pic>
        <p:nvPicPr>
          <p:cNvPr id="3" name="Picture 2">
            <a:extLst>
              <a:ext uri="{FF2B5EF4-FFF2-40B4-BE49-F238E27FC236}">
                <a16:creationId xmlns:a16="http://schemas.microsoft.com/office/drawing/2014/main" id="{7B8D8222-B4C6-7867-4C55-144DE809AE79}"/>
              </a:ext>
            </a:extLst>
          </p:cNvPr>
          <p:cNvPicPr>
            <a:picLocks noChangeAspect="1"/>
          </p:cNvPicPr>
          <p:nvPr/>
        </p:nvPicPr>
        <p:blipFill>
          <a:blip r:embed="rId2"/>
          <a:stretch>
            <a:fillRect/>
          </a:stretch>
        </p:blipFill>
        <p:spPr>
          <a:xfrm>
            <a:off x="549740" y="1329813"/>
            <a:ext cx="4862228" cy="4432300"/>
          </a:xfrm>
          <a:prstGeom prst="rect">
            <a:avLst/>
          </a:prstGeom>
        </p:spPr>
      </p:pic>
      <p:pic>
        <p:nvPicPr>
          <p:cNvPr id="4" name="Picture 3">
            <a:extLst>
              <a:ext uri="{FF2B5EF4-FFF2-40B4-BE49-F238E27FC236}">
                <a16:creationId xmlns:a16="http://schemas.microsoft.com/office/drawing/2014/main" id="{AE54D0C2-8D18-B33F-FEED-073544911F5C}"/>
              </a:ext>
            </a:extLst>
          </p:cNvPr>
          <p:cNvPicPr>
            <a:picLocks noChangeAspect="1"/>
          </p:cNvPicPr>
          <p:nvPr/>
        </p:nvPicPr>
        <p:blipFill>
          <a:blip r:embed="rId3"/>
          <a:stretch>
            <a:fillRect/>
          </a:stretch>
        </p:blipFill>
        <p:spPr>
          <a:xfrm>
            <a:off x="5645888" y="1329814"/>
            <a:ext cx="4688959" cy="4262912"/>
          </a:xfrm>
          <a:prstGeom prst="rect">
            <a:avLst/>
          </a:prstGeom>
        </p:spPr>
      </p:pic>
      <p:sp>
        <p:nvSpPr>
          <p:cNvPr id="5" name="TextBox 4">
            <a:extLst>
              <a:ext uri="{FF2B5EF4-FFF2-40B4-BE49-F238E27FC236}">
                <a16:creationId xmlns:a16="http://schemas.microsoft.com/office/drawing/2014/main" id="{2755E2A2-F1C5-46A7-FC6E-75CADBBC048D}"/>
              </a:ext>
            </a:extLst>
          </p:cNvPr>
          <p:cNvSpPr txBox="1"/>
          <p:nvPr/>
        </p:nvSpPr>
        <p:spPr>
          <a:xfrm>
            <a:off x="1552353" y="5858540"/>
            <a:ext cx="2530549" cy="369332"/>
          </a:xfrm>
          <a:prstGeom prst="rect">
            <a:avLst/>
          </a:prstGeom>
          <a:noFill/>
        </p:spPr>
        <p:txBody>
          <a:bodyPr wrap="square" rtlCol="0">
            <a:spAutoFit/>
          </a:bodyPr>
          <a:lstStyle/>
          <a:p>
            <a:r>
              <a:rPr lang="en-US" dirty="0"/>
              <a:t>Home.html</a:t>
            </a:r>
          </a:p>
        </p:txBody>
      </p:sp>
      <p:sp>
        <p:nvSpPr>
          <p:cNvPr id="6" name="TextBox 5">
            <a:extLst>
              <a:ext uri="{FF2B5EF4-FFF2-40B4-BE49-F238E27FC236}">
                <a16:creationId xmlns:a16="http://schemas.microsoft.com/office/drawing/2014/main" id="{EE174111-A207-EB54-0897-28DBD0ED8915}"/>
              </a:ext>
            </a:extLst>
          </p:cNvPr>
          <p:cNvSpPr txBox="1"/>
          <p:nvPr/>
        </p:nvSpPr>
        <p:spPr>
          <a:xfrm>
            <a:off x="7315199" y="5858540"/>
            <a:ext cx="2211572" cy="369332"/>
          </a:xfrm>
          <a:prstGeom prst="rect">
            <a:avLst/>
          </a:prstGeom>
          <a:noFill/>
        </p:spPr>
        <p:txBody>
          <a:bodyPr wrap="square" rtlCol="0">
            <a:spAutoFit/>
          </a:bodyPr>
          <a:lstStyle/>
          <a:p>
            <a:r>
              <a:rPr lang="en-US" dirty="0"/>
              <a:t>Quizes.html</a:t>
            </a:r>
          </a:p>
        </p:txBody>
      </p:sp>
    </p:spTree>
    <p:extLst>
      <p:ext uri="{BB962C8B-B14F-4D97-AF65-F5344CB8AC3E}">
        <p14:creationId xmlns:p14="http://schemas.microsoft.com/office/powerpoint/2010/main" val="3506699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45862D-A86F-7100-F034-740DC28C308F}"/>
              </a:ext>
            </a:extLst>
          </p:cNvPr>
          <p:cNvPicPr>
            <a:picLocks noChangeAspect="1"/>
          </p:cNvPicPr>
          <p:nvPr/>
        </p:nvPicPr>
        <p:blipFill>
          <a:blip r:embed="rId2"/>
          <a:stretch>
            <a:fillRect/>
          </a:stretch>
        </p:blipFill>
        <p:spPr>
          <a:xfrm>
            <a:off x="435935" y="448948"/>
            <a:ext cx="5369441" cy="4994921"/>
          </a:xfrm>
          <a:prstGeom prst="rect">
            <a:avLst/>
          </a:prstGeom>
        </p:spPr>
      </p:pic>
      <p:pic>
        <p:nvPicPr>
          <p:cNvPr id="4" name="Picture 3">
            <a:extLst>
              <a:ext uri="{FF2B5EF4-FFF2-40B4-BE49-F238E27FC236}">
                <a16:creationId xmlns:a16="http://schemas.microsoft.com/office/drawing/2014/main" id="{7C07B746-5B53-A2AE-5CF9-16D060E0AF33}"/>
              </a:ext>
            </a:extLst>
          </p:cNvPr>
          <p:cNvPicPr>
            <a:picLocks noChangeAspect="1"/>
          </p:cNvPicPr>
          <p:nvPr/>
        </p:nvPicPr>
        <p:blipFill>
          <a:blip r:embed="rId3"/>
          <a:stretch>
            <a:fillRect/>
          </a:stretch>
        </p:blipFill>
        <p:spPr>
          <a:xfrm>
            <a:off x="6095999" y="448949"/>
            <a:ext cx="5238307" cy="4994920"/>
          </a:xfrm>
          <a:prstGeom prst="rect">
            <a:avLst/>
          </a:prstGeom>
        </p:spPr>
      </p:pic>
      <p:sp>
        <p:nvSpPr>
          <p:cNvPr id="5" name="TextBox 4">
            <a:extLst>
              <a:ext uri="{FF2B5EF4-FFF2-40B4-BE49-F238E27FC236}">
                <a16:creationId xmlns:a16="http://schemas.microsoft.com/office/drawing/2014/main" id="{5B5BD5B1-86EC-E77D-7755-277D0F58B179}"/>
              </a:ext>
            </a:extLst>
          </p:cNvPr>
          <p:cNvSpPr txBox="1"/>
          <p:nvPr/>
        </p:nvSpPr>
        <p:spPr>
          <a:xfrm>
            <a:off x="1945758" y="5741581"/>
            <a:ext cx="2254102" cy="369332"/>
          </a:xfrm>
          <a:prstGeom prst="rect">
            <a:avLst/>
          </a:prstGeom>
          <a:noFill/>
        </p:spPr>
        <p:txBody>
          <a:bodyPr wrap="square" rtlCol="0">
            <a:spAutoFit/>
          </a:bodyPr>
          <a:lstStyle/>
          <a:p>
            <a:r>
              <a:rPr lang="en-US" dirty="0"/>
              <a:t>Price.html</a:t>
            </a:r>
          </a:p>
        </p:txBody>
      </p:sp>
      <p:sp>
        <p:nvSpPr>
          <p:cNvPr id="6" name="TextBox 5">
            <a:extLst>
              <a:ext uri="{FF2B5EF4-FFF2-40B4-BE49-F238E27FC236}">
                <a16:creationId xmlns:a16="http://schemas.microsoft.com/office/drawing/2014/main" id="{F2206C63-C006-519A-4C1C-2A793B9F23F1}"/>
              </a:ext>
            </a:extLst>
          </p:cNvPr>
          <p:cNvSpPr txBox="1"/>
          <p:nvPr/>
        </p:nvSpPr>
        <p:spPr>
          <a:xfrm>
            <a:off x="7464056" y="5741581"/>
            <a:ext cx="2169042" cy="369332"/>
          </a:xfrm>
          <a:prstGeom prst="rect">
            <a:avLst/>
          </a:prstGeom>
          <a:noFill/>
        </p:spPr>
        <p:txBody>
          <a:bodyPr wrap="square" rtlCol="0">
            <a:spAutoFit/>
          </a:bodyPr>
          <a:lstStyle/>
          <a:p>
            <a:r>
              <a:rPr lang="en-US" dirty="0"/>
              <a:t>Payment.html</a:t>
            </a:r>
          </a:p>
        </p:txBody>
      </p:sp>
    </p:spTree>
    <p:extLst>
      <p:ext uri="{BB962C8B-B14F-4D97-AF65-F5344CB8AC3E}">
        <p14:creationId xmlns:p14="http://schemas.microsoft.com/office/powerpoint/2010/main" val="167232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1FDC7-3F62-8AE2-6D85-B0438DF9D854}"/>
              </a:ext>
            </a:extLst>
          </p:cNvPr>
          <p:cNvPicPr>
            <a:picLocks noChangeAspect="1"/>
          </p:cNvPicPr>
          <p:nvPr/>
        </p:nvPicPr>
        <p:blipFill>
          <a:blip r:embed="rId2"/>
          <a:stretch>
            <a:fillRect/>
          </a:stretch>
        </p:blipFill>
        <p:spPr>
          <a:xfrm>
            <a:off x="225927" y="667311"/>
            <a:ext cx="5305424" cy="4537305"/>
          </a:xfrm>
          <a:prstGeom prst="rect">
            <a:avLst/>
          </a:prstGeom>
        </p:spPr>
      </p:pic>
      <p:pic>
        <p:nvPicPr>
          <p:cNvPr id="3" name="Picture 2">
            <a:extLst>
              <a:ext uri="{FF2B5EF4-FFF2-40B4-BE49-F238E27FC236}">
                <a16:creationId xmlns:a16="http://schemas.microsoft.com/office/drawing/2014/main" id="{760FB25D-FEDE-2DB9-BE74-DCECB0A64608}"/>
              </a:ext>
            </a:extLst>
          </p:cNvPr>
          <p:cNvPicPr>
            <a:picLocks noChangeAspect="1"/>
          </p:cNvPicPr>
          <p:nvPr/>
        </p:nvPicPr>
        <p:blipFill>
          <a:blip r:embed="rId3"/>
          <a:stretch>
            <a:fillRect/>
          </a:stretch>
        </p:blipFill>
        <p:spPr>
          <a:xfrm>
            <a:off x="5771817" y="760250"/>
            <a:ext cx="5305425" cy="4444366"/>
          </a:xfrm>
          <a:prstGeom prst="rect">
            <a:avLst/>
          </a:prstGeom>
        </p:spPr>
      </p:pic>
      <p:sp>
        <p:nvSpPr>
          <p:cNvPr id="4" name="TextBox 3">
            <a:extLst>
              <a:ext uri="{FF2B5EF4-FFF2-40B4-BE49-F238E27FC236}">
                <a16:creationId xmlns:a16="http://schemas.microsoft.com/office/drawing/2014/main" id="{18548F1D-9BC5-A367-9326-29F3109D735B}"/>
              </a:ext>
            </a:extLst>
          </p:cNvPr>
          <p:cNvSpPr txBox="1"/>
          <p:nvPr/>
        </p:nvSpPr>
        <p:spPr>
          <a:xfrm>
            <a:off x="1212112" y="5603358"/>
            <a:ext cx="2477386" cy="369332"/>
          </a:xfrm>
          <a:prstGeom prst="rect">
            <a:avLst/>
          </a:prstGeom>
          <a:noFill/>
        </p:spPr>
        <p:txBody>
          <a:bodyPr wrap="square" rtlCol="0">
            <a:spAutoFit/>
          </a:bodyPr>
          <a:lstStyle/>
          <a:p>
            <a:r>
              <a:rPr lang="en-US" dirty="0"/>
              <a:t>Pdf.html</a:t>
            </a:r>
          </a:p>
        </p:txBody>
      </p:sp>
      <p:sp>
        <p:nvSpPr>
          <p:cNvPr id="5" name="TextBox 4">
            <a:extLst>
              <a:ext uri="{FF2B5EF4-FFF2-40B4-BE49-F238E27FC236}">
                <a16:creationId xmlns:a16="http://schemas.microsoft.com/office/drawing/2014/main" id="{5801ABB3-CD7E-3B52-59AE-DFB7E3895755}"/>
              </a:ext>
            </a:extLst>
          </p:cNvPr>
          <p:cNvSpPr txBox="1"/>
          <p:nvPr/>
        </p:nvSpPr>
        <p:spPr>
          <a:xfrm>
            <a:off x="6602819" y="5603358"/>
            <a:ext cx="2796362" cy="369332"/>
          </a:xfrm>
          <a:prstGeom prst="rect">
            <a:avLst/>
          </a:prstGeom>
          <a:noFill/>
        </p:spPr>
        <p:txBody>
          <a:bodyPr wrap="square" rtlCol="0">
            <a:spAutoFit/>
          </a:bodyPr>
          <a:lstStyle/>
          <a:p>
            <a:r>
              <a:rPr lang="en-US" dirty="0"/>
              <a:t>Video.html</a:t>
            </a:r>
          </a:p>
        </p:txBody>
      </p:sp>
    </p:spTree>
    <p:extLst>
      <p:ext uri="{BB962C8B-B14F-4D97-AF65-F5344CB8AC3E}">
        <p14:creationId xmlns:p14="http://schemas.microsoft.com/office/powerpoint/2010/main" val="3544619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8118E3-502E-C0F0-438A-ED1FD3FA7AF2}"/>
              </a:ext>
            </a:extLst>
          </p:cNvPr>
          <p:cNvPicPr>
            <a:picLocks noChangeAspect="1"/>
          </p:cNvPicPr>
          <p:nvPr/>
        </p:nvPicPr>
        <p:blipFill>
          <a:blip r:embed="rId2"/>
          <a:stretch>
            <a:fillRect/>
          </a:stretch>
        </p:blipFill>
        <p:spPr>
          <a:xfrm>
            <a:off x="218491" y="571352"/>
            <a:ext cx="5565621" cy="4851253"/>
          </a:xfrm>
          <a:prstGeom prst="rect">
            <a:avLst/>
          </a:prstGeom>
        </p:spPr>
      </p:pic>
      <p:sp>
        <p:nvSpPr>
          <p:cNvPr id="3" name="TextBox 2">
            <a:extLst>
              <a:ext uri="{FF2B5EF4-FFF2-40B4-BE49-F238E27FC236}">
                <a16:creationId xmlns:a16="http://schemas.microsoft.com/office/drawing/2014/main" id="{B3093D2A-3FB7-BE52-BC13-0B71D3490259}"/>
              </a:ext>
            </a:extLst>
          </p:cNvPr>
          <p:cNvSpPr txBox="1"/>
          <p:nvPr/>
        </p:nvSpPr>
        <p:spPr>
          <a:xfrm>
            <a:off x="1169581" y="5890436"/>
            <a:ext cx="2881425" cy="369332"/>
          </a:xfrm>
          <a:prstGeom prst="rect">
            <a:avLst/>
          </a:prstGeom>
          <a:noFill/>
        </p:spPr>
        <p:txBody>
          <a:bodyPr wrap="square" rtlCol="0">
            <a:spAutoFit/>
          </a:bodyPr>
          <a:lstStyle/>
          <a:p>
            <a:r>
              <a:rPr lang="en-US" dirty="0"/>
              <a:t>Login.html</a:t>
            </a:r>
          </a:p>
        </p:txBody>
      </p:sp>
      <p:pic>
        <p:nvPicPr>
          <p:cNvPr id="4" name="Picture 3">
            <a:extLst>
              <a:ext uri="{FF2B5EF4-FFF2-40B4-BE49-F238E27FC236}">
                <a16:creationId xmlns:a16="http://schemas.microsoft.com/office/drawing/2014/main" id="{851E0660-4A97-E3F8-6122-9DB639167A65}"/>
              </a:ext>
            </a:extLst>
          </p:cNvPr>
          <p:cNvPicPr>
            <a:picLocks noChangeAspect="1"/>
          </p:cNvPicPr>
          <p:nvPr/>
        </p:nvPicPr>
        <p:blipFill>
          <a:blip r:embed="rId3"/>
          <a:stretch>
            <a:fillRect/>
          </a:stretch>
        </p:blipFill>
        <p:spPr>
          <a:xfrm>
            <a:off x="5930766" y="598231"/>
            <a:ext cx="5350377" cy="4824373"/>
          </a:xfrm>
          <a:prstGeom prst="rect">
            <a:avLst/>
          </a:prstGeom>
        </p:spPr>
      </p:pic>
      <p:sp>
        <p:nvSpPr>
          <p:cNvPr id="5" name="TextBox 4">
            <a:extLst>
              <a:ext uri="{FF2B5EF4-FFF2-40B4-BE49-F238E27FC236}">
                <a16:creationId xmlns:a16="http://schemas.microsoft.com/office/drawing/2014/main" id="{AA9AC6D4-2418-06B3-04B3-D2B973F7CCDD}"/>
              </a:ext>
            </a:extLst>
          </p:cNvPr>
          <p:cNvSpPr txBox="1"/>
          <p:nvPr/>
        </p:nvSpPr>
        <p:spPr>
          <a:xfrm>
            <a:off x="7006856" y="5805377"/>
            <a:ext cx="3009015" cy="369332"/>
          </a:xfrm>
          <a:prstGeom prst="rect">
            <a:avLst/>
          </a:prstGeom>
          <a:noFill/>
        </p:spPr>
        <p:txBody>
          <a:bodyPr wrap="square" rtlCol="0">
            <a:spAutoFit/>
          </a:bodyPr>
          <a:lstStyle/>
          <a:p>
            <a:r>
              <a:rPr lang="en-US" dirty="0"/>
              <a:t>Contact.html</a:t>
            </a:r>
          </a:p>
        </p:txBody>
      </p:sp>
    </p:spTree>
    <p:extLst>
      <p:ext uri="{BB962C8B-B14F-4D97-AF65-F5344CB8AC3E}">
        <p14:creationId xmlns:p14="http://schemas.microsoft.com/office/powerpoint/2010/main" val="2411284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8ED8-D1D5-9836-DE69-88E8932CB0A9}"/>
              </a:ext>
            </a:extLst>
          </p:cNvPr>
          <p:cNvSpPr>
            <a:spLocks noGrp="1"/>
          </p:cNvSpPr>
          <p:nvPr>
            <p:ph type="ctrTitle"/>
          </p:nvPr>
        </p:nvSpPr>
        <p:spPr>
          <a:xfrm>
            <a:off x="627321" y="297712"/>
            <a:ext cx="9994605" cy="1096899"/>
          </a:xfrm>
        </p:spPr>
        <p:txBody>
          <a:bodyPr/>
          <a:lstStyle/>
          <a:p>
            <a:pPr algn="l"/>
            <a:r>
              <a:rPr lang="en-US" b="1" dirty="0">
                <a:solidFill>
                  <a:schemeClr val="accent2"/>
                </a:solidFill>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F8335CE3-294B-8D78-FA73-700B035A61B6}"/>
              </a:ext>
            </a:extLst>
          </p:cNvPr>
          <p:cNvSpPr>
            <a:spLocks noGrp="1"/>
          </p:cNvSpPr>
          <p:nvPr>
            <p:ph type="subTitle" idx="1"/>
          </p:nvPr>
        </p:nvSpPr>
        <p:spPr>
          <a:xfrm>
            <a:off x="627321" y="1562985"/>
            <a:ext cx="8825023" cy="5082363"/>
          </a:xfrm>
        </p:spPr>
        <p:txBody>
          <a:bodyPr>
            <a:norm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In conclusion, the e-learning website we have developed is designed to provide a seamless and engaging learning experience for our users. By allowing user registration and providing a user-friendly login process, we aim to make it convenient for learners to access our platform and explore a wealth of educational resources.</a:t>
            </a:r>
          </a:p>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The home page of our e-learning website serves as the central hub, where users can easily navigate to various educational topics, including quizzes, premium plans, and contact us for support and inquiries. This approach emphasizes accessibility and user-friendliness, making it easy for learners to find the content and resources they need.</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610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DD98448-4DD9-23B1-4760-AD2B6C78BA4E}"/>
              </a:ext>
            </a:extLst>
          </p:cNvPr>
          <p:cNvSpPr/>
          <p:nvPr/>
        </p:nvSpPr>
        <p:spPr>
          <a:xfrm>
            <a:off x="233916" y="2339170"/>
            <a:ext cx="10185991" cy="1323439"/>
          </a:xfrm>
          <a:prstGeom prst="rect">
            <a:avLst/>
          </a:prstGeom>
          <a:noFill/>
        </p:spPr>
        <p:txBody>
          <a:bodyPr wrap="square" lIns="91440" tIns="45720" rIns="91440" bIns="45720">
            <a:spAutoFit/>
          </a:bodyPr>
          <a:lstStyle/>
          <a:p>
            <a:pPr algn="ctr"/>
            <a:r>
              <a:rPr lang="en-US" sz="8000" b="1" spc="600"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  YOU !!</a:t>
            </a:r>
            <a:endParaRPr lang="en-US" sz="8000" b="1" cap="none" spc="6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68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7BC3-2D90-9695-E44F-3EE3B64492E5}"/>
              </a:ext>
            </a:extLst>
          </p:cNvPr>
          <p:cNvSpPr>
            <a:spLocks noGrp="1"/>
          </p:cNvSpPr>
          <p:nvPr>
            <p:ph type="ctrTitle"/>
          </p:nvPr>
        </p:nvSpPr>
        <p:spPr>
          <a:xfrm>
            <a:off x="2381693" y="265814"/>
            <a:ext cx="5156791" cy="808075"/>
          </a:xfrm>
        </p:spPr>
        <p:txBody>
          <a:bodyPr>
            <a:noAutofit/>
          </a:bodyPr>
          <a:lstStyle/>
          <a:p>
            <a:pPr algn="ctr"/>
            <a:r>
              <a:rPr lang="en-US" b="1" dirty="0">
                <a:solidFill>
                  <a:schemeClr val="accent2"/>
                </a:solidFill>
                <a:latin typeface="Times New Roman" panose="02020603050405020304" pitchFamily="18" charset="0"/>
                <a:cs typeface="Times New Roman" panose="02020603050405020304" pitchFamily="18" charset="0"/>
              </a:rPr>
              <a:t>ABSTRACT</a:t>
            </a:r>
          </a:p>
        </p:txBody>
      </p:sp>
      <p:sp>
        <p:nvSpPr>
          <p:cNvPr id="3" name="Subtitle 2">
            <a:extLst>
              <a:ext uri="{FF2B5EF4-FFF2-40B4-BE49-F238E27FC236}">
                <a16:creationId xmlns:a16="http://schemas.microsoft.com/office/drawing/2014/main" id="{A15704E1-3153-8F56-C995-0E7FCC7B98AE}"/>
              </a:ext>
            </a:extLst>
          </p:cNvPr>
          <p:cNvSpPr>
            <a:spLocks noGrp="1"/>
          </p:cNvSpPr>
          <p:nvPr>
            <p:ph type="subTitle" idx="1"/>
          </p:nvPr>
        </p:nvSpPr>
        <p:spPr>
          <a:xfrm>
            <a:off x="744278" y="1169581"/>
            <a:ext cx="9016409" cy="5539563"/>
          </a:xfrm>
        </p:spPr>
        <p:txBody>
          <a:bodyPr>
            <a:normAutofit fontScale="92500" lnSpcReduction="10000"/>
          </a:bodyPr>
          <a:lstStyle/>
          <a:p>
            <a:pPr algn="just">
              <a:lnSpc>
                <a:spcPct val="150000"/>
              </a:lnSpc>
              <a:spcAft>
                <a:spcPts val="800"/>
              </a:spcAft>
            </a:pPr>
            <a:r>
              <a:rPr lang="en-US" sz="1800" b="1"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TechTrivia ,</a:t>
            </a:r>
            <a:r>
              <a:rPr lang="en-US" sz="1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 is a web based interactive E – learning  application designed to offer an interactive and educational learning experience</a:t>
            </a:r>
            <a:r>
              <a:rPr lang="en-US" sz="1800" b="1"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Developed using HTML, CSS, and JavaScript and  PHP.  This E- learning  application provides a secure and user-friendly interface that includes user authentication, quiz selection, and a payment gateway for accessing premium quizzes, documents and videos. </a:t>
            </a:r>
            <a:endParaRPr lang="en-US"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Users are required to create an account and login to access the platform, ensuring security and personalization.  Upon logging in, users can browse and select from a variety of quizzes available on the platform. </a:t>
            </a:r>
            <a:r>
              <a:rPr lang="en-US" sz="1800" dirty="0">
                <a:solidFill>
                  <a:schemeClr val="tx1"/>
                </a:solidFill>
                <a:effectLst/>
                <a:latin typeface="Times New Roman" panose="02020603050405020304" pitchFamily="18" charset="0"/>
                <a:ea typeface="Calibri" panose="020F0502020204030204" pitchFamily="34" charset="0"/>
              </a:rPr>
              <a:t>Quizzes can be configured with time limits, and participants receive real-time scoring and performance feedback. </a:t>
            </a:r>
            <a:r>
              <a:rPr lang="en-US" sz="1800" dirty="0">
                <a:solidFill>
                  <a:schemeClr val="tx1"/>
                </a:solidFill>
                <a:effectLst/>
                <a:latin typeface="Times New Roman" panose="02020603050405020304" pitchFamily="18" charset="0"/>
                <a:ea typeface="Times New Roman" panose="02020603050405020304" pitchFamily="18" charset="0"/>
              </a:rPr>
              <a:t>The application offers premium gateway with advanced learning materials like well structured document and videos. </a:t>
            </a:r>
          </a:p>
          <a:p>
            <a:pPr algn="just">
              <a:lnSpc>
                <a:spcPct val="150000"/>
              </a:lnSpc>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Our mission is to break down the barriers to learning by providing a user-friendly interface that allows you to explore, discover, and engage with a wealth of educational content.</a:t>
            </a:r>
            <a:r>
              <a:rPr lang="en-US" sz="18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Unlock your potential, expand your horizons, and embark on a transformative learning experience with our e -learning website.</a:t>
            </a:r>
            <a:endParaRPr lang="en-US"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pPr>
            <a:endParaRPr lang="en-US" dirty="0">
              <a:solidFill>
                <a:schemeClr val="tx1"/>
              </a:solidFill>
            </a:endParaRPr>
          </a:p>
        </p:txBody>
      </p:sp>
    </p:spTree>
    <p:extLst>
      <p:ext uri="{BB962C8B-B14F-4D97-AF65-F5344CB8AC3E}">
        <p14:creationId xmlns:p14="http://schemas.microsoft.com/office/powerpoint/2010/main" val="38210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F02D0-3C01-2890-0A38-2932F70E1E5F}"/>
              </a:ext>
            </a:extLst>
          </p:cNvPr>
          <p:cNvSpPr>
            <a:spLocks noGrp="1"/>
          </p:cNvSpPr>
          <p:nvPr>
            <p:ph type="ctrTitle"/>
          </p:nvPr>
        </p:nvSpPr>
        <p:spPr>
          <a:xfrm>
            <a:off x="1392865" y="457200"/>
            <a:ext cx="8070112" cy="765544"/>
          </a:xfrm>
        </p:spPr>
        <p:txBody>
          <a:bodyPr/>
          <a:lstStyle/>
          <a:p>
            <a:pPr algn="ctr"/>
            <a:r>
              <a:rPr lang="en-US" b="1" dirty="0">
                <a:solidFill>
                  <a:schemeClr val="accent2"/>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68323E87-307D-647A-D27F-22046BA888BC}"/>
              </a:ext>
            </a:extLst>
          </p:cNvPr>
          <p:cNvSpPr>
            <a:spLocks noGrp="1"/>
          </p:cNvSpPr>
          <p:nvPr>
            <p:ph type="subTitle" idx="1"/>
          </p:nvPr>
        </p:nvSpPr>
        <p:spPr>
          <a:xfrm>
            <a:off x="723014" y="1499191"/>
            <a:ext cx="8778240" cy="5135524"/>
          </a:xfrm>
        </p:spPr>
        <p:txBody>
          <a:bodyPr>
            <a:normAutofit/>
          </a:bodyPr>
          <a:lstStyle/>
          <a:p>
            <a:pPr algn="just">
              <a:lnSpc>
                <a:spcPct val="150000"/>
              </a:lnSpc>
              <a:spcAft>
                <a:spcPts val="1500"/>
              </a:spcAft>
            </a:pPr>
            <a:r>
              <a:rPr lang="en-US" sz="2000" b="1" spc="5" dirty="0">
                <a:solidFill>
                  <a:schemeClr val="accent1">
                    <a:lumMod val="75000"/>
                  </a:schemeClr>
                </a:solidFill>
                <a:effectLst/>
                <a:latin typeface="Times New Roman" panose="02020603050405020304" pitchFamily="18" charset="0"/>
                <a:ea typeface="Times New Roman" panose="02020603050405020304" pitchFamily="18" charset="0"/>
              </a:rPr>
              <a:t>OBJECTIVES :</a:t>
            </a:r>
            <a:endParaRPr lang="en-US" sz="2000" b="1" dirty="0">
              <a:solidFill>
                <a:schemeClr val="accent1">
                  <a:lumMod val="75000"/>
                </a:schemeClr>
              </a:solidFill>
              <a:latin typeface="Times New Roman" panose="02020603050405020304" pitchFamily="18" charset="0"/>
              <a:ea typeface="Times New Roman" panose="02020603050405020304" pitchFamily="18" charset="0"/>
            </a:endParaRPr>
          </a:p>
          <a:p>
            <a:pPr algn="just">
              <a:lnSpc>
                <a:spcPct val="150000"/>
              </a:lnSpc>
              <a:spcAft>
                <a:spcPts val="1500"/>
              </a:spcAft>
            </a:pPr>
            <a:r>
              <a:rPr lang="en-US" sz="1800" spc="5" dirty="0">
                <a:solidFill>
                  <a:srgbClr val="000000"/>
                </a:solidFill>
                <a:effectLst/>
                <a:latin typeface="Times New Roman" panose="02020603050405020304" pitchFamily="18" charset="0"/>
                <a:ea typeface="Times New Roman" panose="02020603050405020304" pitchFamily="18" charset="0"/>
              </a:rPr>
              <a:t>The main objective of this E- learning based project is to provides a secure and user -friendly interface that includes user authentication, quiz selection, and a payment gateway for accessing premium quizzes, documents and videos. At our e-learning application , we've curated a vast repository of resources to ensure that you have access to a comprehensive learning experience. We understand that every learner is unique, and that's why we offer a diverse range of tools and materials to accommodate your learning style. From quizzes that test your knowledge and understanding to well-structured documents that serve as study guides, and from engaging videos that bring complex topics easily understandable , our platform has it all. </a:t>
            </a:r>
            <a:endParaRPr lang="en-US" sz="1800" dirty="0">
              <a:effectLst/>
              <a:latin typeface="Times New Roman" panose="02020603050405020304" pitchFamily="18" charset="0"/>
              <a:ea typeface="Times New Roman" panose="02020603050405020304" pitchFamily="18" charset="0"/>
            </a:endParaRPr>
          </a:p>
          <a:p>
            <a:pPr algn="l">
              <a:lnSpc>
                <a:spcPct val="150000"/>
              </a:lnSpc>
            </a:pPr>
            <a:endParaRPr lang="en-US" dirty="0"/>
          </a:p>
        </p:txBody>
      </p:sp>
    </p:spTree>
    <p:extLst>
      <p:ext uri="{BB962C8B-B14F-4D97-AF65-F5344CB8AC3E}">
        <p14:creationId xmlns:p14="http://schemas.microsoft.com/office/powerpoint/2010/main" val="205551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9755-9C31-1C58-2674-7E4405327E95}"/>
              </a:ext>
            </a:extLst>
          </p:cNvPr>
          <p:cNvSpPr>
            <a:spLocks noGrp="1"/>
          </p:cNvSpPr>
          <p:nvPr>
            <p:ph type="title"/>
          </p:nvPr>
        </p:nvSpPr>
        <p:spPr>
          <a:xfrm>
            <a:off x="677334" y="648586"/>
            <a:ext cx="8392238" cy="829340"/>
          </a:xfrm>
        </p:spPr>
        <p:txBody>
          <a:bodyPr>
            <a:norm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Purpose of the project :</a:t>
            </a:r>
          </a:p>
        </p:txBody>
      </p:sp>
      <p:sp>
        <p:nvSpPr>
          <p:cNvPr id="3" name="Content Placeholder 2">
            <a:extLst>
              <a:ext uri="{FF2B5EF4-FFF2-40B4-BE49-F238E27FC236}">
                <a16:creationId xmlns:a16="http://schemas.microsoft.com/office/drawing/2014/main" id="{9ED7AF33-444B-1CDF-1006-14DB229ECE46}"/>
              </a:ext>
            </a:extLst>
          </p:cNvPr>
          <p:cNvSpPr>
            <a:spLocks noGrp="1"/>
          </p:cNvSpPr>
          <p:nvPr>
            <p:ph idx="1"/>
          </p:nvPr>
        </p:nvSpPr>
        <p:spPr>
          <a:xfrm>
            <a:off x="677333" y="1318437"/>
            <a:ext cx="8679317" cy="4816549"/>
          </a:xfrm>
        </p:spPr>
        <p:txBody>
          <a:bodyPr>
            <a:normAutofit lnSpcReduction="10000"/>
          </a:bodyPr>
          <a:lstStyle/>
          <a:p>
            <a:pPr marL="0" indent="0" algn="just">
              <a:lnSpc>
                <a:spcPct val="150000"/>
              </a:lnSpc>
              <a:buNone/>
            </a:pPr>
            <a:r>
              <a:rPr lang="en-US" b="0" i="0" dirty="0">
                <a:solidFill>
                  <a:schemeClr val="tx1"/>
                </a:solidFill>
                <a:effectLst/>
                <a:latin typeface="Times New Roman" panose="02020603050405020304" pitchFamily="18" charset="0"/>
                <a:cs typeface="Times New Roman" panose="02020603050405020304" pitchFamily="18" charset="0"/>
              </a:rPr>
              <a:t>The purpose of our website is to allow a student seeking to enhance their academic skills, a professional looking to upskill in your career, or simply a curious individual eager to explore new horizons, our platform is here to cater to educational needs. </a:t>
            </a:r>
          </a:p>
          <a:p>
            <a:pPr marL="0" indent="0" algn="just">
              <a:lnSpc>
                <a:spcPct val="150000"/>
              </a:lnSpc>
              <a:buNone/>
            </a:pPr>
            <a:r>
              <a:rPr lang="en-US" b="0" i="0" dirty="0">
                <a:solidFill>
                  <a:schemeClr val="tx1"/>
                </a:solidFill>
                <a:effectLst/>
                <a:latin typeface="Times New Roman" panose="02020603050405020304" pitchFamily="18" charset="0"/>
                <a:cs typeface="Times New Roman" panose="02020603050405020304" pitchFamily="18" charset="0"/>
              </a:rPr>
              <a:t>Enhance the quality of learning and teaching. Meet the learning style or needs of students. Improve the efficiency and effectiveness. Improve user-accessibility and time flexibility to engage learners in the learning process. </a:t>
            </a:r>
          </a:p>
          <a:p>
            <a:pPr marL="0" indent="0" algn="just">
              <a:lnSpc>
                <a:spcPct val="150000"/>
              </a:lnSpc>
              <a:buNone/>
            </a:pPr>
            <a:r>
              <a:rPr lang="en-US" b="0" i="0" dirty="0">
                <a:solidFill>
                  <a:schemeClr val="tx1"/>
                </a:solidFill>
                <a:effectLst/>
                <a:latin typeface="Times New Roman" panose="02020603050405020304" pitchFamily="18" charset="0"/>
                <a:cs typeface="Times New Roman" panose="02020603050405020304" pitchFamily="18" charset="0"/>
              </a:rPr>
              <a:t>These e – learning application gives </a:t>
            </a:r>
            <a:r>
              <a:rPr lang="en-US" b="0" i="0" spc="5" dirty="0">
                <a:solidFill>
                  <a:schemeClr val="tx1"/>
                </a:solidFill>
                <a:latin typeface="Times New Roman" panose="02020603050405020304" pitchFamily="18" charset="0"/>
                <a:cs typeface="Times New Roman" panose="02020603050405020304" pitchFamily="18" charset="0"/>
              </a:rPr>
              <a:t>you platform to practices your knowledge by giving </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quizzes that test your knowledge and understanding to well-structured documents that serve as study guides, and from engaging videos that bring complex topics easily understandable . </a:t>
            </a:r>
            <a:r>
              <a:rPr lang="en-US" b="0" i="0" dirty="0">
                <a:solidFill>
                  <a:schemeClr val="tx1"/>
                </a:solidFill>
                <a:effectLst/>
                <a:latin typeface="Times New Roman" panose="02020603050405020304" pitchFamily="18" charset="0"/>
                <a:cs typeface="Times New Roman" panose="02020603050405020304" pitchFamily="18" charset="0"/>
              </a:rPr>
              <a:t>These project provides a user-friendly interface that allows you to explore, discover, and engage with a wealth of educational content.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712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1D573-F3F7-169A-A772-DCEA840A8BA6}"/>
              </a:ext>
            </a:extLst>
          </p:cNvPr>
          <p:cNvSpPr>
            <a:spLocks noGrp="1"/>
          </p:cNvSpPr>
          <p:nvPr>
            <p:ph type="title"/>
          </p:nvPr>
        </p:nvSpPr>
        <p:spPr>
          <a:xfrm>
            <a:off x="489097" y="372140"/>
            <a:ext cx="8784905" cy="1041990"/>
          </a:xfrm>
        </p:spPr>
        <p:txBody>
          <a:bodyPr>
            <a:noAutofit/>
          </a:bodyPr>
          <a:lstStyle/>
          <a:p>
            <a:r>
              <a:rPr lang="en-US" b="1" i="0" dirty="0">
                <a:solidFill>
                  <a:schemeClr val="accent2"/>
                </a:solidFill>
                <a:effectLst/>
                <a:latin typeface="Times New Roman" panose="02020603050405020304" pitchFamily="18" charset="0"/>
                <a:cs typeface="Times New Roman" panose="02020603050405020304" pitchFamily="18" charset="0"/>
              </a:rPr>
              <a:t>Project Scope :</a:t>
            </a:r>
            <a:br>
              <a:rPr lang="en-US" b="1" i="0" dirty="0">
                <a:solidFill>
                  <a:schemeClr val="accent2"/>
                </a:solidFill>
                <a:effectLst/>
                <a:latin typeface="Times New Roman" panose="02020603050405020304" pitchFamily="18" charset="0"/>
                <a:cs typeface="Times New Roman" panose="02020603050405020304" pitchFamily="18" charset="0"/>
              </a:rPr>
            </a:br>
            <a:endParaRPr lang="en-US" dirty="0">
              <a:solidFill>
                <a:schemeClr val="accent2"/>
              </a:solidFill>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6F63156A-303C-CE71-9E4E-B94070F324E6}"/>
              </a:ext>
            </a:extLst>
          </p:cNvPr>
          <p:cNvGraphicFramePr>
            <a:graphicFrameLocks noGrp="1"/>
          </p:cNvGraphicFramePr>
          <p:nvPr>
            <p:ph idx="1"/>
            <p:extLst>
              <p:ext uri="{D42A27DB-BD31-4B8C-83A1-F6EECF244321}">
                <p14:modId xmlns:p14="http://schemas.microsoft.com/office/powerpoint/2010/main" val="1080888103"/>
              </p:ext>
            </p:extLst>
          </p:nvPr>
        </p:nvGraphicFramePr>
        <p:xfrm>
          <a:off x="63796" y="1063257"/>
          <a:ext cx="9728789" cy="5613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61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808C-E710-1399-9B51-4CC573E409B7}"/>
              </a:ext>
            </a:extLst>
          </p:cNvPr>
          <p:cNvSpPr>
            <a:spLocks noGrp="1"/>
          </p:cNvSpPr>
          <p:nvPr>
            <p:ph type="ctrTitle"/>
          </p:nvPr>
        </p:nvSpPr>
        <p:spPr>
          <a:xfrm>
            <a:off x="627322" y="361508"/>
            <a:ext cx="10111562" cy="1096900"/>
          </a:xfrm>
        </p:spPr>
        <p:txBody>
          <a:bodyPr/>
          <a:lstStyle/>
          <a:p>
            <a:pPr algn="l"/>
            <a:r>
              <a:rPr lang="en-US" sz="3000" b="1" dirty="0">
                <a:ln w="0"/>
                <a:solidFill>
                  <a:schemeClr val="accent2"/>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Existing System :</a:t>
            </a:r>
            <a:br>
              <a:rPr lang="en-US" sz="2000" b="1" dirty="0">
                <a:ln w="0"/>
                <a:solidFill>
                  <a:schemeClr val="accent2"/>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endParaRPr lang="en-US" sz="2000" dirty="0"/>
          </a:p>
        </p:txBody>
      </p:sp>
      <p:sp>
        <p:nvSpPr>
          <p:cNvPr id="4" name="Text Placeholder 3">
            <a:extLst>
              <a:ext uri="{FF2B5EF4-FFF2-40B4-BE49-F238E27FC236}">
                <a16:creationId xmlns:a16="http://schemas.microsoft.com/office/drawing/2014/main" id="{64EC92BA-39BA-B3D5-9B96-4EF8D3AC8696}"/>
              </a:ext>
            </a:extLst>
          </p:cNvPr>
          <p:cNvSpPr>
            <a:spLocks noGrp="1"/>
          </p:cNvSpPr>
          <p:nvPr>
            <p:ph type="subTitle" idx="1"/>
          </p:nvPr>
        </p:nvSpPr>
        <p:spPr>
          <a:xfrm>
            <a:off x="712381" y="1458408"/>
            <a:ext cx="8952613" cy="4751005"/>
          </a:xfrm>
          <a:ln>
            <a:solidFill>
              <a:schemeClr val="bg1"/>
            </a:solidFill>
          </a:ln>
        </p:spPr>
        <p:style>
          <a:lnRef idx="2">
            <a:schemeClr val="accent2"/>
          </a:lnRef>
          <a:fillRef idx="1">
            <a:schemeClr val="lt1"/>
          </a:fillRef>
          <a:effectRef idx="0">
            <a:schemeClr val="accent2"/>
          </a:effectRef>
          <a:fontRef idx="minor">
            <a:schemeClr val="dk1"/>
          </a:fontRef>
        </p:style>
        <p:txBody>
          <a:bodyPr>
            <a:normAutofit/>
          </a:bodyPr>
          <a:lstStyle/>
          <a:p>
            <a:pPr algn="just"/>
            <a:r>
              <a:rPr lang="en-US" sz="2200" dirty="0">
                <a:solidFill>
                  <a:schemeClr val="tx1"/>
                </a:solidFill>
                <a:latin typeface="Times New Roman" panose="02020603050405020304" pitchFamily="18" charset="0"/>
                <a:cs typeface="Times New Roman" panose="02020603050405020304" pitchFamily="18" charset="0"/>
              </a:rPr>
              <a:t>The existing system faces several challenges that need immediate attention. First and foremost, the reliance on paid quizzes may deter potential users. To attract a broader audience, offering some quizzes for free while maintaining premium options is advisable. Furthermore, there's a critical need for improved data security measures to safeguard user information, including robust encryption and compliance with data protection regulations. The content itself also requires enhancement, with a focus on making it more understandable through the use of plain language, clear explanations, and visuals. High premium course costs may also be discouraging potential users; a competitive pricing strategy or tiered options should be explored. </a:t>
            </a:r>
          </a:p>
          <a:p>
            <a:pPr algn="just"/>
            <a:endParaRPr lang="en-US" sz="2200" b="1"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04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9ACE-CAC5-83EC-2877-9541D6E19496}"/>
              </a:ext>
            </a:extLst>
          </p:cNvPr>
          <p:cNvSpPr>
            <a:spLocks noGrp="1"/>
          </p:cNvSpPr>
          <p:nvPr>
            <p:ph type="ctrTitle"/>
          </p:nvPr>
        </p:nvSpPr>
        <p:spPr>
          <a:xfrm>
            <a:off x="712380" y="552894"/>
            <a:ext cx="9080206" cy="893134"/>
          </a:xfrm>
        </p:spPr>
        <p:txBody>
          <a:bodyPr/>
          <a:lstStyle/>
          <a:p>
            <a:pPr algn="l"/>
            <a:r>
              <a:rPr lang="en-US" sz="3600" dirty="0">
                <a:solidFill>
                  <a:schemeClr val="accent2"/>
                </a:solidFill>
              </a:rPr>
              <a:t>Proposed System :</a:t>
            </a:r>
          </a:p>
        </p:txBody>
      </p:sp>
      <p:sp>
        <p:nvSpPr>
          <p:cNvPr id="3" name="Subtitle 2">
            <a:extLst>
              <a:ext uri="{FF2B5EF4-FFF2-40B4-BE49-F238E27FC236}">
                <a16:creationId xmlns:a16="http://schemas.microsoft.com/office/drawing/2014/main" id="{9D393E93-F7D7-ED62-F8DC-1D9C73829E7F}"/>
              </a:ext>
            </a:extLst>
          </p:cNvPr>
          <p:cNvSpPr>
            <a:spLocks noGrp="1"/>
          </p:cNvSpPr>
          <p:nvPr>
            <p:ph type="subTitle" idx="1"/>
          </p:nvPr>
        </p:nvSpPr>
        <p:spPr>
          <a:xfrm>
            <a:off x="712380" y="1669312"/>
            <a:ext cx="9229062" cy="4316817"/>
          </a:xfrm>
        </p:spPr>
        <p:txBody>
          <a:bodyPr>
            <a:noAutofit/>
          </a:bodyPr>
          <a:lstStyle/>
          <a:p>
            <a:pPr algn="just"/>
            <a:r>
              <a:rPr lang="en-IN" sz="22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The proposed system is designed to address the limitations of the current platform effectively. It introduces a range of improvements to enhance user experience and accessibility. Firstly, the implementation of free quizzes provides an opportunity for users to explore the content without financial constraints. The content itself is set to undergo a transformation, becoming well-structured, easily understandable, and focused on technology-related topics. Moreover, by offering premium courses at a lower cost, the system aims to make valuable educational content more affordable and accessible. The platform is being revamped to be user interactive, ensuring seamless navigation and a responsive design. Lastly, the inclusion of downloadable PDFs provides added convenience for users, allowing them to access content offline. Overall, these changes will contribute to a more user-centric, secure, and cost-effective educational platform.</a:t>
            </a:r>
            <a:endParaRPr lang="en-US" sz="2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algn="just"/>
            <a:endParaRPr lang="en-US" sz="2400" dirty="0"/>
          </a:p>
        </p:txBody>
      </p:sp>
    </p:spTree>
    <p:extLst>
      <p:ext uri="{BB962C8B-B14F-4D97-AF65-F5344CB8AC3E}">
        <p14:creationId xmlns:p14="http://schemas.microsoft.com/office/powerpoint/2010/main" val="105059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16">
            <a:extLst>
              <a:ext uri="{FF2B5EF4-FFF2-40B4-BE49-F238E27FC236}">
                <a16:creationId xmlns:a16="http://schemas.microsoft.com/office/drawing/2014/main" id="{ECFCF4E2-FD02-FEE2-CB71-AC691F62E4EC}"/>
              </a:ext>
            </a:extLst>
          </p:cNvPr>
          <p:cNvGraphicFramePr>
            <a:graphicFrameLocks noGrp="1"/>
          </p:cNvGraphicFramePr>
          <p:nvPr>
            <p:ph idx="4294967295"/>
            <p:extLst>
              <p:ext uri="{D42A27DB-BD31-4B8C-83A1-F6EECF244321}">
                <p14:modId xmlns:p14="http://schemas.microsoft.com/office/powerpoint/2010/main" val="671121031"/>
              </p:ext>
            </p:extLst>
          </p:nvPr>
        </p:nvGraphicFramePr>
        <p:xfrm>
          <a:off x="343434" y="208399"/>
          <a:ext cx="9427888" cy="5767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9" name="Straight Connector 18">
            <a:extLst>
              <a:ext uri="{FF2B5EF4-FFF2-40B4-BE49-F238E27FC236}">
                <a16:creationId xmlns:a16="http://schemas.microsoft.com/office/drawing/2014/main" id="{E966536B-CB15-3C10-4338-9462883CAD82}"/>
              </a:ext>
            </a:extLst>
          </p:cNvPr>
          <p:cNvCxnSpPr>
            <a:cxnSpLocks/>
          </p:cNvCxnSpPr>
          <p:nvPr/>
        </p:nvCxnSpPr>
        <p:spPr>
          <a:xfrm>
            <a:off x="5571449" y="3116926"/>
            <a:ext cx="0" cy="895751"/>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Straight Connector 21">
            <a:extLst>
              <a:ext uri="{FF2B5EF4-FFF2-40B4-BE49-F238E27FC236}">
                <a16:creationId xmlns:a16="http://schemas.microsoft.com/office/drawing/2014/main" id="{DD231245-3261-8725-4DC3-FBBE6E01131A}"/>
              </a:ext>
            </a:extLst>
          </p:cNvPr>
          <p:cNvCxnSpPr/>
          <p:nvPr/>
        </p:nvCxnSpPr>
        <p:spPr>
          <a:xfrm>
            <a:off x="6241312" y="439124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DD45A24-10A7-7FAD-66A1-D2686B822032}"/>
              </a:ext>
            </a:extLst>
          </p:cNvPr>
          <p:cNvCxnSpPr>
            <a:cxnSpLocks/>
          </p:cNvCxnSpPr>
          <p:nvPr/>
        </p:nvCxnSpPr>
        <p:spPr>
          <a:xfrm>
            <a:off x="5560816" y="4012677"/>
            <a:ext cx="815177" cy="0"/>
          </a:xfrm>
          <a:prstGeom prst="line">
            <a:avLst/>
          </a:prstGeom>
        </p:spPr>
        <p:style>
          <a:lnRef idx="2">
            <a:schemeClr val="accent2"/>
          </a:lnRef>
          <a:fillRef idx="0">
            <a:schemeClr val="accent2"/>
          </a:fillRef>
          <a:effectRef idx="1">
            <a:schemeClr val="accent2"/>
          </a:effectRef>
          <a:fontRef idx="minor">
            <a:schemeClr val="tx1"/>
          </a:fontRef>
        </p:style>
      </p:cxnSp>
      <p:sp>
        <p:nvSpPr>
          <p:cNvPr id="30" name="TextBox 29">
            <a:extLst>
              <a:ext uri="{FF2B5EF4-FFF2-40B4-BE49-F238E27FC236}">
                <a16:creationId xmlns:a16="http://schemas.microsoft.com/office/drawing/2014/main" id="{71BEEF2A-6613-0109-8979-BD1BE8234BF6}"/>
              </a:ext>
            </a:extLst>
          </p:cNvPr>
          <p:cNvSpPr txBox="1"/>
          <p:nvPr/>
        </p:nvSpPr>
        <p:spPr>
          <a:xfrm>
            <a:off x="6096002" y="3625714"/>
            <a:ext cx="3409499" cy="69249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sz="2100" dirty="0"/>
              <a:t>Operating</a:t>
            </a:r>
            <a:r>
              <a:rPr lang="en-US" dirty="0"/>
              <a:t> System : Windows 7,8,9, 10</a:t>
            </a:r>
          </a:p>
        </p:txBody>
      </p:sp>
      <p:sp>
        <p:nvSpPr>
          <p:cNvPr id="31" name="Rectangle: Rounded Corners 30">
            <a:extLst>
              <a:ext uri="{FF2B5EF4-FFF2-40B4-BE49-F238E27FC236}">
                <a16:creationId xmlns:a16="http://schemas.microsoft.com/office/drawing/2014/main" id="{DD361DD8-C0E6-2469-6F96-3E4485A9CFF2}"/>
              </a:ext>
            </a:extLst>
          </p:cNvPr>
          <p:cNvSpPr/>
          <p:nvPr/>
        </p:nvSpPr>
        <p:spPr>
          <a:xfrm>
            <a:off x="11695814" y="4657060"/>
            <a:ext cx="45719" cy="45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1308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79A8-8BAB-7827-1E34-C9B0041B6856}"/>
              </a:ext>
            </a:extLst>
          </p:cNvPr>
          <p:cNvSpPr>
            <a:spLocks noGrp="1"/>
          </p:cNvSpPr>
          <p:nvPr>
            <p:ph type="ctrTitle"/>
          </p:nvPr>
        </p:nvSpPr>
        <p:spPr>
          <a:xfrm>
            <a:off x="202019" y="255181"/>
            <a:ext cx="5975498" cy="1339703"/>
          </a:xfrm>
        </p:spPr>
        <p:txBody>
          <a:bodyPr>
            <a:normAutofit fontScale="90000"/>
          </a:bodyPr>
          <a:lstStyle/>
          <a:p>
            <a:pPr algn="l"/>
            <a:r>
              <a:rPr lang="en-US" sz="4400" b="1" i="0" dirty="0">
                <a:solidFill>
                  <a:schemeClr val="accent2"/>
                </a:solidFill>
                <a:effectLst/>
                <a:latin typeface="Times New Roman" panose="02020603050405020304" pitchFamily="18" charset="0"/>
                <a:cs typeface="Times New Roman" panose="02020603050405020304" pitchFamily="18" charset="0"/>
              </a:rPr>
              <a:t>   </a:t>
            </a:r>
            <a:br>
              <a:rPr lang="en-US" sz="4400" b="1" i="0" dirty="0">
                <a:solidFill>
                  <a:schemeClr val="accent2"/>
                </a:solidFill>
                <a:effectLst/>
                <a:latin typeface="Times New Roman" panose="02020603050405020304" pitchFamily="18" charset="0"/>
                <a:cs typeface="Times New Roman" panose="02020603050405020304" pitchFamily="18" charset="0"/>
              </a:rPr>
            </a:br>
            <a:r>
              <a:rPr lang="en-US" sz="4400" b="1" i="0" dirty="0">
                <a:solidFill>
                  <a:schemeClr val="accent2"/>
                </a:solidFill>
                <a:effectLst/>
                <a:latin typeface="Times New Roman" panose="02020603050405020304" pitchFamily="18" charset="0"/>
                <a:cs typeface="Times New Roman" panose="02020603050405020304" pitchFamily="18" charset="0"/>
              </a:rPr>
              <a:t>     Technologies Used : </a:t>
            </a:r>
            <a:br>
              <a:rPr lang="en-US" sz="4400" b="1" i="0" dirty="0">
                <a:effectLst/>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3E14AC2E-2E6A-A334-CA91-71413CB27230}"/>
              </a:ext>
            </a:extLst>
          </p:cNvPr>
          <p:cNvGraphicFramePr/>
          <p:nvPr>
            <p:extLst>
              <p:ext uri="{D42A27DB-BD31-4B8C-83A1-F6EECF244321}">
                <p14:modId xmlns:p14="http://schemas.microsoft.com/office/powerpoint/2010/main" val="2876446488"/>
              </p:ext>
            </p:extLst>
          </p:nvPr>
        </p:nvGraphicFramePr>
        <p:xfrm>
          <a:off x="552893" y="1233377"/>
          <a:ext cx="9346019" cy="5369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92767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3352</TotalTime>
  <Words>1167</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Segoe UI</vt:lpstr>
      <vt:lpstr>Times New Roman</vt:lpstr>
      <vt:lpstr>Trebuchet MS</vt:lpstr>
      <vt:lpstr>Wingdings</vt:lpstr>
      <vt:lpstr>Wingdings 3</vt:lpstr>
      <vt:lpstr>Facet</vt:lpstr>
      <vt:lpstr>TechTrivia : The E-Learning Application </vt:lpstr>
      <vt:lpstr>ABSTRACT</vt:lpstr>
      <vt:lpstr>INTRODUCTION</vt:lpstr>
      <vt:lpstr>Purpose of the project :</vt:lpstr>
      <vt:lpstr>Project Scope : </vt:lpstr>
      <vt:lpstr>Existing System : </vt:lpstr>
      <vt:lpstr>Proposed System :</vt:lpstr>
      <vt:lpstr>PowerPoint Presentation</vt:lpstr>
      <vt:lpstr>         Technologies Used :  </vt:lpstr>
      <vt:lpstr>Module Description :</vt:lpstr>
      <vt:lpstr>Screenshots :  </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SHAKSHI KESHRI</dc:creator>
  <cp:lastModifiedBy>Ankita Sarkar</cp:lastModifiedBy>
  <cp:revision>17</cp:revision>
  <dcterms:created xsi:type="dcterms:W3CDTF">2023-09-30T15:26:55Z</dcterms:created>
  <dcterms:modified xsi:type="dcterms:W3CDTF">2024-03-19T11:38:27Z</dcterms:modified>
</cp:coreProperties>
</file>