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794" autoAdjust="0"/>
    <p:restoredTop sz="94662" autoAdjust="0"/>
  </p:normalViewPr>
  <p:slideViewPr>
    <p:cSldViewPr>
      <p:cViewPr>
        <p:scale>
          <a:sx n="75" d="100"/>
          <a:sy n="75" d="100"/>
        </p:scale>
        <p:origin x="-114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30FD4-E348-4FC3-B270-4C082ED3DC31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4F66C-C057-461B-98AF-E629A16C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8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33FB1-0647-4E18-943F-3649955E15C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5EE73-514A-4892-93C2-0C0B5CFD1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7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5EE73-514A-4892-93C2-0C0B5CFD18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8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2BF2-983D-476F-A72F-412AEF26013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86EF-2E95-420E-8F0A-66915A5F58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2BF2-983D-476F-A72F-412AEF26013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86EF-2E95-420E-8F0A-66915A5F58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2BF2-983D-476F-A72F-412AEF26013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86EF-2E95-420E-8F0A-66915A5F58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2BF2-983D-476F-A72F-412AEF26013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86EF-2E95-420E-8F0A-66915A5F58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2BF2-983D-476F-A72F-412AEF26013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86EF-2E95-420E-8F0A-66915A5F58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2BF2-983D-476F-A72F-412AEF26013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86EF-2E95-420E-8F0A-66915A5F58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2BF2-983D-476F-A72F-412AEF26013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86EF-2E95-420E-8F0A-66915A5F58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2BF2-983D-476F-A72F-412AEF26013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86EF-2E95-420E-8F0A-66915A5F58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2BF2-983D-476F-A72F-412AEF26013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86EF-2E95-420E-8F0A-66915A5F58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2BF2-983D-476F-A72F-412AEF26013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86EF-2E95-420E-8F0A-66915A5F58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2BF2-983D-476F-A72F-412AEF26013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4186EF-2E95-420E-8F0A-66915A5F58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94186EF-2E95-420E-8F0A-66915A5F58F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B882BF2-983D-476F-A72F-412AEF260132}" type="datetimeFigureOut">
              <a:rPr lang="en-US" smtClean="0"/>
              <a:t>9/11/2018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1"/>
            <a:ext cx="7086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LOGIN TRAIN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0"/>
            <a:ext cx="8686800" cy="555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85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Cancel ticket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92" y="1600200"/>
            <a:ext cx="5996815" cy="4800600"/>
          </a:xfrm>
        </p:spPr>
      </p:pic>
    </p:spTree>
    <p:extLst>
      <p:ext uri="{BB962C8B-B14F-4D97-AF65-F5344CB8AC3E}">
        <p14:creationId xmlns:p14="http://schemas.microsoft.com/office/powerpoint/2010/main" val="2114063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Train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8610600" cy="5715000"/>
          </a:xfrm>
        </p:spPr>
      </p:pic>
    </p:spTree>
    <p:extLst>
      <p:ext uri="{BB962C8B-B14F-4D97-AF65-F5344CB8AC3E}">
        <p14:creationId xmlns:p14="http://schemas.microsoft.com/office/powerpoint/2010/main" val="1832631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7620000" cy="487362"/>
          </a:xfrm>
        </p:spPr>
        <p:txBody>
          <a:bodyPr/>
          <a:lstStyle/>
          <a:p>
            <a:r>
              <a:rPr lang="en-US" dirty="0" smtClean="0"/>
              <a:t>Available Train and Ticket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78627"/>
            <a:ext cx="8382000" cy="5958591"/>
          </a:xfrm>
        </p:spPr>
      </p:pic>
    </p:spTree>
    <p:extLst>
      <p:ext uri="{BB962C8B-B14F-4D97-AF65-F5344CB8AC3E}">
        <p14:creationId xmlns:p14="http://schemas.microsoft.com/office/powerpoint/2010/main" val="436655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467600" cy="487362"/>
          </a:xfrm>
        </p:spPr>
        <p:txBody>
          <a:bodyPr/>
          <a:lstStyle/>
          <a:p>
            <a:pPr algn="ctr"/>
            <a:r>
              <a:rPr lang="en-US" dirty="0" smtClean="0"/>
              <a:t>Train </a:t>
            </a:r>
            <a:r>
              <a:rPr lang="en-US" dirty="0" err="1" smtClean="0"/>
              <a:t>Teport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55" y="1828800"/>
            <a:ext cx="8086462" cy="3733800"/>
          </a:xfrm>
        </p:spPr>
      </p:pic>
    </p:spTree>
    <p:extLst>
      <p:ext uri="{BB962C8B-B14F-4D97-AF65-F5344CB8AC3E}">
        <p14:creationId xmlns:p14="http://schemas.microsoft.com/office/powerpoint/2010/main" val="241198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391400" cy="563562"/>
          </a:xfrm>
        </p:spPr>
        <p:txBody>
          <a:bodyPr/>
          <a:lstStyle/>
          <a:p>
            <a:pPr algn="ctr"/>
            <a:r>
              <a:rPr lang="en-US" dirty="0" smtClean="0"/>
              <a:t>Reserve ticket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98001"/>
            <a:ext cx="7620000" cy="6033615"/>
          </a:xfrm>
        </p:spPr>
      </p:pic>
    </p:spTree>
    <p:extLst>
      <p:ext uri="{BB962C8B-B14F-4D97-AF65-F5344CB8AC3E}">
        <p14:creationId xmlns:p14="http://schemas.microsoft.com/office/powerpoint/2010/main" val="220740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315200" cy="563562"/>
          </a:xfrm>
        </p:spPr>
        <p:txBody>
          <a:bodyPr/>
          <a:lstStyle/>
          <a:p>
            <a:pPr algn="ctr"/>
            <a:r>
              <a:rPr lang="en-US" dirty="0" smtClean="0"/>
              <a:t>Reserve report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196502" cy="5257800"/>
          </a:xfrm>
        </p:spPr>
      </p:pic>
    </p:spTree>
    <p:extLst>
      <p:ext uri="{BB962C8B-B14F-4D97-AF65-F5344CB8AC3E}">
        <p14:creationId xmlns:p14="http://schemas.microsoft.com/office/powerpoint/2010/main" val="363673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3562"/>
          </a:xfrm>
        </p:spPr>
        <p:txBody>
          <a:bodyPr/>
          <a:lstStyle/>
          <a:p>
            <a:pPr algn="ctr"/>
            <a:r>
              <a:rPr lang="en-US" dirty="0" smtClean="0"/>
              <a:t>Customer Care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38200"/>
            <a:ext cx="7315199" cy="6164826"/>
          </a:xfrm>
        </p:spPr>
      </p:pic>
    </p:spTree>
    <p:extLst>
      <p:ext uri="{BB962C8B-B14F-4D97-AF65-F5344CB8AC3E}">
        <p14:creationId xmlns:p14="http://schemas.microsoft.com/office/powerpoint/2010/main" val="3986326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reservation </a:t>
            </a:r>
            <a:r>
              <a:rPr lang="en-US" dirty="0"/>
              <a:t>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7467600" cy="5912942"/>
          </a:xfrm>
        </p:spPr>
      </p:pic>
    </p:spTree>
    <p:extLst>
      <p:ext uri="{BB962C8B-B14F-4D97-AF65-F5344CB8AC3E}">
        <p14:creationId xmlns:p14="http://schemas.microsoft.com/office/powerpoint/2010/main" val="1913236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467600" cy="411162"/>
          </a:xfrm>
        </p:spPr>
        <p:txBody>
          <a:bodyPr/>
          <a:lstStyle/>
          <a:p>
            <a:pPr algn="ctr"/>
            <a:r>
              <a:rPr lang="en-US" dirty="0"/>
              <a:t>Complain   report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16351"/>
            <a:ext cx="7657587" cy="5956890"/>
          </a:xfrm>
        </p:spPr>
      </p:pic>
    </p:spTree>
    <p:extLst>
      <p:ext uri="{BB962C8B-B14F-4D97-AF65-F5344CB8AC3E}">
        <p14:creationId xmlns:p14="http://schemas.microsoft.com/office/powerpoint/2010/main" val="3355655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42</TotalTime>
  <Words>25</Words>
  <Application>Microsoft Office PowerPoint</Application>
  <PresentationFormat>On-screen Show (4:3)</PresentationFormat>
  <Paragraphs>11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LOGIN TRAIN</vt:lpstr>
      <vt:lpstr>Add Train</vt:lpstr>
      <vt:lpstr>Available Train and Ticket</vt:lpstr>
      <vt:lpstr>Train Teport</vt:lpstr>
      <vt:lpstr>Reserve ticket</vt:lpstr>
      <vt:lpstr>Reserve report</vt:lpstr>
      <vt:lpstr>Customer Care</vt:lpstr>
      <vt:lpstr>          reservation system</vt:lpstr>
      <vt:lpstr>Complain   report</vt:lpstr>
      <vt:lpstr> Cancel ticket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TRAIN</dc:title>
  <dc:creator>sarkar sujan</dc:creator>
  <cp:lastModifiedBy>sarkar sujan</cp:lastModifiedBy>
  <cp:revision>4</cp:revision>
  <dcterms:created xsi:type="dcterms:W3CDTF">2018-09-11T04:28:48Z</dcterms:created>
  <dcterms:modified xsi:type="dcterms:W3CDTF">2018-09-11T05:11:35Z</dcterms:modified>
</cp:coreProperties>
</file>