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9" r:id="rId11"/>
    <p:sldId id="270" r:id="rId12"/>
    <p:sldId id="266" r:id="rId13"/>
    <p:sldId id="267" r:id="rId14"/>
    <p:sldId id="268"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1" autoAdjust="0"/>
    <p:restoredTop sz="94660"/>
  </p:normalViewPr>
  <p:slideViewPr>
    <p:cSldViewPr snapToGrid="0">
      <p:cViewPr varScale="1">
        <p:scale>
          <a:sx n="80" d="100"/>
          <a:sy n="80"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1" Type="http://schemas.openxmlformats.org/officeDocument/2006/relationships/hyperlink" Target="https://docs.snowflake.com/en/sql-reference/constructs/at-before.html" TargetMode="External"/></Relationships>
</file>

<file path=ppt/diagrams/_rels/data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1" Type="http://schemas.openxmlformats.org/officeDocument/2006/relationships/hyperlink" Target="https://docs.snowflake.com/en/sql-reference/constructs/at-before.html" TargetMode="External"/></Relationships>
</file>

<file path=ppt/diagrams/_rels/drawing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C201FE-2791-4763-84F6-E1F004A444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67EDF2F-4264-4C4D-9618-FF00C95492E6}">
      <dgm:prSet/>
      <dgm:spPr/>
      <dgm:t>
        <a:bodyPr/>
        <a:lstStyle/>
        <a:p>
          <a:r>
            <a:rPr lang="en-US"/>
            <a:t>Snowflake Edition</a:t>
          </a:r>
        </a:p>
      </dgm:t>
    </dgm:pt>
    <dgm:pt modelId="{3BBE59C0-3A35-43A8-B2AA-421200AA4BDF}" type="parTrans" cxnId="{03D715BC-19CA-4A13-92C3-D08C3B86DB68}">
      <dgm:prSet/>
      <dgm:spPr/>
      <dgm:t>
        <a:bodyPr/>
        <a:lstStyle/>
        <a:p>
          <a:endParaRPr lang="en-US"/>
        </a:p>
      </dgm:t>
    </dgm:pt>
    <dgm:pt modelId="{242A5293-AEB2-4678-9134-AF553838BB49}" type="sibTrans" cxnId="{03D715BC-19CA-4A13-92C3-D08C3B86DB68}">
      <dgm:prSet/>
      <dgm:spPr/>
      <dgm:t>
        <a:bodyPr/>
        <a:lstStyle/>
        <a:p>
          <a:endParaRPr lang="en-US"/>
        </a:p>
      </dgm:t>
    </dgm:pt>
    <dgm:pt modelId="{31E858FB-D0B6-4BEA-8CB5-EC813AAA85CA}">
      <dgm:prSet/>
      <dgm:spPr/>
      <dgm:t>
        <a:bodyPr/>
        <a:lstStyle/>
        <a:p>
          <a:r>
            <a:rPr lang="en-US"/>
            <a:t>Standard, Enterprise, Business Critical</a:t>
          </a:r>
        </a:p>
      </dgm:t>
    </dgm:pt>
    <dgm:pt modelId="{492CA4C8-E909-460D-83B4-148B5C6280FC}" type="parTrans" cxnId="{8AD4CA5B-31DA-4763-93D8-9D1762874A1F}">
      <dgm:prSet/>
      <dgm:spPr/>
      <dgm:t>
        <a:bodyPr/>
        <a:lstStyle/>
        <a:p>
          <a:endParaRPr lang="en-US"/>
        </a:p>
      </dgm:t>
    </dgm:pt>
    <dgm:pt modelId="{542E8AF1-5232-4BBF-B469-E3116758412E}" type="sibTrans" cxnId="{8AD4CA5B-31DA-4763-93D8-9D1762874A1F}">
      <dgm:prSet/>
      <dgm:spPr/>
      <dgm:t>
        <a:bodyPr/>
        <a:lstStyle/>
        <a:p>
          <a:endParaRPr lang="en-US"/>
        </a:p>
      </dgm:t>
    </dgm:pt>
    <dgm:pt modelId="{496B03FD-1EC5-4CC8-B2A2-256B5E3F4E83}">
      <dgm:prSet/>
      <dgm:spPr/>
      <dgm:t>
        <a:bodyPr/>
        <a:lstStyle/>
        <a:p>
          <a:r>
            <a:rPr lang="en-US"/>
            <a:t>Snowflake Interface</a:t>
          </a:r>
        </a:p>
      </dgm:t>
    </dgm:pt>
    <dgm:pt modelId="{2454E4A4-0828-4D46-924A-D6C366BEF0DE}" type="parTrans" cxnId="{A2D849AD-F549-45B5-8A36-AE6321A97E1A}">
      <dgm:prSet/>
      <dgm:spPr/>
      <dgm:t>
        <a:bodyPr/>
        <a:lstStyle/>
        <a:p>
          <a:endParaRPr lang="en-US"/>
        </a:p>
      </dgm:t>
    </dgm:pt>
    <dgm:pt modelId="{86484E27-F19A-44D3-9F47-D7409450A9D3}" type="sibTrans" cxnId="{A2D849AD-F549-45B5-8A36-AE6321A97E1A}">
      <dgm:prSet/>
      <dgm:spPr/>
      <dgm:t>
        <a:bodyPr/>
        <a:lstStyle/>
        <a:p>
          <a:endParaRPr lang="en-US"/>
        </a:p>
      </dgm:t>
    </dgm:pt>
    <dgm:pt modelId="{962B6553-672A-4B31-A9FE-D36EE1FAAC9E}">
      <dgm:prSet/>
      <dgm:spPr/>
      <dgm:t>
        <a:bodyPr/>
        <a:lstStyle/>
        <a:p>
          <a:r>
            <a:rPr lang="en-US"/>
            <a:t>Snow Site Interface, Classic Console Interface</a:t>
          </a:r>
        </a:p>
      </dgm:t>
    </dgm:pt>
    <dgm:pt modelId="{F0985786-F5FE-4C92-A676-ABA6B0F49E1E}" type="parTrans" cxnId="{E0B143FE-A3E5-40CD-B277-C249EFAB26D5}">
      <dgm:prSet/>
      <dgm:spPr/>
      <dgm:t>
        <a:bodyPr/>
        <a:lstStyle/>
        <a:p>
          <a:endParaRPr lang="en-US"/>
        </a:p>
      </dgm:t>
    </dgm:pt>
    <dgm:pt modelId="{C6978339-8E42-4D62-93DC-6CDFD6E6881B}" type="sibTrans" cxnId="{E0B143FE-A3E5-40CD-B277-C249EFAB26D5}">
      <dgm:prSet/>
      <dgm:spPr/>
      <dgm:t>
        <a:bodyPr/>
        <a:lstStyle/>
        <a:p>
          <a:endParaRPr lang="en-US"/>
        </a:p>
      </dgm:t>
    </dgm:pt>
    <dgm:pt modelId="{CFA16C35-F382-4AFF-9FE1-185CD858F202}">
      <dgm:prSet/>
      <dgm:spPr/>
      <dgm:t>
        <a:bodyPr/>
        <a:lstStyle/>
        <a:p>
          <a:r>
            <a:rPr lang="en-US"/>
            <a:t>Worksheet, Dashboard, Data, Compute, Account</a:t>
          </a:r>
        </a:p>
      </dgm:t>
    </dgm:pt>
    <dgm:pt modelId="{EB16A6E9-86C4-42CF-B162-C84CB8D72CCE}" type="parTrans" cxnId="{A7176E7C-D757-4C58-89D8-B8DB051582DF}">
      <dgm:prSet/>
      <dgm:spPr/>
      <dgm:t>
        <a:bodyPr/>
        <a:lstStyle/>
        <a:p>
          <a:endParaRPr lang="en-US"/>
        </a:p>
      </dgm:t>
    </dgm:pt>
    <dgm:pt modelId="{EE1F9020-94E3-4777-85F8-285731F970B9}" type="sibTrans" cxnId="{A7176E7C-D757-4C58-89D8-B8DB051582DF}">
      <dgm:prSet/>
      <dgm:spPr/>
      <dgm:t>
        <a:bodyPr/>
        <a:lstStyle/>
        <a:p>
          <a:endParaRPr lang="en-US"/>
        </a:p>
      </dgm:t>
    </dgm:pt>
    <dgm:pt modelId="{8BA56277-0072-4CCF-B029-5205921D165F}">
      <dgm:prSet/>
      <dgm:spPr/>
      <dgm:t>
        <a:bodyPr/>
        <a:lstStyle/>
        <a:p>
          <a:r>
            <a:rPr lang="en-US"/>
            <a:t>Snowflake Architecture</a:t>
          </a:r>
        </a:p>
      </dgm:t>
    </dgm:pt>
    <dgm:pt modelId="{91F05E3C-D7E5-4D6D-94EE-D6124680073E}" type="parTrans" cxnId="{80507CC2-C111-47FC-91AD-59CAAF7DA042}">
      <dgm:prSet/>
      <dgm:spPr/>
      <dgm:t>
        <a:bodyPr/>
        <a:lstStyle/>
        <a:p>
          <a:endParaRPr lang="en-US"/>
        </a:p>
      </dgm:t>
    </dgm:pt>
    <dgm:pt modelId="{98A12792-C31A-426E-9621-D3B8C41DEA65}" type="sibTrans" cxnId="{80507CC2-C111-47FC-91AD-59CAAF7DA042}">
      <dgm:prSet/>
      <dgm:spPr/>
      <dgm:t>
        <a:bodyPr/>
        <a:lstStyle/>
        <a:p>
          <a:endParaRPr lang="en-US"/>
        </a:p>
      </dgm:t>
    </dgm:pt>
    <dgm:pt modelId="{40F0BE94-5A0A-49CD-A64C-F4ABFF453E5F}">
      <dgm:prSet/>
      <dgm:spPr/>
      <dgm:t>
        <a:bodyPr/>
        <a:lstStyle/>
        <a:p>
          <a:r>
            <a:rPr lang="en-US"/>
            <a:t>Cloud Services</a:t>
          </a:r>
        </a:p>
      </dgm:t>
    </dgm:pt>
    <dgm:pt modelId="{67929B0C-5044-4469-B7F7-9E2FFC240E21}" type="parTrans" cxnId="{833EE73E-FB86-48B7-8E54-E8693DB0C8D6}">
      <dgm:prSet/>
      <dgm:spPr/>
      <dgm:t>
        <a:bodyPr/>
        <a:lstStyle/>
        <a:p>
          <a:endParaRPr lang="en-US"/>
        </a:p>
      </dgm:t>
    </dgm:pt>
    <dgm:pt modelId="{48547750-74BE-4C00-8C3E-F7EFA016F1CA}" type="sibTrans" cxnId="{833EE73E-FB86-48B7-8E54-E8693DB0C8D6}">
      <dgm:prSet/>
      <dgm:spPr/>
      <dgm:t>
        <a:bodyPr/>
        <a:lstStyle/>
        <a:p>
          <a:endParaRPr lang="en-US"/>
        </a:p>
      </dgm:t>
    </dgm:pt>
    <dgm:pt modelId="{7E87FC06-527C-411F-9AA3-5E48E82AE7E2}">
      <dgm:prSet/>
      <dgm:spPr/>
      <dgm:t>
        <a:bodyPr/>
        <a:lstStyle/>
        <a:p>
          <a:r>
            <a:rPr lang="en-US"/>
            <a:t>Brain of the System – Manages Access Control, infrastructure, Security, Optimizer, Metadata Etc</a:t>
          </a:r>
        </a:p>
      </dgm:t>
    </dgm:pt>
    <dgm:pt modelId="{DF632018-3D5B-4304-BF9E-41E358F00C61}" type="parTrans" cxnId="{46AADA31-87F5-4804-822D-F5805198B65B}">
      <dgm:prSet/>
      <dgm:spPr/>
      <dgm:t>
        <a:bodyPr/>
        <a:lstStyle/>
        <a:p>
          <a:endParaRPr lang="en-US"/>
        </a:p>
      </dgm:t>
    </dgm:pt>
    <dgm:pt modelId="{690C34EF-2FD7-47B4-A4F3-FCEBBD5539C6}" type="sibTrans" cxnId="{46AADA31-87F5-4804-822D-F5805198B65B}">
      <dgm:prSet/>
      <dgm:spPr/>
      <dgm:t>
        <a:bodyPr/>
        <a:lstStyle/>
        <a:p>
          <a:endParaRPr lang="en-US"/>
        </a:p>
      </dgm:t>
    </dgm:pt>
    <dgm:pt modelId="{1DB52279-8DBF-4C55-903B-D0DEE909974C}">
      <dgm:prSet/>
      <dgm:spPr/>
      <dgm:t>
        <a:bodyPr/>
        <a:lstStyle/>
        <a:p>
          <a:r>
            <a:rPr lang="en-US"/>
            <a:t>Query Processing - Compute (Virtual Warehouse - XS, S, M, L, XL, 4XL)</a:t>
          </a:r>
        </a:p>
      </dgm:t>
    </dgm:pt>
    <dgm:pt modelId="{E2267F3D-31AF-490C-A8C9-4324F30840C6}" type="parTrans" cxnId="{1D486C6F-235B-4A87-82F9-369396902431}">
      <dgm:prSet/>
      <dgm:spPr/>
      <dgm:t>
        <a:bodyPr/>
        <a:lstStyle/>
        <a:p>
          <a:endParaRPr lang="en-US"/>
        </a:p>
      </dgm:t>
    </dgm:pt>
    <dgm:pt modelId="{B3C563CE-1C64-4493-8418-DE56B5149DDC}" type="sibTrans" cxnId="{1D486C6F-235B-4A87-82F9-369396902431}">
      <dgm:prSet/>
      <dgm:spPr/>
      <dgm:t>
        <a:bodyPr/>
        <a:lstStyle/>
        <a:p>
          <a:endParaRPr lang="en-US"/>
        </a:p>
      </dgm:t>
    </dgm:pt>
    <dgm:pt modelId="{17F4D66F-5CA1-43DC-B2D7-941B9F06369E}">
      <dgm:prSet/>
      <dgm:spPr/>
      <dgm:t>
        <a:bodyPr/>
        <a:lstStyle/>
        <a:p>
          <a:r>
            <a:rPr lang="en-US"/>
            <a:t>Muscle of the system – Perform Massive parallel processing</a:t>
          </a:r>
        </a:p>
      </dgm:t>
    </dgm:pt>
    <dgm:pt modelId="{6EB2F871-9B7F-4BAD-A451-7BB6249AC592}" type="parTrans" cxnId="{45A27481-2E3E-4310-983C-513D6DE34CE6}">
      <dgm:prSet/>
      <dgm:spPr/>
      <dgm:t>
        <a:bodyPr/>
        <a:lstStyle/>
        <a:p>
          <a:endParaRPr lang="en-US"/>
        </a:p>
      </dgm:t>
    </dgm:pt>
    <dgm:pt modelId="{81E2500D-80E7-4071-8881-BA945129EF6D}" type="sibTrans" cxnId="{45A27481-2E3E-4310-983C-513D6DE34CE6}">
      <dgm:prSet/>
      <dgm:spPr/>
      <dgm:t>
        <a:bodyPr/>
        <a:lstStyle/>
        <a:p>
          <a:endParaRPr lang="en-US"/>
        </a:p>
      </dgm:t>
    </dgm:pt>
    <dgm:pt modelId="{2C86F5D0-56C4-4EB2-9F18-D900E3BE2D0B}">
      <dgm:prSet/>
      <dgm:spPr/>
      <dgm:t>
        <a:bodyPr/>
        <a:lstStyle/>
        <a:p>
          <a:r>
            <a:rPr lang="en-US"/>
            <a:t>Storage</a:t>
          </a:r>
        </a:p>
      </dgm:t>
    </dgm:pt>
    <dgm:pt modelId="{3C71AFF7-75CB-411D-BAEE-7E14E454F2C5}" type="parTrans" cxnId="{4C911FBE-3DD1-42B3-B829-AC21FA3B75AC}">
      <dgm:prSet/>
      <dgm:spPr/>
      <dgm:t>
        <a:bodyPr/>
        <a:lstStyle/>
        <a:p>
          <a:endParaRPr lang="en-US"/>
        </a:p>
      </dgm:t>
    </dgm:pt>
    <dgm:pt modelId="{E49CF021-89DD-4482-9DFC-6E1677C6900E}" type="sibTrans" cxnId="{4C911FBE-3DD1-42B3-B829-AC21FA3B75AC}">
      <dgm:prSet/>
      <dgm:spPr/>
      <dgm:t>
        <a:bodyPr/>
        <a:lstStyle/>
        <a:p>
          <a:endParaRPr lang="en-US"/>
        </a:p>
      </dgm:t>
    </dgm:pt>
    <dgm:pt modelId="{E7711DC1-E1A7-436D-A800-414711AA16FD}">
      <dgm:prSet/>
      <dgm:spPr/>
      <dgm:t>
        <a:bodyPr/>
        <a:lstStyle/>
        <a:p>
          <a:r>
            <a:rPr lang="en-US"/>
            <a:t>Hybrid columnar storage saved in blobs</a:t>
          </a:r>
        </a:p>
      </dgm:t>
    </dgm:pt>
    <dgm:pt modelId="{438A315B-BD9A-4AB4-B0B9-EE99409419DE}" type="parTrans" cxnId="{3F8F2CC9-002E-48A9-9FA3-FCCD18CB68BA}">
      <dgm:prSet/>
      <dgm:spPr/>
      <dgm:t>
        <a:bodyPr/>
        <a:lstStyle/>
        <a:p>
          <a:endParaRPr lang="en-US"/>
        </a:p>
      </dgm:t>
    </dgm:pt>
    <dgm:pt modelId="{306E9DFA-7482-40ED-AAFA-910D60745EC0}" type="sibTrans" cxnId="{3F8F2CC9-002E-48A9-9FA3-FCCD18CB68BA}">
      <dgm:prSet/>
      <dgm:spPr/>
      <dgm:t>
        <a:bodyPr/>
        <a:lstStyle/>
        <a:p>
          <a:endParaRPr lang="en-US"/>
        </a:p>
      </dgm:t>
    </dgm:pt>
    <dgm:pt modelId="{7ABBE6BE-1E9A-4E91-8A86-AFA5E99F8079}" type="pres">
      <dgm:prSet presAssocID="{1BC201FE-2791-4763-84F6-E1F004A444D8}" presName="linear" presStyleCnt="0">
        <dgm:presLayoutVars>
          <dgm:animLvl val="lvl"/>
          <dgm:resizeHandles val="exact"/>
        </dgm:presLayoutVars>
      </dgm:prSet>
      <dgm:spPr/>
    </dgm:pt>
    <dgm:pt modelId="{A63BAE83-5045-4363-9454-D10474EB2B65}" type="pres">
      <dgm:prSet presAssocID="{667EDF2F-4264-4C4D-9618-FF00C95492E6}" presName="parentText" presStyleLbl="node1" presStyleIdx="0" presStyleCnt="3">
        <dgm:presLayoutVars>
          <dgm:chMax val="0"/>
          <dgm:bulletEnabled val="1"/>
        </dgm:presLayoutVars>
      </dgm:prSet>
      <dgm:spPr/>
    </dgm:pt>
    <dgm:pt modelId="{3F4DBF46-93E8-4B6F-A88F-1824E8A2A68B}" type="pres">
      <dgm:prSet presAssocID="{667EDF2F-4264-4C4D-9618-FF00C95492E6}" presName="childText" presStyleLbl="revTx" presStyleIdx="0" presStyleCnt="3">
        <dgm:presLayoutVars>
          <dgm:bulletEnabled val="1"/>
        </dgm:presLayoutVars>
      </dgm:prSet>
      <dgm:spPr/>
    </dgm:pt>
    <dgm:pt modelId="{06F27D84-E9CB-4254-86D2-5960929A54DC}" type="pres">
      <dgm:prSet presAssocID="{496B03FD-1EC5-4CC8-B2A2-256B5E3F4E83}" presName="parentText" presStyleLbl="node1" presStyleIdx="1" presStyleCnt="3">
        <dgm:presLayoutVars>
          <dgm:chMax val="0"/>
          <dgm:bulletEnabled val="1"/>
        </dgm:presLayoutVars>
      </dgm:prSet>
      <dgm:spPr/>
    </dgm:pt>
    <dgm:pt modelId="{51F9443D-5379-4BCB-9684-BCB5E1236FA9}" type="pres">
      <dgm:prSet presAssocID="{496B03FD-1EC5-4CC8-B2A2-256B5E3F4E83}" presName="childText" presStyleLbl="revTx" presStyleIdx="1" presStyleCnt="3">
        <dgm:presLayoutVars>
          <dgm:bulletEnabled val="1"/>
        </dgm:presLayoutVars>
      </dgm:prSet>
      <dgm:spPr/>
    </dgm:pt>
    <dgm:pt modelId="{28178396-4BD8-49A6-A0B1-88AAD41EE031}" type="pres">
      <dgm:prSet presAssocID="{8BA56277-0072-4CCF-B029-5205921D165F}" presName="parentText" presStyleLbl="node1" presStyleIdx="2" presStyleCnt="3">
        <dgm:presLayoutVars>
          <dgm:chMax val="0"/>
          <dgm:bulletEnabled val="1"/>
        </dgm:presLayoutVars>
      </dgm:prSet>
      <dgm:spPr/>
    </dgm:pt>
    <dgm:pt modelId="{D5BD24B1-54AF-4C87-ACEE-072C19D3F8B8}" type="pres">
      <dgm:prSet presAssocID="{8BA56277-0072-4CCF-B029-5205921D165F}" presName="childText" presStyleLbl="revTx" presStyleIdx="2" presStyleCnt="3">
        <dgm:presLayoutVars>
          <dgm:bulletEnabled val="1"/>
        </dgm:presLayoutVars>
      </dgm:prSet>
      <dgm:spPr/>
    </dgm:pt>
  </dgm:ptLst>
  <dgm:cxnLst>
    <dgm:cxn modelId="{A28C8104-E8B0-4B8F-9664-6C957265127A}" type="presOf" srcId="{2C86F5D0-56C4-4EB2-9F18-D900E3BE2D0B}" destId="{D5BD24B1-54AF-4C87-ACEE-072C19D3F8B8}" srcOrd="0" destOrd="4" presId="urn:microsoft.com/office/officeart/2005/8/layout/vList2"/>
    <dgm:cxn modelId="{74D93105-98F8-481B-8DB2-BEC7D5F94D30}" type="presOf" srcId="{31E858FB-D0B6-4BEA-8CB5-EC813AAA85CA}" destId="{3F4DBF46-93E8-4B6F-A88F-1824E8A2A68B}" srcOrd="0" destOrd="0" presId="urn:microsoft.com/office/officeart/2005/8/layout/vList2"/>
    <dgm:cxn modelId="{FCBC420D-699F-40A0-9D70-10797380CCEF}" type="presOf" srcId="{CFA16C35-F382-4AFF-9FE1-185CD858F202}" destId="{51F9443D-5379-4BCB-9684-BCB5E1236FA9}" srcOrd="0" destOrd="1" presId="urn:microsoft.com/office/officeart/2005/8/layout/vList2"/>
    <dgm:cxn modelId="{46AADA31-87F5-4804-822D-F5805198B65B}" srcId="{40F0BE94-5A0A-49CD-A64C-F4ABFF453E5F}" destId="{7E87FC06-527C-411F-9AA3-5E48E82AE7E2}" srcOrd="0" destOrd="0" parTransId="{DF632018-3D5B-4304-BF9E-41E358F00C61}" sibTransId="{690C34EF-2FD7-47B4-A4F3-FCEBBD5539C6}"/>
    <dgm:cxn modelId="{CA48A633-9F6F-4D03-A937-EC6198E5F3CD}" type="presOf" srcId="{17F4D66F-5CA1-43DC-B2D7-941B9F06369E}" destId="{D5BD24B1-54AF-4C87-ACEE-072C19D3F8B8}" srcOrd="0" destOrd="3" presId="urn:microsoft.com/office/officeart/2005/8/layout/vList2"/>
    <dgm:cxn modelId="{833EE73E-FB86-48B7-8E54-E8693DB0C8D6}" srcId="{8BA56277-0072-4CCF-B029-5205921D165F}" destId="{40F0BE94-5A0A-49CD-A64C-F4ABFF453E5F}" srcOrd="0" destOrd="0" parTransId="{67929B0C-5044-4469-B7F7-9E2FFC240E21}" sibTransId="{48547750-74BE-4C00-8C3E-F7EFA016F1CA}"/>
    <dgm:cxn modelId="{8AD4CA5B-31DA-4763-93D8-9D1762874A1F}" srcId="{667EDF2F-4264-4C4D-9618-FF00C95492E6}" destId="{31E858FB-D0B6-4BEA-8CB5-EC813AAA85CA}" srcOrd="0" destOrd="0" parTransId="{492CA4C8-E909-460D-83B4-148B5C6280FC}" sibTransId="{542E8AF1-5232-4BBF-B469-E3116758412E}"/>
    <dgm:cxn modelId="{77B7B44B-7F4C-42B5-8396-CA0FFC05C17F}" type="presOf" srcId="{667EDF2F-4264-4C4D-9618-FF00C95492E6}" destId="{A63BAE83-5045-4363-9454-D10474EB2B65}" srcOrd="0" destOrd="0" presId="urn:microsoft.com/office/officeart/2005/8/layout/vList2"/>
    <dgm:cxn modelId="{1D486C6F-235B-4A87-82F9-369396902431}" srcId="{8BA56277-0072-4CCF-B029-5205921D165F}" destId="{1DB52279-8DBF-4C55-903B-D0DEE909974C}" srcOrd="1" destOrd="0" parTransId="{E2267F3D-31AF-490C-A8C9-4324F30840C6}" sibTransId="{B3C563CE-1C64-4493-8418-DE56B5149DDC}"/>
    <dgm:cxn modelId="{A7176E7C-D757-4C58-89D8-B8DB051582DF}" srcId="{496B03FD-1EC5-4CC8-B2A2-256B5E3F4E83}" destId="{CFA16C35-F382-4AFF-9FE1-185CD858F202}" srcOrd="1" destOrd="0" parTransId="{EB16A6E9-86C4-42CF-B162-C84CB8D72CCE}" sibTransId="{EE1F9020-94E3-4777-85F8-285731F970B9}"/>
    <dgm:cxn modelId="{45A27481-2E3E-4310-983C-513D6DE34CE6}" srcId="{1DB52279-8DBF-4C55-903B-D0DEE909974C}" destId="{17F4D66F-5CA1-43DC-B2D7-941B9F06369E}" srcOrd="0" destOrd="0" parTransId="{6EB2F871-9B7F-4BAD-A451-7BB6249AC592}" sibTransId="{81E2500D-80E7-4071-8881-BA945129EF6D}"/>
    <dgm:cxn modelId="{7ED3218F-DA44-4FD1-B590-951EAAFABD7C}" type="presOf" srcId="{1DB52279-8DBF-4C55-903B-D0DEE909974C}" destId="{D5BD24B1-54AF-4C87-ACEE-072C19D3F8B8}" srcOrd="0" destOrd="2" presId="urn:microsoft.com/office/officeart/2005/8/layout/vList2"/>
    <dgm:cxn modelId="{DD3A429A-8A32-4769-AB58-1DFF6113E8E3}" type="presOf" srcId="{1BC201FE-2791-4763-84F6-E1F004A444D8}" destId="{7ABBE6BE-1E9A-4E91-8A86-AFA5E99F8079}" srcOrd="0" destOrd="0" presId="urn:microsoft.com/office/officeart/2005/8/layout/vList2"/>
    <dgm:cxn modelId="{09F6F8A8-07CC-4C73-BEC8-81E33C12204C}" type="presOf" srcId="{8BA56277-0072-4CCF-B029-5205921D165F}" destId="{28178396-4BD8-49A6-A0B1-88AAD41EE031}" srcOrd="0" destOrd="0" presId="urn:microsoft.com/office/officeart/2005/8/layout/vList2"/>
    <dgm:cxn modelId="{A2D849AD-F549-45B5-8A36-AE6321A97E1A}" srcId="{1BC201FE-2791-4763-84F6-E1F004A444D8}" destId="{496B03FD-1EC5-4CC8-B2A2-256B5E3F4E83}" srcOrd="1" destOrd="0" parTransId="{2454E4A4-0828-4D46-924A-D6C366BEF0DE}" sibTransId="{86484E27-F19A-44D3-9F47-D7409450A9D3}"/>
    <dgm:cxn modelId="{096063BA-F7E4-4F8B-A7E4-770715F6B6CC}" type="presOf" srcId="{7E87FC06-527C-411F-9AA3-5E48E82AE7E2}" destId="{D5BD24B1-54AF-4C87-ACEE-072C19D3F8B8}" srcOrd="0" destOrd="1" presId="urn:microsoft.com/office/officeart/2005/8/layout/vList2"/>
    <dgm:cxn modelId="{03D715BC-19CA-4A13-92C3-D08C3B86DB68}" srcId="{1BC201FE-2791-4763-84F6-E1F004A444D8}" destId="{667EDF2F-4264-4C4D-9618-FF00C95492E6}" srcOrd="0" destOrd="0" parTransId="{3BBE59C0-3A35-43A8-B2AA-421200AA4BDF}" sibTransId="{242A5293-AEB2-4678-9134-AF553838BB49}"/>
    <dgm:cxn modelId="{4C911FBE-3DD1-42B3-B829-AC21FA3B75AC}" srcId="{8BA56277-0072-4CCF-B029-5205921D165F}" destId="{2C86F5D0-56C4-4EB2-9F18-D900E3BE2D0B}" srcOrd="2" destOrd="0" parTransId="{3C71AFF7-75CB-411D-BAEE-7E14E454F2C5}" sibTransId="{E49CF021-89DD-4482-9DFC-6E1677C6900E}"/>
    <dgm:cxn modelId="{80507CC2-C111-47FC-91AD-59CAAF7DA042}" srcId="{1BC201FE-2791-4763-84F6-E1F004A444D8}" destId="{8BA56277-0072-4CCF-B029-5205921D165F}" srcOrd="2" destOrd="0" parTransId="{91F05E3C-D7E5-4D6D-94EE-D6124680073E}" sibTransId="{98A12792-C31A-426E-9621-D3B8C41DEA65}"/>
    <dgm:cxn modelId="{A0CBA7C5-1089-4177-8FB3-C2B77CE58DBC}" type="presOf" srcId="{496B03FD-1EC5-4CC8-B2A2-256B5E3F4E83}" destId="{06F27D84-E9CB-4254-86D2-5960929A54DC}" srcOrd="0" destOrd="0" presId="urn:microsoft.com/office/officeart/2005/8/layout/vList2"/>
    <dgm:cxn modelId="{3F8F2CC9-002E-48A9-9FA3-FCCD18CB68BA}" srcId="{2C86F5D0-56C4-4EB2-9F18-D900E3BE2D0B}" destId="{E7711DC1-E1A7-436D-A800-414711AA16FD}" srcOrd="0" destOrd="0" parTransId="{438A315B-BD9A-4AB4-B0B9-EE99409419DE}" sibTransId="{306E9DFA-7482-40ED-AAFA-910D60745EC0}"/>
    <dgm:cxn modelId="{B13D52D6-0E36-4360-A855-A7F4F0205BD6}" type="presOf" srcId="{40F0BE94-5A0A-49CD-A64C-F4ABFF453E5F}" destId="{D5BD24B1-54AF-4C87-ACEE-072C19D3F8B8}" srcOrd="0" destOrd="0" presId="urn:microsoft.com/office/officeart/2005/8/layout/vList2"/>
    <dgm:cxn modelId="{1318BEEB-70E7-44FC-A430-4180543769E1}" type="presOf" srcId="{E7711DC1-E1A7-436D-A800-414711AA16FD}" destId="{D5BD24B1-54AF-4C87-ACEE-072C19D3F8B8}" srcOrd="0" destOrd="5" presId="urn:microsoft.com/office/officeart/2005/8/layout/vList2"/>
    <dgm:cxn modelId="{425BD3F5-0ED5-4D1F-AC3A-E08F7E5CC581}" type="presOf" srcId="{962B6553-672A-4B31-A9FE-D36EE1FAAC9E}" destId="{51F9443D-5379-4BCB-9684-BCB5E1236FA9}" srcOrd="0" destOrd="0" presId="urn:microsoft.com/office/officeart/2005/8/layout/vList2"/>
    <dgm:cxn modelId="{E0B143FE-A3E5-40CD-B277-C249EFAB26D5}" srcId="{496B03FD-1EC5-4CC8-B2A2-256B5E3F4E83}" destId="{962B6553-672A-4B31-A9FE-D36EE1FAAC9E}" srcOrd="0" destOrd="0" parTransId="{F0985786-F5FE-4C92-A676-ABA6B0F49E1E}" sibTransId="{C6978339-8E42-4D62-93DC-6CDFD6E6881B}"/>
    <dgm:cxn modelId="{8C68F0DB-D5E6-4714-B3DD-C66B9DA4DC0B}" type="presParOf" srcId="{7ABBE6BE-1E9A-4E91-8A86-AFA5E99F8079}" destId="{A63BAE83-5045-4363-9454-D10474EB2B65}" srcOrd="0" destOrd="0" presId="urn:microsoft.com/office/officeart/2005/8/layout/vList2"/>
    <dgm:cxn modelId="{5F5EEACD-C97D-4E0C-889F-F4624D486D5C}" type="presParOf" srcId="{7ABBE6BE-1E9A-4E91-8A86-AFA5E99F8079}" destId="{3F4DBF46-93E8-4B6F-A88F-1824E8A2A68B}" srcOrd="1" destOrd="0" presId="urn:microsoft.com/office/officeart/2005/8/layout/vList2"/>
    <dgm:cxn modelId="{6A695365-56C0-4C6C-B5A4-B906C4A7CAAC}" type="presParOf" srcId="{7ABBE6BE-1E9A-4E91-8A86-AFA5E99F8079}" destId="{06F27D84-E9CB-4254-86D2-5960929A54DC}" srcOrd="2" destOrd="0" presId="urn:microsoft.com/office/officeart/2005/8/layout/vList2"/>
    <dgm:cxn modelId="{63CB0147-2989-45CC-A074-00EA4F1709E4}" type="presParOf" srcId="{7ABBE6BE-1E9A-4E91-8A86-AFA5E99F8079}" destId="{51F9443D-5379-4BCB-9684-BCB5E1236FA9}" srcOrd="3" destOrd="0" presId="urn:microsoft.com/office/officeart/2005/8/layout/vList2"/>
    <dgm:cxn modelId="{A737B769-6862-4465-841A-7D9EE4501A3E}" type="presParOf" srcId="{7ABBE6BE-1E9A-4E91-8A86-AFA5E99F8079}" destId="{28178396-4BD8-49A6-A0B1-88AAD41EE031}" srcOrd="4" destOrd="0" presId="urn:microsoft.com/office/officeart/2005/8/layout/vList2"/>
    <dgm:cxn modelId="{65978CA6-3804-4345-B307-47549126BCCC}" type="presParOf" srcId="{7ABBE6BE-1E9A-4E91-8A86-AFA5E99F8079}" destId="{D5BD24B1-54AF-4C87-ACEE-072C19D3F8B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EBAC4E-8CA4-46A7-A6AD-214808BBC8E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3D3AC29-88E9-46B4-9756-BE425A48DD14}">
      <dgm:prSet/>
      <dgm:spPr/>
      <dgm:t>
        <a:bodyPr/>
        <a:lstStyle/>
        <a:p>
          <a:r>
            <a:rPr lang="en-US"/>
            <a:t>No Partition, No Indexes</a:t>
          </a:r>
        </a:p>
      </dgm:t>
    </dgm:pt>
    <dgm:pt modelId="{8CA37724-9A0A-45D2-8BCC-3805E5EC9BCA}" type="parTrans" cxnId="{D8062B3B-EB50-450E-BB57-7E1904DD0D0B}">
      <dgm:prSet/>
      <dgm:spPr/>
      <dgm:t>
        <a:bodyPr/>
        <a:lstStyle/>
        <a:p>
          <a:endParaRPr lang="en-US"/>
        </a:p>
      </dgm:t>
    </dgm:pt>
    <dgm:pt modelId="{4E76A720-EDA4-4D60-9EA2-F8D6E5CE7170}" type="sibTrans" cxnId="{D8062B3B-EB50-450E-BB57-7E1904DD0D0B}">
      <dgm:prSet/>
      <dgm:spPr/>
      <dgm:t>
        <a:bodyPr/>
        <a:lstStyle/>
        <a:p>
          <a:endParaRPr lang="en-US"/>
        </a:p>
      </dgm:t>
    </dgm:pt>
    <dgm:pt modelId="{054D26FE-0F5A-42E2-93AD-61CCD9B0D5F9}">
      <dgm:prSet/>
      <dgm:spPr/>
      <dgm:t>
        <a:bodyPr/>
        <a:lstStyle/>
        <a:p>
          <a:r>
            <a:rPr lang="en-US"/>
            <a:t>Appropriately Sizing the Virtual Warehouse</a:t>
          </a:r>
        </a:p>
      </dgm:t>
    </dgm:pt>
    <dgm:pt modelId="{351D537A-248F-42B1-A005-B1C9D9CB17F7}" type="parTrans" cxnId="{5BC0ED54-4209-4FB6-8686-A73082C07657}">
      <dgm:prSet/>
      <dgm:spPr/>
      <dgm:t>
        <a:bodyPr/>
        <a:lstStyle/>
        <a:p>
          <a:endParaRPr lang="en-US"/>
        </a:p>
      </dgm:t>
    </dgm:pt>
    <dgm:pt modelId="{A6E6102C-9D5F-4997-8D28-139482CB1642}" type="sibTrans" cxnId="{5BC0ED54-4209-4FB6-8686-A73082C07657}">
      <dgm:prSet/>
      <dgm:spPr/>
      <dgm:t>
        <a:bodyPr/>
        <a:lstStyle/>
        <a:p>
          <a:endParaRPr lang="en-US"/>
        </a:p>
      </dgm:t>
    </dgm:pt>
    <dgm:pt modelId="{1A5CA6EC-4BB2-427C-9C06-34A975DFBE8A}">
      <dgm:prSet/>
      <dgm:spPr/>
      <dgm:t>
        <a:bodyPr/>
        <a:lstStyle/>
        <a:p>
          <a:r>
            <a:rPr lang="en-US"/>
            <a:t>Create dedicated Virtual Warehouse for Certain User Groups</a:t>
          </a:r>
        </a:p>
      </dgm:t>
    </dgm:pt>
    <dgm:pt modelId="{D0C5FCDF-7DB5-4CB2-8DA6-1D80C150CBFD}" type="parTrans" cxnId="{45BECE9B-DA8F-4C62-8A4C-40B51711077B}">
      <dgm:prSet/>
      <dgm:spPr/>
      <dgm:t>
        <a:bodyPr/>
        <a:lstStyle/>
        <a:p>
          <a:endParaRPr lang="en-US"/>
        </a:p>
      </dgm:t>
    </dgm:pt>
    <dgm:pt modelId="{BFD7B5E8-7C8B-4F9D-A4BF-E01C389F7834}" type="sibTrans" cxnId="{45BECE9B-DA8F-4C62-8A4C-40B51711077B}">
      <dgm:prSet/>
      <dgm:spPr/>
      <dgm:t>
        <a:bodyPr/>
        <a:lstStyle/>
        <a:p>
          <a:endParaRPr lang="en-US"/>
        </a:p>
      </dgm:t>
    </dgm:pt>
    <dgm:pt modelId="{BDFBDBFA-05BA-49BC-BBEE-857D8E15A5EE}">
      <dgm:prSet/>
      <dgm:spPr/>
      <dgm:t>
        <a:bodyPr/>
        <a:lstStyle/>
        <a:p>
          <a:r>
            <a:rPr lang="en-US"/>
            <a:t>Auto Scale up the Virtual Warehouse Based On Workload</a:t>
          </a:r>
        </a:p>
      </dgm:t>
    </dgm:pt>
    <dgm:pt modelId="{561F14F6-B771-4481-8CFB-971B0B792442}" type="parTrans" cxnId="{DF1CD9A3-A7C1-4BC4-A8E8-0C3F91FFAA8A}">
      <dgm:prSet/>
      <dgm:spPr/>
      <dgm:t>
        <a:bodyPr/>
        <a:lstStyle/>
        <a:p>
          <a:endParaRPr lang="en-US"/>
        </a:p>
      </dgm:t>
    </dgm:pt>
    <dgm:pt modelId="{E38C3F3C-9D87-473A-9AE4-7FD86200DB3C}" type="sibTrans" cxnId="{DF1CD9A3-A7C1-4BC4-A8E8-0C3F91FFAA8A}">
      <dgm:prSet/>
      <dgm:spPr/>
      <dgm:t>
        <a:bodyPr/>
        <a:lstStyle/>
        <a:p>
          <a:endParaRPr lang="en-US"/>
        </a:p>
      </dgm:t>
    </dgm:pt>
    <dgm:pt modelId="{D028EC94-2687-4FFD-9D8B-58CE011FA551}">
      <dgm:prSet/>
      <dgm:spPr/>
      <dgm:t>
        <a:bodyPr/>
        <a:lstStyle/>
        <a:p>
          <a:r>
            <a:rPr lang="en-US"/>
            <a:t>Dynamic Scaling Out for unknown patterns of Workload</a:t>
          </a:r>
        </a:p>
      </dgm:t>
    </dgm:pt>
    <dgm:pt modelId="{3C93528D-4CD6-4590-AABC-0AA58C8299CC}" type="parTrans" cxnId="{742C8765-876C-49DA-958E-36C23ACECC9C}">
      <dgm:prSet/>
      <dgm:spPr/>
      <dgm:t>
        <a:bodyPr/>
        <a:lstStyle/>
        <a:p>
          <a:endParaRPr lang="en-US"/>
        </a:p>
      </dgm:t>
    </dgm:pt>
    <dgm:pt modelId="{5D686012-9EEB-4A1E-9012-5B9B9B04C1FF}" type="sibTrans" cxnId="{742C8765-876C-49DA-958E-36C23ACECC9C}">
      <dgm:prSet/>
      <dgm:spPr/>
      <dgm:t>
        <a:bodyPr/>
        <a:lstStyle/>
        <a:p>
          <a:endParaRPr lang="en-US"/>
        </a:p>
      </dgm:t>
    </dgm:pt>
    <dgm:pt modelId="{09A72300-45B0-4370-AD2E-AFE779E18892}">
      <dgm:prSet/>
      <dgm:spPr/>
      <dgm:t>
        <a:bodyPr/>
        <a:lstStyle/>
        <a:p>
          <a:r>
            <a:rPr lang="en-US"/>
            <a:t>Maximize Caching Usage</a:t>
          </a:r>
        </a:p>
      </dgm:t>
    </dgm:pt>
    <dgm:pt modelId="{F2C0AA58-1C25-43CE-9617-B707971B909F}" type="parTrans" cxnId="{EFA997F9-79A6-443B-86BA-C2382F7DB1BA}">
      <dgm:prSet/>
      <dgm:spPr/>
      <dgm:t>
        <a:bodyPr/>
        <a:lstStyle/>
        <a:p>
          <a:endParaRPr lang="en-US"/>
        </a:p>
      </dgm:t>
    </dgm:pt>
    <dgm:pt modelId="{D7D96BF4-E06E-4F2F-9E4F-AD642812F683}" type="sibTrans" cxnId="{EFA997F9-79A6-443B-86BA-C2382F7DB1BA}">
      <dgm:prSet/>
      <dgm:spPr/>
      <dgm:t>
        <a:bodyPr/>
        <a:lstStyle/>
        <a:p>
          <a:endParaRPr lang="en-US"/>
        </a:p>
      </dgm:t>
    </dgm:pt>
    <dgm:pt modelId="{F03F819A-5AFF-4E34-85BD-391C52F767D1}">
      <dgm:prSet/>
      <dgm:spPr/>
      <dgm:t>
        <a:bodyPr/>
        <a:lstStyle/>
        <a:p>
          <a:r>
            <a:rPr lang="en-US"/>
            <a:t>Cluster Key for Large Tables</a:t>
          </a:r>
        </a:p>
      </dgm:t>
    </dgm:pt>
    <dgm:pt modelId="{9E0C1B60-78AA-4EAD-A132-B696F28DAC8C}" type="parTrans" cxnId="{51670F68-3A0D-45AB-B80B-40599D43F684}">
      <dgm:prSet/>
      <dgm:spPr/>
      <dgm:t>
        <a:bodyPr/>
        <a:lstStyle/>
        <a:p>
          <a:endParaRPr lang="en-US"/>
        </a:p>
      </dgm:t>
    </dgm:pt>
    <dgm:pt modelId="{50C00C36-2751-409B-A9D3-1EADDAA372ED}" type="sibTrans" cxnId="{51670F68-3A0D-45AB-B80B-40599D43F684}">
      <dgm:prSet/>
      <dgm:spPr/>
      <dgm:t>
        <a:bodyPr/>
        <a:lstStyle/>
        <a:p>
          <a:endParaRPr lang="en-US"/>
        </a:p>
      </dgm:t>
    </dgm:pt>
    <dgm:pt modelId="{1DBC5029-F758-46E7-A2F0-B8D38B769169}" type="pres">
      <dgm:prSet presAssocID="{FFEBAC4E-8CA4-46A7-A6AD-214808BBC8EC}" presName="diagram" presStyleCnt="0">
        <dgm:presLayoutVars>
          <dgm:dir/>
          <dgm:resizeHandles val="exact"/>
        </dgm:presLayoutVars>
      </dgm:prSet>
      <dgm:spPr/>
    </dgm:pt>
    <dgm:pt modelId="{FF542022-E465-4037-B766-2CEF369C558D}" type="pres">
      <dgm:prSet presAssocID="{B3D3AC29-88E9-46B4-9756-BE425A48DD14}" presName="node" presStyleLbl="node1" presStyleIdx="0" presStyleCnt="7">
        <dgm:presLayoutVars>
          <dgm:bulletEnabled val="1"/>
        </dgm:presLayoutVars>
      </dgm:prSet>
      <dgm:spPr/>
    </dgm:pt>
    <dgm:pt modelId="{FA63B62D-5599-4CC1-9F48-A84C7F7A54A5}" type="pres">
      <dgm:prSet presAssocID="{4E76A720-EDA4-4D60-9EA2-F8D6E5CE7170}" presName="sibTrans" presStyleCnt="0"/>
      <dgm:spPr/>
    </dgm:pt>
    <dgm:pt modelId="{C4D4DC5B-F9B0-4015-B53A-9B6B687F67F1}" type="pres">
      <dgm:prSet presAssocID="{054D26FE-0F5A-42E2-93AD-61CCD9B0D5F9}" presName="node" presStyleLbl="node1" presStyleIdx="1" presStyleCnt="7">
        <dgm:presLayoutVars>
          <dgm:bulletEnabled val="1"/>
        </dgm:presLayoutVars>
      </dgm:prSet>
      <dgm:spPr/>
    </dgm:pt>
    <dgm:pt modelId="{40802384-0B16-4DE7-8E30-30FDD847D5DE}" type="pres">
      <dgm:prSet presAssocID="{A6E6102C-9D5F-4997-8D28-139482CB1642}" presName="sibTrans" presStyleCnt="0"/>
      <dgm:spPr/>
    </dgm:pt>
    <dgm:pt modelId="{E22518EA-A571-4E2C-8EC8-CC8FEEAE9D52}" type="pres">
      <dgm:prSet presAssocID="{1A5CA6EC-4BB2-427C-9C06-34A975DFBE8A}" presName="node" presStyleLbl="node1" presStyleIdx="2" presStyleCnt="7">
        <dgm:presLayoutVars>
          <dgm:bulletEnabled val="1"/>
        </dgm:presLayoutVars>
      </dgm:prSet>
      <dgm:spPr/>
    </dgm:pt>
    <dgm:pt modelId="{3BB6390D-AD05-4104-9CDE-5C5AAFF2FE04}" type="pres">
      <dgm:prSet presAssocID="{BFD7B5E8-7C8B-4F9D-A4BF-E01C389F7834}" presName="sibTrans" presStyleCnt="0"/>
      <dgm:spPr/>
    </dgm:pt>
    <dgm:pt modelId="{C7153181-F9E0-4489-92B9-F45321350BA0}" type="pres">
      <dgm:prSet presAssocID="{BDFBDBFA-05BA-49BC-BBEE-857D8E15A5EE}" presName="node" presStyleLbl="node1" presStyleIdx="3" presStyleCnt="7">
        <dgm:presLayoutVars>
          <dgm:bulletEnabled val="1"/>
        </dgm:presLayoutVars>
      </dgm:prSet>
      <dgm:spPr/>
    </dgm:pt>
    <dgm:pt modelId="{388D0CF9-EBA8-4359-AE4F-5577541B43F6}" type="pres">
      <dgm:prSet presAssocID="{E38C3F3C-9D87-473A-9AE4-7FD86200DB3C}" presName="sibTrans" presStyleCnt="0"/>
      <dgm:spPr/>
    </dgm:pt>
    <dgm:pt modelId="{0248955F-BB49-466B-8F32-319FEA9A8E16}" type="pres">
      <dgm:prSet presAssocID="{D028EC94-2687-4FFD-9D8B-58CE011FA551}" presName="node" presStyleLbl="node1" presStyleIdx="4" presStyleCnt="7">
        <dgm:presLayoutVars>
          <dgm:bulletEnabled val="1"/>
        </dgm:presLayoutVars>
      </dgm:prSet>
      <dgm:spPr/>
    </dgm:pt>
    <dgm:pt modelId="{1FB49DDB-9B2F-4111-9F34-7919B9DE8D53}" type="pres">
      <dgm:prSet presAssocID="{5D686012-9EEB-4A1E-9012-5B9B9B04C1FF}" presName="sibTrans" presStyleCnt="0"/>
      <dgm:spPr/>
    </dgm:pt>
    <dgm:pt modelId="{1201D248-9BA7-4508-BA52-4C80DE60A0AA}" type="pres">
      <dgm:prSet presAssocID="{09A72300-45B0-4370-AD2E-AFE779E18892}" presName="node" presStyleLbl="node1" presStyleIdx="5" presStyleCnt="7">
        <dgm:presLayoutVars>
          <dgm:bulletEnabled val="1"/>
        </dgm:presLayoutVars>
      </dgm:prSet>
      <dgm:spPr/>
    </dgm:pt>
    <dgm:pt modelId="{72796141-98ED-4712-9C01-F3C871EB23D4}" type="pres">
      <dgm:prSet presAssocID="{D7D96BF4-E06E-4F2F-9E4F-AD642812F683}" presName="sibTrans" presStyleCnt="0"/>
      <dgm:spPr/>
    </dgm:pt>
    <dgm:pt modelId="{0F445CA1-899D-4A6D-9952-987017B7B97D}" type="pres">
      <dgm:prSet presAssocID="{F03F819A-5AFF-4E34-85BD-391C52F767D1}" presName="node" presStyleLbl="node1" presStyleIdx="6" presStyleCnt="7">
        <dgm:presLayoutVars>
          <dgm:bulletEnabled val="1"/>
        </dgm:presLayoutVars>
      </dgm:prSet>
      <dgm:spPr/>
    </dgm:pt>
  </dgm:ptLst>
  <dgm:cxnLst>
    <dgm:cxn modelId="{3CDDEB02-FDCC-4D75-83A3-8576A3AF6C96}" type="presOf" srcId="{D028EC94-2687-4FFD-9D8B-58CE011FA551}" destId="{0248955F-BB49-466B-8F32-319FEA9A8E16}" srcOrd="0" destOrd="0" presId="urn:microsoft.com/office/officeart/2005/8/layout/default"/>
    <dgm:cxn modelId="{159B0816-BC37-4C8D-8BE4-6E014FD539D1}" type="presOf" srcId="{FFEBAC4E-8CA4-46A7-A6AD-214808BBC8EC}" destId="{1DBC5029-F758-46E7-A2F0-B8D38B769169}" srcOrd="0" destOrd="0" presId="urn:microsoft.com/office/officeart/2005/8/layout/default"/>
    <dgm:cxn modelId="{73B07228-5519-457E-83D6-EF6AA3110A98}" type="presOf" srcId="{1A5CA6EC-4BB2-427C-9C06-34A975DFBE8A}" destId="{E22518EA-A571-4E2C-8EC8-CC8FEEAE9D52}" srcOrd="0" destOrd="0" presId="urn:microsoft.com/office/officeart/2005/8/layout/default"/>
    <dgm:cxn modelId="{85110A2A-F07A-4646-B81B-9DF88275C675}" type="presOf" srcId="{09A72300-45B0-4370-AD2E-AFE779E18892}" destId="{1201D248-9BA7-4508-BA52-4C80DE60A0AA}" srcOrd="0" destOrd="0" presId="urn:microsoft.com/office/officeart/2005/8/layout/default"/>
    <dgm:cxn modelId="{D8062B3B-EB50-450E-BB57-7E1904DD0D0B}" srcId="{FFEBAC4E-8CA4-46A7-A6AD-214808BBC8EC}" destId="{B3D3AC29-88E9-46B4-9756-BE425A48DD14}" srcOrd="0" destOrd="0" parTransId="{8CA37724-9A0A-45D2-8BCC-3805E5EC9BCA}" sibTransId="{4E76A720-EDA4-4D60-9EA2-F8D6E5CE7170}"/>
    <dgm:cxn modelId="{742C8765-876C-49DA-958E-36C23ACECC9C}" srcId="{FFEBAC4E-8CA4-46A7-A6AD-214808BBC8EC}" destId="{D028EC94-2687-4FFD-9D8B-58CE011FA551}" srcOrd="4" destOrd="0" parTransId="{3C93528D-4CD6-4590-AABC-0AA58C8299CC}" sibTransId="{5D686012-9EEB-4A1E-9012-5B9B9B04C1FF}"/>
    <dgm:cxn modelId="{51670F68-3A0D-45AB-B80B-40599D43F684}" srcId="{FFEBAC4E-8CA4-46A7-A6AD-214808BBC8EC}" destId="{F03F819A-5AFF-4E34-85BD-391C52F767D1}" srcOrd="6" destOrd="0" parTransId="{9E0C1B60-78AA-4EAD-A132-B696F28DAC8C}" sibTransId="{50C00C36-2751-409B-A9D3-1EADDAA372ED}"/>
    <dgm:cxn modelId="{5BC0ED54-4209-4FB6-8686-A73082C07657}" srcId="{FFEBAC4E-8CA4-46A7-A6AD-214808BBC8EC}" destId="{054D26FE-0F5A-42E2-93AD-61CCD9B0D5F9}" srcOrd="1" destOrd="0" parTransId="{351D537A-248F-42B1-A005-B1C9D9CB17F7}" sibTransId="{A6E6102C-9D5F-4997-8D28-139482CB1642}"/>
    <dgm:cxn modelId="{45BECE9B-DA8F-4C62-8A4C-40B51711077B}" srcId="{FFEBAC4E-8CA4-46A7-A6AD-214808BBC8EC}" destId="{1A5CA6EC-4BB2-427C-9C06-34A975DFBE8A}" srcOrd="2" destOrd="0" parTransId="{D0C5FCDF-7DB5-4CB2-8DA6-1D80C150CBFD}" sibTransId="{BFD7B5E8-7C8B-4F9D-A4BF-E01C389F7834}"/>
    <dgm:cxn modelId="{DF1CD9A3-A7C1-4BC4-A8E8-0C3F91FFAA8A}" srcId="{FFEBAC4E-8CA4-46A7-A6AD-214808BBC8EC}" destId="{BDFBDBFA-05BA-49BC-BBEE-857D8E15A5EE}" srcOrd="3" destOrd="0" parTransId="{561F14F6-B771-4481-8CFB-971B0B792442}" sibTransId="{E38C3F3C-9D87-473A-9AE4-7FD86200DB3C}"/>
    <dgm:cxn modelId="{E8628AB7-8269-490D-907C-22A6BADBA0CF}" type="presOf" srcId="{BDFBDBFA-05BA-49BC-BBEE-857D8E15A5EE}" destId="{C7153181-F9E0-4489-92B9-F45321350BA0}" srcOrd="0" destOrd="0" presId="urn:microsoft.com/office/officeart/2005/8/layout/default"/>
    <dgm:cxn modelId="{59F595B9-900D-4F1F-8B29-00C128C6A078}" type="presOf" srcId="{B3D3AC29-88E9-46B4-9756-BE425A48DD14}" destId="{FF542022-E465-4037-B766-2CEF369C558D}" srcOrd="0" destOrd="0" presId="urn:microsoft.com/office/officeart/2005/8/layout/default"/>
    <dgm:cxn modelId="{8FE8FED6-6F1C-4F3F-84E5-7F3F15A8B182}" type="presOf" srcId="{F03F819A-5AFF-4E34-85BD-391C52F767D1}" destId="{0F445CA1-899D-4A6D-9952-987017B7B97D}" srcOrd="0" destOrd="0" presId="urn:microsoft.com/office/officeart/2005/8/layout/default"/>
    <dgm:cxn modelId="{486F2BEF-7C33-4141-B4C0-D07E9A325404}" type="presOf" srcId="{054D26FE-0F5A-42E2-93AD-61CCD9B0D5F9}" destId="{C4D4DC5B-F9B0-4015-B53A-9B6B687F67F1}" srcOrd="0" destOrd="0" presId="urn:microsoft.com/office/officeart/2005/8/layout/default"/>
    <dgm:cxn modelId="{EFA997F9-79A6-443B-86BA-C2382F7DB1BA}" srcId="{FFEBAC4E-8CA4-46A7-A6AD-214808BBC8EC}" destId="{09A72300-45B0-4370-AD2E-AFE779E18892}" srcOrd="5" destOrd="0" parTransId="{F2C0AA58-1C25-43CE-9617-B707971B909F}" sibTransId="{D7D96BF4-E06E-4F2F-9E4F-AD642812F683}"/>
    <dgm:cxn modelId="{A188A850-1A11-4C5F-81AD-3934E4C9C471}" type="presParOf" srcId="{1DBC5029-F758-46E7-A2F0-B8D38B769169}" destId="{FF542022-E465-4037-B766-2CEF369C558D}" srcOrd="0" destOrd="0" presId="urn:microsoft.com/office/officeart/2005/8/layout/default"/>
    <dgm:cxn modelId="{F5AE78CF-B462-4981-A92E-8BB71576454C}" type="presParOf" srcId="{1DBC5029-F758-46E7-A2F0-B8D38B769169}" destId="{FA63B62D-5599-4CC1-9F48-A84C7F7A54A5}" srcOrd="1" destOrd="0" presId="urn:microsoft.com/office/officeart/2005/8/layout/default"/>
    <dgm:cxn modelId="{BB0C20A8-C412-42CE-A07E-6BB41D1C9C4F}" type="presParOf" srcId="{1DBC5029-F758-46E7-A2F0-B8D38B769169}" destId="{C4D4DC5B-F9B0-4015-B53A-9B6B687F67F1}" srcOrd="2" destOrd="0" presId="urn:microsoft.com/office/officeart/2005/8/layout/default"/>
    <dgm:cxn modelId="{AF040BA8-45E4-49BF-9EC9-ACCB68A43709}" type="presParOf" srcId="{1DBC5029-F758-46E7-A2F0-B8D38B769169}" destId="{40802384-0B16-4DE7-8E30-30FDD847D5DE}" srcOrd="3" destOrd="0" presId="urn:microsoft.com/office/officeart/2005/8/layout/default"/>
    <dgm:cxn modelId="{61B9144B-932A-4AD4-8107-A76317C97A35}" type="presParOf" srcId="{1DBC5029-F758-46E7-A2F0-B8D38B769169}" destId="{E22518EA-A571-4E2C-8EC8-CC8FEEAE9D52}" srcOrd="4" destOrd="0" presId="urn:microsoft.com/office/officeart/2005/8/layout/default"/>
    <dgm:cxn modelId="{FD2A277E-C823-4B5C-A0F9-858AD73B1782}" type="presParOf" srcId="{1DBC5029-F758-46E7-A2F0-B8D38B769169}" destId="{3BB6390D-AD05-4104-9CDE-5C5AAFF2FE04}" srcOrd="5" destOrd="0" presId="urn:microsoft.com/office/officeart/2005/8/layout/default"/>
    <dgm:cxn modelId="{E9FBC780-EEFF-47B4-B2DF-63B3FEA6035F}" type="presParOf" srcId="{1DBC5029-F758-46E7-A2F0-B8D38B769169}" destId="{C7153181-F9E0-4489-92B9-F45321350BA0}" srcOrd="6" destOrd="0" presId="urn:microsoft.com/office/officeart/2005/8/layout/default"/>
    <dgm:cxn modelId="{443B6A73-0DCC-4931-B107-FFE4CF223CE6}" type="presParOf" srcId="{1DBC5029-F758-46E7-A2F0-B8D38B769169}" destId="{388D0CF9-EBA8-4359-AE4F-5577541B43F6}" srcOrd="7" destOrd="0" presId="urn:microsoft.com/office/officeart/2005/8/layout/default"/>
    <dgm:cxn modelId="{E3038047-E6C2-40B9-A79C-36AAFBBAADC9}" type="presParOf" srcId="{1DBC5029-F758-46E7-A2F0-B8D38B769169}" destId="{0248955F-BB49-466B-8F32-319FEA9A8E16}" srcOrd="8" destOrd="0" presId="urn:microsoft.com/office/officeart/2005/8/layout/default"/>
    <dgm:cxn modelId="{7FB2D32F-6368-42CF-8A88-6727FD2C1E69}" type="presParOf" srcId="{1DBC5029-F758-46E7-A2F0-B8D38B769169}" destId="{1FB49DDB-9B2F-4111-9F34-7919B9DE8D53}" srcOrd="9" destOrd="0" presId="urn:microsoft.com/office/officeart/2005/8/layout/default"/>
    <dgm:cxn modelId="{2EE14951-C690-4C96-B9FA-D0C15860B372}" type="presParOf" srcId="{1DBC5029-F758-46E7-A2F0-B8D38B769169}" destId="{1201D248-9BA7-4508-BA52-4C80DE60A0AA}" srcOrd="10" destOrd="0" presId="urn:microsoft.com/office/officeart/2005/8/layout/default"/>
    <dgm:cxn modelId="{405387F7-7191-4962-8581-EE02EBBEF194}" type="presParOf" srcId="{1DBC5029-F758-46E7-A2F0-B8D38B769169}" destId="{72796141-98ED-4712-9C01-F3C871EB23D4}" srcOrd="11" destOrd="0" presId="urn:microsoft.com/office/officeart/2005/8/layout/default"/>
    <dgm:cxn modelId="{279B34EF-0776-4124-966E-C06C8AEB0DA4}" type="presParOf" srcId="{1DBC5029-F758-46E7-A2F0-B8D38B769169}" destId="{0F445CA1-899D-4A6D-9952-987017B7B97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6BF013-B435-4355-B1EE-37152BF3EAA9}"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015F9BE1-203A-46EA-B210-B4DAD0972FBD}">
      <dgm:prSet/>
      <dgm:spPr/>
      <dgm:t>
        <a:bodyPr/>
        <a:lstStyle/>
        <a:p>
          <a:r>
            <a:rPr lang="en-US"/>
            <a:t>Create Stage</a:t>
          </a:r>
        </a:p>
      </dgm:t>
    </dgm:pt>
    <dgm:pt modelId="{A12B8E8B-EBD3-4E56-AEF1-656A743A34F8}" type="parTrans" cxnId="{DFA1464A-E801-4CEB-BFD8-25D053B9931F}">
      <dgm:prSet/>
      <dgm:spPr/>
      <dgm:t>
        <a:bodyPr/>
        <a:lstStyle/>
        <a:p>
          <a:endParaRPr lang="en-US"/>
        </a:p>
      </dgm:t>
    </dgm:pt>
    <dgm:pt modelId="{1998C8FE-BD29-4714-8061-EB5C9162C9EF}" type="sibTrans" cxnId="{DFA1464A-E801-4CEB-BFD8-25D053B9931F}">
      <dgm:prSet/>
      <dgm:spPr/>
      <dgm:t>
        <a:bodyPr/>
        <a:lstStyle/>
        <a:p>
          <a:endParaRPr lang="en-US"/>
        </a:p>
      </dgm:t>
    </dgm:pt>
    <dgm:pt modelId="{F3EDB914-9828-488A-AF5A-E8089E385043}">
      <dgm:prSet/>
      <dgm:spPr/>
      <dgm:t>
        <a:bodyPr/>
        <a:lstStyle/>
        <a:p>
          <a:r>
            <a:rPr lang="en-US"/>
            <a:t>Create Copy Command</a:t>
          </a:r>
        </a:p>
      </dgm:t>
    </dgm:pt>
    <dgm:pt modelId="{55194D4F-2379-4D9D-9071-B2DFA2194AE7}" type="parTrans" cxnId="{7F1FB56C-CA9A-4B99-97BA-A7A8EF31E2C6}">
      <dgm:prSet/>
      <dgm:spPr/>
      <dgm:t>
        <a:bodyPr/>
        <a:lstStyle/>
        <a:p>
          <a:endParaRPr lang="en-US"/>
        </a:p>
      </dgm:t>
    </dgm:pt>
    <dgm:pt modelId="{E2F8FCD7-2D5E-4B42-8969-3C81A49153AB}" type="sibTrans" cxnId="{7F1FB56C-CA9A-4B99-97BA-A7A8EF31E2C6}">
      <dgm:prSet/>
      <dgm:spPr/>
      <dgm:t>
        <a:bodyPr/>
        <a:lstStyle/>
        <a:p>
          <a:endParaRPr lang="en-US"/>
        </a:p>
      </dgm:t>
    </dgm:pt>
    <dgm:pt modelId="{C54337D9-DB0B-49D7-B2E9-3F14CFDF25C2}">
      <dgm:prSet/>
      <dgm:spPr/>
      <dgm:t>
        <a:bodyPr/>
        <a:lstStyle/>
        <a:p>
          <a:r>
            <a:rPr lang="en-US"/>
            <a:t>Create Stage containing Copy Command</a:t>
          </a:r>
        </a:p>
      </dgm:t>
    </dgm:pt>
    <dgm:pt modelId="{14A73011-D547-4F89-8573-6FF8F2D4A441}" type="parTrans" cxnId="{0FCFF823-392E-4C40-A981-50E71FB9988F}">
      <dgm:prSet/>
      <dgm:spPr/>
      <dgm:t>
        <a:bodyPr/>
        <a:lstStyle/>
        <a:p>
          <a:endParaRPr lang="en-US"/>
        </a:p>
      </dgm:t>
    </dgm:pt>
    <dgm:pt modelId="{951CFE05-7CCC-40B3-AAF9-5A7B54EF7A9F}" type="sibTrans" cxnId="{0FCFF823-392E-4C40-A981-50E71FB9988F}">
      <dgm:prSet/>
      <dgm:spPr/>
      <dgm:t>
        <a:bodyPr/>
        <a:lstStyle/>
        <a:p>
          <a:endParaRPr lang="en-US"/>
        </a:p>
      </dgm:t>
    </dgm:pt>
    <dgm:pt modelId="{448739F2-FD6E-4981-AAB5-C92A76AB47A3}">
      <dgm:prSet/>
      <dgm:spPr/>
      <dgm:t>
        <a:bodyPr/>
        <a:lstStyle/>
        <a:p>
          <a:r>
            <a:rPr lang="en-US"/>
            <a:t>Set Event Notification to Trigger Pipe</a:t>
          </a:r>
        </a:p>
      </dgm:t>
    </dgm:pt>
    <dgm:pt modelId="{3AD8E7FA-C351-43E0-B849-20B53DF9A916}" type="parTrans" cxnId="{35F8CFDA-DA27-4A31-BCBE-9107D41BB57B}">
      <dgm:prSet/>
      <dgm:spPr/>
      <dgm:t>
        <a:bodyPr/>
        <a:lstStyle/>
        <a:p>
          <a:endParaRPr lang="en-US"/>
        </a:p>
      </dgm:t>
    </dgm:pt>
    <dgm:pt modelId="{AE2A4077-4ED8-4438-AA80-4639BE42E736}" type="sibTrans" cxnId="{35F8CFDA-DA27-4A31-BCBE-9107D41BB57B}">
      <dgm:prSet/>
      <dgm:spPr/>
      <dgm:t>
        <a:bodyPr/>
        <a:lstStyle/>
        <a:p>
          <a:endParaRPr lang="en-US"/>
        </a:p>
      </dgm:t>
    </dgm:pt>
    <dgm:pt modelId="{DBAE9D84-D03F-47B7-8944-5908FADF0122}" type="pres">
      <dgm:prSet presAssocID="{C06BF013-B435-4355-B1EE-37152BF3EAA9}" presName="Name0" presStyleCnt="0">
        <dgm:presLayoutVars>
          <dgm:dir/>
          <dgm:resizeHandles val="exact"/>
        </dgm:presLayoutVars>
      </dgm:prSet>
      <dgm:spPr/>
    </dgm:pt>
    <dgm:pt modelId="{402AF83C-59DC-49DA-8669-7CDAAB644469}" type="pres">
      <dgm:prSet presAssocID="{015F9BE1-203A-46EA-B210-B4DAD0972FBD}" presName="node" presStyleLbl="node1" presStyleIdx="0" presStyleCnt="4">
        <dgm:presLayoutVars>
          <dgm:bulletEnabled val="1"/>
        </dgm:presLayoutVars>
      </dgm:prSet>
      <dgm:spPr/>
    </dgm:pt>
    <dgm:pt modelId="{1EB6AE1C-48A5-404F-BE5F-D8C587AF8CC0}" type="pres">
      <dgm:prSet presAssocID="{1998C8FE-BD29-4714-8061-EB5C9162C9EF}" presName="sibTrans" presStyleLbl="sibTrans1D1" presStyleIdx="0" presStyleCnt="3"/>
      <dgm:spPr/>
    </dgm:pt>
    <dgm:pt modelId="{E738F752-70DF-49AE-BC60-0753AB5E17A3}" type="pres">
      <dgm:prSet presAssocID="{1998C8FE-BD29-4714-8061-EB5C9162C9EF}" presName="connectorText" presStyleLbl="sibTrans1D1" presStyleIdx="0" presStyleCnt="3"/>
      <dgm:spPr/>
    </dgm:pt>
    <dgm:pt modelId="{2C54F28E-778B-48CB-A207-2EC582B42A07}" type="pres">
      <dgm:prSet presAssocID="{F3EDB914-9828-488A-AF5A-E8089E385043}" presName="node" presStyleLbl="node1" presStyleIdx="1" presStyleCnt="4">
        <dgm:presLayoutVars>
          <dgm:bulletEnabled val="1"/>
        </dgm:presLayoutVars>
      </dgm:prSet>
      <dgm:spPr/>
    </dgm:pt>
    <dgm:pt modelId="{565AC6AB-851D-4D3A-B88A-736436FDDE53}" type="pres">
      <dgm:prSet presAssocID="{E2F8FCD7-2D5E-4B42-8969-3C81A49153AB}" presName="sibTrans" presStyleLbl="sibTrans1D1" presStyleIdx="1" presStyleCnt="3"/>
      <dgm:spPr/>
    </dgm:pt>
    <dgm:pt modelId="{131FC875-330A-41C4-9B01-88914FE03BD5}" type="pres">
      <dgm:prSet presAssocID="{E2F8FCD7-2D5E-4B42-8969-3C81A49153AB}" presName="connectorText" presStyleLbl="sibTrans1D1" presStyleIdx="1" presStyleCnt="3"/>
      <dgm:spPr/>
    </dgm:pt>
    <dgm:pt modelId="{19EFD386-DA3C-48F9-809E-BA41042BA5B3}" type="pres">
      <dgm:prSet presAssocID="{C54337D9-DB0B-49D7-B2E9-3F14CFDF25C2}" presName="node" presStyleLbl="node1" presStyleIdx="2" presStyleCnt="4">
        <dgm:presLayoutVars>
          <dgm:bulletEnabled val="1"/>
        </dgm:presLayoutVars>
      </dgm:prSet>
      <dgm:spPr/>
    </dgm:pt>
    <dgm:pt modelId="{7436531D-71B3-4661-9AA7-25ED7A185E3A}" type="pres">
      <dgm:prSet presAssocID="{951CFE05-7CCC-40B3-AAF9-5A7B54EF7A9F}" presName="sibTrans" presStyleLbl="sibTrans1D1" presStyleIdx="2" presStyleCnt="3"/>
      <dgm:spPr/>
    </dgm:pt>
    <dgm:pt modelId="{EB7D68EB-70A5-4A2C-B436-FCED7819AA34}" type="pres">
      <dgm:prSet presAssocID="{951CFE05-7CCC-40B3-AAF9-5A7B54EF7A9F}" presName="connectorText" presStyleLbl="sibTrans1D1" presStyleIdx="2" presStyleCnt="3"/>
      <dgm:spPr/>
    </dgm:pt>
    <dgm:pt modelId="{04B99F32-6C73-4080-BC1B-0EEF07DF489A}" type="pres">
      <dgm:prSet presAssocID="{448739F2-FD6E-4981-AAB5-C92A76AB47A3}" presName="node" presStyleLbl="node1" presStyleIdx="3" presStyleCnt="4">
        <dgm:presLayoutVars>
          <dgm:bulletEnabled val="1"/>
        </dgm:presLayoutVars>
      </dgm:prSet>
      <dgm:spPr/>
    </dgm:pt>
  </dgm:ptLst>
  <dgm:cxnLst>
    <dgm:cxn modelId="{0FCFF823-392E-4C40-A981-50E71FB9988F}" srcId="{C06BF013-B435-4355-B1EE-37152BF3EAA9}" destId="{C54337D9-DB0B-49D7-B2E9-3F14CFDF25C2}" srcOrd="2" destOrd="0" parTransId="{14A73011-D547-4F89-8573-6FF8F2D4A441}" sibTransId="{951CFE05-7CCC-40B3-AAF9-5A7B54EF7A9F}"/>
    <dgm:cxn modelId="{DCCABD2A-ED0E-4EB9-882D-B1F2E450103E}" type="presOf" srcId="{E2F8FCD7-2D5E-4B42-8969-3C81A49153AB}" destId="{131FC875-330A-41C4-9B01-88914FE03BD5}" srcOrd="1" destOrd="0" presId="urn:microsoft.com/office/officeart/2016/7/layout/RepeatingBendingProcessNew"/>
    <dgm:cxn modelId="{AEE6CB36-0BBD-45CF-B0AF-31AC985CBA40}" type="presOf" srcId="{1998C8FE-BD29-4714-8061-EB5C9162C9EF}" destId="{E738F752-70DF-49AE-BC60-0753AB5E17A3}" srcOrd="1" destOrd="0" presId="urn:microsoft.com/office/officeart/2016/7/layout/RepeatingBendingProcessNew"/>
    <dgm:cxn modelId="{75C6333C-F0C4-41BE-B87E-79EC8F716E45}" type="presOf" srcId="{448739F2-FD6E-4981-AAB5-C92A76AB47A3}" destId="{04B99F32-6C73-4080-BC1B-0EEF07DF489A}" srcOrd="0" destOrd="0" presId="urn:microsoft.com/office/officeart/2016/7/layout/RepeatingBendingProcessNew"/>
    <dgm:cxn modelId="{81418B3F-F561-45CF-88CF-2A687A910ADB}" type="presOf" srcId="{F3EDB914-9828-488A-AF5A-E8089E385043}" destId="{2C54F28E-778B-48CB-A207-2EC582B42A07}" srcOrd="0" destOrd="0" presId="urn:microsoft.com/office/officeart/2016/7/layout/RepeatingBendingProcessNew"/>
    <dgm:cxn modelId="{BC4E665B-B49F-4FF3-86C5-B40C7394C195}" type="presOf" srcId="{951CFE05-7CCC-40B3-AAF9-5A7B54EF7A9F}" destId="{7436531D-71B3-4661-9AA7-25ED7A185E3A}" srcOrd="0" destOrd="0" presId="urn:microsoft.com/office/officeart/2016/7/layout/RepeatingBendingProcessNew"/>
    <dgm:cxn modelId="{231CC25F-76C2-448C-8614-5396D8E7EB1F}" type="presOf" srcId="{951CFE05-7CCC-40B3-AAF9-5A7B54EF7A9F}" destId="{EB7D68EB-70A5-4A2C-B436-FCED7819AA34}" srcOrd="1" destOrd="0" presId="urn:microsoft.com/office/officeart/2016/7/layout/RepeatingBendingProcessNew"/>
    <dgm:cxn modelId="{DFA1464A-E801-4CEB-BFD8-25D053B9931F}" srcId="{C06BF013-B435-4355-B1EE-37152BF3EAA9}" destId="{015F9BE1-203A-46EA-B210-B4DAD0972FBD}" srcOrd="0" destOrd="0" parTransId="{A12B8E8B-EBD3-4E56-AEF1-656A743A34F8}" sibTransId="{1998C8FE-BD29-4714-8061-EB5C9162C9EF}"/>
    <dgm:cxn modelId="{7F1FB56C-CA9A-4B99-97BA-A7A8EF31E2C6}" srcId="{C06BF013-B435-4355-B1EE-37152BF3EAA9}" destId="{F3EDB914-9828-488A-AF5A-E8089E385043}" srcOrd="1" destOrd="0" parTransId="{55194D4F-2379-4D9D-9071-B2DFA2194AE7}" sibTransId="{E2F8FCD7-2D5E-4B42-8969-3C81A49153AB}"/>
    <dgm:cxn modelId="{CDD44E4F-83BC-4D7E-B6BC-E7C2881E7086}" type="presOf" srcId="{E2F8FCD7-2D5E-4B42-8969-3C81A49153AB}" destId="{565AC6AB-851D-4D3A-B88A-736436FDDE53}" srcOrd="0" destOrd="0" presId="urn:microsoft.com/office/officeart/2016/7/layout/RepeatingBendingProcessNew"/>
    <dgm:cxn modelId="{9C28D9A4-4E9F-4759-8D80-5334EAA5F603}" type="presOf" srcId="{1998C8FE-BD29-4714-8061-EB5C9162C9EF}" destId="{1EB6AE1C-48A5-404F-BE5F-D8C587AF8CC0}" srcOrd="0" destOrd="0" presId="urn:microsoft.com/office/officeart/2016/7/layout/RepeatingBendingProcessNew"/>
    <dgm:cxn modelId="{016E09AA-616B-4FEE-8314-210B873380E1}" type="presOf" srcId="{C54337D9-DB0B-49D7-B2E9-3F14CFDF25C2}" destId="{19EFD386-DA3C-48F9-809E-BA41042BA5B3}" srcOrd="0" destOrd="0" presId="urn:microsoft.com/office/officeart/2016/7/layout/RepeatingBendingProcessNew"/>
    <dgm:cxn modelId="{808401AB-15F3-4716-B907-F401A86DC62D}" type="presOf" srcId="{C06BF013-B435-4355-B1EE-37152BF3EAA9}" destId="{DBAE9D84-D03F-47B7-8944-5908FADF0122}" srcOrd="0" destOrd="0" presId="urn:microsoft.com/office/officeart/2016/7/layout/RepeatingBendingProcessNew"/>
    <dgm:cxn modelId="{8B19D4AE-8E42-466E-AE84-BD2DF81C40A1}" type="presOf" srcId="{015F9BE1-203A-46EA-B210-B4DAD0972FBD}" destId="{402AF83C-59DC-49DA-8669-7CDAAB644469}" srcOrd="0" destOrd="0" presId="urn:microsoft.com/office/officeart/2016/7/layout/RepeatingBendingProcessNew"/>
    <dgm:cxn modelId="{35F8CFDA-DA27-4A31-BCBE-9107D41BB57B}" srcId="{C06BF013-B435-4355-B1EE-37152BF3EAA9}" destId="{448739F2-FD6E-4981-AAB5-C92A76AB47A3}" srcOrd="3" destOrd="0" parTransId="{3AD8E7FA-C351-43E0-B849-20B53DF9A916}" sibTransId="{AE2A4077-4ED8-4438-AA80-4639BE42E736}"/>
    <dgm:cxn modelId="{D0D7BE95-91D3-4E29-BCDF-9CD1E61A9B3D}" type="presParOf" srcId="{DBAE9D84-D03F-47B7-8944-5908FADF0122}" destId="{402AF83C-59DC-49DA-8669-7CDAAB644469}" srcOrd="0" destOrd="0" presId="urn:microsoft.com/office/officeart/2016/7/layout/RepeatingBendingProcessNew"/>
    <dgm:cxn modelId="{4E7F9FFA-60F3-4127-8615-9CD5D94B6D88}" type="presParOf" srcId="{DBAE9D84-D03F-47B7-8944-5908FADF0122}" destId="{1EB6AE1C-48A5-404F-BE5F-D8C587AF8CC0}" srcOrd="1" destOrd="0" presId="urn:microsoft.com/office/officeart/2016/7/layout/RepeatingBendingProcessNew"/>
    <dgm:cxn modelId="{5F550154-9B0A-42B9-810B-82DB3F75B3E2}" type="presParOf" srcId="{1EB6AE1C-48A5-404F-BE5F-D8C587AF8CC0}" destId="{E738F752-70DF-49AE-BC60-0753AB5E17A3}" srcOrd="0" destOrd="0" presId="urn:microsoft.com/office/officeart/2016/7/layout/RepeatingBendingProcessNew"/>
    <dgm:cxn modelId="{CB713B0A-0825-4BB3-9435-83D5679233C2}" type="presParOf" srcId="{DBAE9D84-D03F-47B7-8944-5908FADF0122}" destId="{2C54F28E-778B-48CB-A207-2EC582B42A07}" srcOrd="2" destOrd="0" presId="urn:microsoft.com/office/officeart/2016/7/layout/RepeatingBendingProcessNew"/>
    <dgm:cxn modelId="{4343ED4B-1342-47EC-A651-E7EACC9752A8}" type="presParOf" srcId="{DBAE9D84-D03F-47B7-8944-5908FADF0122}" destId="{565AC6AB-851D-4D3A-B88A-736436FDDE53}" srcOrd="3" destOrd="0" presId="urn:microsoft.com/office/officeart/2016/7/layout/RepeatingBendingProcessNew"/>
    <dgm:cxn modelId="{26A39AD5-1E20-4CE0-B7DF-80E2D8D10820}" type="presParOf" srcId="{565AC6AB-851D-4D3A-B88A-736436FDDE53}" destId="{131FC875-330A-41C4-9B01-88914FE03BD5}" srcOrd="0" destOrd="0" presId="urn:microsoft.com/office/officeart/2016/7/layout/RepeatingBendingProcessNew"/>
    <dgm:cxn modelId="{6AA34307-1194-40B2-AEA4-BE63811EF303}" type="presParOf" srcId="{DBAE9D84-D03F-47B7-8944-5908FADF0122}" destId="{19EFD386-DA3C-48F9-809E-BA41042BA5B3}" srcOrd="4" destOrd="0" presId="urn:microsoft.com/office/officeart/2016/7/layout/RepeatingBendingProcessNew"/>
    <dgm:cxn modelId="{75EBEA18-5A3D-4B19-8198-4DEE3A671240}" type="presParOf" srcId="{DBAE9D84-D03F-47B7-8944-5908FADF0122}" destId="{7436531D-71B3-4661-9AA7-25ED7A185E3A}" srcOrd="5" destOrd="0" presId="urn:microsoft.com/office/officeart/2016/7/layout/RepeatingBendingProcessNew"/>
    <dgm:cxn modelId="{8CE3398E-9864-44EA-A54A-F6591BA11BC5}" type="presParOf" srcId="{7436531D-71B3-4661-9AA7-25ED7A185E3A}" destId="{EB7D68EB-70A5-4A2C-B436-FCED7819AA34}" srcOrd="0" destOrd="0" presId="urn:microsoft.com/office/officeart/2016/7/layout/RepeatingBendingProcessNew"/>
    <dgm:cxn modelId="{1D3C8650-6279-4A9A-88C5-A049C7EF6CC8}" type="presParOf" srcId="{DBAE9D84-D03F-47B7-8944-5908FADF0122}" destId="{04B99F32-6C73-4080-BC1B-0EEF07DF489A}"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98BC3E-0986-4B70-BDA2-9741E900629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C5730EE-A81E-4CA2-8ABB-FD5D14C74485}">
      <dgm:prSet/>
      <dgm:spPr/>
      <dgm:t>
        <a:bodyPr/>
        <a:lstStyle/>
        <a:p>
          <a:r>
            <a:rPr lang="en-US" b="0" i="0"/>
            <a:t>Using Time Travel, you can perform the following actions within a defined period of time</a:t>
          </a:r>
          <a:endParaRPr lang="en-US"/>
        </a:p>
      </dgm:t>
    </dgm:pt>
    <dgm:pt modelId="{96D8BF85-A052-4560-A02E-B796247CF72C}" type="parTrans" cxnId="{6DCF5141-F4B7-4AE0-AA57-4D039D690767}">
      <dgm:prSet/>
      <dgm:spPr/>
      <dgm:t>
        <a:bodyPr/>
        <a:lstStyle/>
        <a:p>
          <a:endParaRPr lang="en-US"/>
        </a:p>
      </dgm:t>
    </dgm:pt>
    <dgm:pt modelId="{2B0221FB-C936-4B46-BF9D-292755D48F57}" type="sibTrans" cxnId="{6DCF5141-F4B7-4AE0-AA57-4D039D690767}">
      <dgm:prSet/>
      <dgm:spPr/>
      <dgm:t>
        <a:bodyPr/>
        <a:lstStyle/>
        <a:p>
          <a:endParaRPr lang="en-US"/>
        </a:p>
      </dgm:t>
    </dgm:pt>
    <dgm:pt modelId="{E5CFE4F9-7F3D-434C-A2C3-8A4C74F53E84}">
      <dgm:prSet/>
      <dgm:spPr/>
      <dgm:t>
        <a:bodyPr/>
        <a:lstStyle/>
        <a:p>
          <a:pPr>
            <a:lnSpc>
              <a:spcPct val="100000"/>
            </a:lnSpc>
          </a:pPr>
          <a:r>
            <a:rPr lang="en-US" b="0" i="0"/>
            <a:t>Query data in the past that has since been updated or deleted.</a:t>
          </a:r>
          <a:endParaRPr lang="en-US"/>
        </a:p>
      </dgm:t>
    </dgm:pt>
    <dgm:pt modelId="{1D505A68-2E5E-4123-AA56-51CF5B3F6515}" type="parTrans" cxnId="{44D3FE81-D3D7-4127-96FA-F8A0DDBB91E5}">
      <dgm:prSet/>
      <dgm:spPr/>
      <dgm:t>
        <a:bodyPr/>
        <a:lstStyle/>
        <a:p>
          <a:endParaRPr lang="en-US"/>
        </a:p>
      </dgm:t>
    </dgm:pt>
    <dgm:pt modelId="{C98872B9-76A5-4552-A329-E38675DD0A68}" type="sibTrans" cxnId="{44D3FE81-D3D7-4127-96FA-F8A0DDBB91E5}">
      <dgm:prSet/>
      <dgm:spPr/>
      <dgm:t>
        <a:bodyPr/>
        <a:lstStyle/>
        <a:p>
          <a:endParaRPr lang="en-US"/>
        </a:p>
      </dgm:t>
    </dgm:pt>
    <dgm:pt modelId="{A4B64FB8-965A-4F10-A5B8-D6536B9DEBB9}">
      <dgm:prSet/>
      <dgm:spPr/>
      <dgm:t>
        <a:bodyPr/>
        <a:lstStyle/>
        <a:p>
          <a:pPr>
            <a:lnSpc>
              <a:spcPct val="100000"/>
            </a:lnSpc>
          </a:pPr>
          <a:r>
            <a:rPr lang="en-US" b="0" i="0"/>
            <a:t>Create clones of entire tables, schemas, and databases at or before specific points in the past.</a:t>
          </a:r>
          <a:endParaRPr lang="en-US"/>
        </a:p>
      </dgm:t>
    </dgm:pt>
    <dgm:pt modelId="{13DAF5B4-6471-4DA3-9BB3-120669521A70}" type="parTrans" cxnId="{979B001E-50D6-4781-A2F4-195D3AEE1DE6}">
      <dgm:prSet/>
      <dgm:spPr/>
      <dgm:t>
        <a:bodyPr/>
        <a:lstStyle/>
        <a:p>
          <a:endParaRPr lang="en-US"/>
        </a:p>
      </dgm:t>
    </dgm:pt>
    <dgm:pt modelId="{0AB91288-3F9A-48F6-881A-413267567CA3}" type="sibTrans" cxnId="{979B001E-50D6-4781-A2F4-195D3AEE1DE6}">
      <dgm:prSet/>
      <dgm:spPr/>
      <dgm:t>
        <a:bodyPr/>
        <a:lstStyle/>
        <a:p>
          <a:endParaRPr lang="en-US"/>
        </a:p>
      </dgm:t>
    </dgm:pt>
    <dgm:pt modelId="{9466807A-5809-418B-B336-A6ED32F51782}">
      <dgm:prSet/>
      <dgm:spPr/>
      <dgm:t>
        <a:bodyPr/>
        <a:lstStyle/>
        <a:p>
          <a:pPr>
            <a:lnSpc>
              <a:spcPct val="100000"/>
            </a:lnSpc>
          </a:pPr>
          <a:r>
            <a:rPr lang="en-US" b="0" i="0"/>
            <a:t>Restore tables, schemas, and databases that have been dropped.</a:t>
          </a:r>
          <a:endParaRPr lang="en-US"/>
        </a:p>
      </dgm:t>
    </dgm:pt>
    <dgm:pt modelId="{1AFDF01B-57B5-46C8-9972-02F8BF383835}" type="parTrans" cxnId="{28E91882-1727-432E-9E9F-D85D92679CF3}">
      <dgm:prSet/>
      <dgm:spPr/>
      <dgm:t>
        <a:bodyPr/>
        <a:lstStyle/>
        <a:p>
          <a:endParaRPr lang="en-US"/>
        </a:p>
      </dgm:t>
    </dgm:pt>
    <dgm:pt modelId="{D747FC69-625D-48D8-8F86-D7BF34F7DDFA}" type="sibTrans" cxnId="{28E91882-1727-432E-9E9F-D85D92679CF3}">
      <dgm:prSet/>
      <dgm:spPr/>
      <dgm:t>
        <a:bodyPr/>
        <a:lstStyle/>
        <a:p>
          <a:endParaRPr lang="en-US"/>
        </a:p>
      </dgm:t>
    </dgm:pt>
    <dgm:pt modelId="{8C2B71EA-678F-4E00-ABD5-F3E6CF1EB00C}">
      <dgm:prSet/>
      <dgm:spPr/>
      <dgm:t>
        <a:bodyPr/>
        <a:lstStyle/>
        <a:p>
          <a:r>
            <a:rPr lang="en-US" b="0" i="0"/>
            <a:t>To support Time Travel, the following SQL extensions have been implemented:</a:t>
          </a:r>
          <a:endParaRPr lang="en-US"/>
        </a:p>
      </dgm:t>
    </dgm:pt>
    <dgm:pt modelId="{04CDD7A6-6F8F-455F-B17F-9F064C2BE4A1}" type="parTrans" cxnId="{018710C4-F662-427D-9BA2-72E5B67EBA52}">
      <dgm:prSet/>
      <dgm:spPr/>
      <dgm:t>
        <a:bodyPr/>
        <a:lstStyle/>
        <a:p>
          <a:endParaRPr lang="en-US"/>
        </a:p>
      </dgm:t>
    </dgm:pt>
    <dgm:pt modelId="{00BDC30B-BC87-4DD6-B717-DD9D0BB74E18}" type="sibTrans" cxnId="{018710C4-F662-427D-9BA2-72E5B67EBA52}">
      <dgm:prSet/>
      <dgm:spPr/>
      <dgm:t>
        <a:bodyPr/>
        <a:lstStyle/>
        <a:p>
          <a:endParaRPr lang="en-US"/>
        </a:p>
      </dgm:t>
    </dgm:pt>
    <dgm:pt modelId="{EC1CC246-D16A-4147-B29B-0F905FD36E98}">
      <dgm:prSet/>
      <dgm:spPr/>
      <dgm:t>
        <a:bodyPr/>
        <a:lstStyle/>
        <a:p>
          <a:pPr>
            <a:lnSpc>
              <a:spcPct val="100000"/>
            </a:lnSpc>
          </a:pPr>
          <a:r>
            <a:rPr lang="en-US">
              <a:hlinkClick xmlns:r="http://schemas.openxmlformats.org/officeDocument/2006/relationships" r:id="rId1"/>
            </a:rPr>
            <a:t>AT | BEFORE</a:t>
          </a:r>
          <a:r>
            <a:rPr lang="en-US"/>
            <a:t> clause which can be specified in SELECT statements and CREATE … CLONE commands (immediately after the object name). The clause uses one of the following parameters to pinpoint the exact historical data you wish to access:</a:t>
          </a:r>
        </a:p>
      </dgm:t>
    </dgm:pt>
    <dgm:pt modelId="{A855EC99-CE52-4CF7-949D-8E0A27E495AC}" type="parTrans" cxnId="{D6CE821C-9C45-4DDD-B73F-41D9B9055696}">
      <dgm:prSet/>
      <dgm:spPr/>
      <dgm:t>
        <a:bodyPr/>
        <a:lstStyle/>
        <a:p>
          <a:endParaRPr lang="en-US"/>
        </a:p>
      </dgm:t>
    </dgm:pt>
    <dgm:pt modelId="{983E7230-5152-4734-B860-18C747A827F3}" type="sibTrans" cxnId="{D6CE821C-9C45-4DDD-B73F-41D9B9055696}">
      <dgm:prSet/>
      <dgm:spPr/>
      <dgm:t>
        <a:bodyPr/>
        <a:lstStyle/>
        <a:p>
          <a:endParaRPr lang="en-US"/>
        </a:p>
      </dgm:t>
    </dgm:pt>
    <dgm:pt modelId="{E44F67ED-4949-4F7E-83C0-71846DC37073}">
      <dgm:prSet/>
      <dgm:spPr/>
      <dgm:t>
        <a:bodyPr/>
        <a:lstStyle/>
        <a:p>
          <a:r>
            <a:rPr lang="en-US"/>
            <a:t>TIMESTAMP</a:t>
          </a:r>
        </a:p>
      </dgm:t>
    </dgm:pt>
    <dgm:pt modelId="{864F0DDA-96D3-4D6E-AA2B-EDA06E46BD72}" type="parTrans" cxnId="{A3B22028-4A01-4836-9382-A886C0603839}">
      <dgm:prSet/>
      <dgm:spPr/>
      <dgm:t>
        <a:bodyPr/>
        <a:lstStyle/>
        <a:p>
          <a:endParaRPr lang="en-US"/>
        </a:p>
      </dgm:t>
    </dgm:pt>
    <dgm:pt modelId="{1B13AA50-7576-4533-942A-AC44AB5EC506}" type="sibTrans" cxnId="{A3B22028-4A01-4836-9382-A886C0603839}">
      <dgm:prSet/>
      <dgm:spPr/>
      <dgm:t>
        <a:bodyPr/>
        <a:lstStyle/>
        <a:p>
          <a:endParaRPr lang="en-US"/>
        </a:p>
      </dgm:t>
    </dgm:pt>
    <dgm:pt modelId="{6AB3B8BE-A0B1-4657-B8F8-6669209D2944}">
      <dgm:prSet/>
      <dgm:spPr/>
      <dgm:t>
        <a:bodyPr/>
        <a:lstStyle/>
        <a:p>
          <a:r>
            <a:rPr lang="en-US"/>
            <a:t>OFFSET (time difference in seconds from the present time)</a:t>
          </a:r>
        </a:p>
      </dgm:t>
    </dgm:pt>
    <dgm:pt modelId="{4A15EFE2-863A-49F6-B258-D3189B8A8D9A}" type="parTrans" cxnId="{9DD9477D-B43F-4331-B674-2071B180DC26}">
      <dgm:prSet/>
      <dgm:spPr/>
      <dgm:t>
        <a:bodyPr/>
        <a:lstStyle/>
        <a:p>
          <a:endParaRPr lang="en-US"/>
        </a:p>
      </dgm:t>
    </dgm:pt>
    <dgm:pt modelId="{C9AF183D-2A6D-4237-9767-F456A3D00DF7}" type="sibTrans" cxnId="{9DD9477D-B43F-4331-B674-2071B180DC26}">
      <dgm:prSet/>
      <dgm:spPr/>
      <dgm:t>
        <a:bodyPr/>
        <a:lstStyle/>
        <a:p>
          <a:endParaRPr lang="en-US"/>
        </a:p>
      </dgm:t>
    </dgm:pt>
    <dgm:pt modelId="{D3AA0250-4C6A-46BC-9ED3-3DEF15AD1EEB}">
      <dgm:prSet/>
      <dgm:spPr/>
      <dgm:t>
        <a:bodyPr/>
        <a:lstStyle/>
        <a:p>
          <a:r>
            <a:rPr lang="en-US"/>
            <a:t>STATEMENT (identifier for statement, e.g. query ID)</a:t>
          </a:r>
        </a:p>
      </dgm:t>
    </dgm:pt>
    <dgm:pt modelId="{3868EF44-4BE8-4DB3-9970-73BA3C00C8EA}" type="parTrans" cxnId="{848149C1-475B-4D39-945C-16842F03B465}">
      <dgm:prSet/>
      <dgm:spPr/>
      <dgm:t>
        <a:bodyPr/>
        <a:lstStyle/>
        <a:p>
          <a:endParaRPr lang="en-US"/>
        </a:p>
      </dgm:t>
    </dgm:pt>
    <dgm:pt modelId="{9FA28014-AA12-4CE0-8D60-8E620B60C382}" type="sibTrans" cxnId="{848149C1-475B-4D39-945C-16842F03B465}">
      <dgm:prSet/>
      <dgm:spPr/>
      <dgm:t>
        <a:bodyPr/>
        <a:lstStyle/>
        <a:p>
          <a:endParaRPr lang="en-US"/>
        </a:p>
      </dgm:t>
    </dgm:pt>
    <dgm:pt modelId="{32D69D4A-95C0-4494-B509-9A51E38A986F}">
      <dgm:prSet/>
      <dgm:spPr/>
      <dgm:t>
        <a:bodyPr/>
        <a:lstStyle/>
        <a:p>
          <a:pPr>
            <a:lnSpc>
              <a:spcPct val="100000"/>
            </a:lnSpc>
          </a:pPr>
          <a:r>
            <a:rPr lang="en-US" b="0" i="0"/>
            <a:t>UNDROP command for tables, schemas, and databases.</a:t>
          </a:r>
          <a:endParaRPr lang="en-US"/>
        </a:p>
      </dgm:t>
    </dgm:pt>
    <dgm:pt modelId="{2E29690A-E53C-4AE5-B3B1-6B3BAD8A10AC}" type="parTrans" cxnId="{B8F33026-703F-4114-94A4-77B5C5699665}">
      <dgm:prSet/>
      <dgm:spPr/>
      <dgm:t>
        <a:bodyPr/>
        <a:lstStyle/>
        <a:p>
          <a:endParaRPr lang="en-US"/>
        </a:p>
      </dgm:t>
    </dgm:pt>
    <dgm:pt modelId="{A318FAF5-49FF-4046-9E99-AF929136CACD}" type="sibTrans" cxnId="{B8F33026-703F-4114-94A4-77B5C5699665}">
      <dgm:prSet/>
      <dgm:spPr/>
      <dgm:t>
        <a:bodyPr/>
        <a:lstStyle/>
        <a:p>
          <a:endParaRPr lang="en-US"/>
        </a:p>
      </dgm:t>
    </dgm:pt>
    <dgm:pt modelId="{45CDDDAF-EF22-4FDD-88F6-41637739EFE9}" type="pres">
      <dgm:prSet presAssocID="{DA98BC3E-0986-4B70-BDA2-9741E900629F}" presName="linear" presStyleCnt="0">
        <dgm:presLayoutVars>
          <dgm:animLvl val="lvl"/>
          <dgm:resizeHandles val="exact"/>
        </dgm:presLayoutVars>
      </dgm:prSet>
      <dgm:spPr/>
    </dgm:pt>
    <dgm:pt modelId="{438D8F5C-08AE-46EC-A8F4-0F144386833C}" type="pres">
      <dgm:prSet presAssocID="{2C5730EE-A81E-4CA2-8ABB-FD5D14C74485}" presName="parentText" presStyleLbl="node1" presStyleIdx="0" presStyleCnt="2">
        <dgm:presLayoutVars>
          <dgm:chMax val="0"/>
          <dgm:bulletEnabled val="1"/>
        </dgm:presLayoutVars>
      </dgm:prSet>
      <dgm:spPr/>
    </dgm:pt>
    <dgm:pt modelId="{14489A72-6FFF-4308-9E2D-CA5DA3C9E2A1}" type="pres">
      <dgm:prSet presAssocID="{2C5730EE-A81E-4CA2-8ABB-FD5D14C74485}" presName="childText" presStyleLbl="revTx" presStyleIdx="0" presStyleCnt="2">
        <dgm:presLayoutVars>
          <dgm:bulletEnabled val="1"/>
        </dgm:presLayoutVars>
      </dgm:prSet>
      <dgm:spPr/>
    </dgm:pt>
    <dgm:pt modelId="{64858461-48C3-461A-BE25-2D49E2CFB5AE}" type="pres">
      <dgm:prSet presAssocID="{8C2B71EA-678F-4E00-ABD5-F3E6CF1EB00C}" presName="parentText" presStyleLbl="node1" presStyleIdx="1" presStyleCnt="2">
        <dgm:presLayoutVars>
          <dgm:chMax val="0"/>
          <dgm:bulletEnabled val="1"/>
        </dgm:presLayoutVars>
      </dgm:prSet>
      <dgm:spPr/>
    </dgm:pt>
    <dgm:pt modelId="{3AA22B02-8479-4233-B11D-78CE4471E5F4}" type="pres">
      <dgm:prSet presAssocID="{8C2B71EA-678F-4E00-ABD5-F3E6CF1EB00C}" presName="childText" presStyleLbl="revTx" presStyleIdx="1" presStyleCnt="2">
        <dgm:presLayoutVars>
          <dgm:bulletEnabled val="1"/>
        </dgm:presLayoutVars>
      </dgm:prSet>
      <dgm:spPr/>
    </dgm:pt>
  </dgm:ptLst>
  <dgm:cxnLst>
    <dgm:cxn modelId="{6C7D0518-537F-47A0-8B03-04BA10BA5103}" type="presOf" srcId="{D3AA0250-4C6A-46BC-9ED3-3DEF15AD1EEB}" destId="{3AA22B02-8479-4233-B11D-78CE4471E5F4}" srcOrd="0" destOrd="3" presId="urn:microsoft.com/office/officeart/2005/8/layout/vList2"/>
    <dgm:cxn modelId="{A2049E1A-53A5-4AE7-815F-C591586589C8}" type="presOf" srcId="{E44F67ED-4949-4F7E-83C0-71846DC37073}" destId="{3AA22B02-8479-4233-B11D-78CE4471E5F4}" srcOrd="0" destOrd="1" presId="urn:microsoft.com/office/officeart/2005/8/layout/vList2"/>
    <dgm:cxn modelId="{D6CE821C-9C45-4DDD-B73F-41D9B9055696}" srcId="{8C2B71EA-678F-4E00-ABD5-F3E6CF1EB00C}" destId="{EC1CC246-D16A-4147-B29B-0F905FD36E98}" srcOrd="0" destOrd="0" parTransId="{A855EC99-CE52-4CF7-949D-8E0A27E495AC}" sibTransId="{983E7230-5152-4734-B860-18C747A827F3}"/>
    <dgm:cxn modelId="{979B001E-50D6-4781-A2F4-195D3AEE1DE6}" srcId="{2C5730EE-A81E-4CA2-8ABB-FD5D14C74485}" destId="{A4B64FB8-965A-4F10-A5B8-D6536B9DEBB9}" srcOrd="1" destOrd="0" parTransId="{13DAF5B4-6471-4DA3-9BB3-120669521A70}" sibTransId="{0AB91288-3F9A-48F6-881A-413267567CA3}"/>
    <dgm:cxn modelId="{B8F33026-703F-4114-94A4-77B5C5699665}" srcId="{8C2B71EA-678F-4E00-ABD5-F3E6CF1EB00C}" destId="{32D69D4A-95C0-4494-B509-9A51E38A986F}" srcOrd="1" destOrd="0" parTransId="{2E29690A-E53C-4AE5-B3B1-6B3BAD8A10AC}" sibTransId="{A318FAF5-49FF-4046-9E99-AF929136CACD}"/>
    <dgm:cxn modelId="{A3B22028-4A01-4836-9382-A886C0603839}" srcId="{EC1CC246-D16A-4147-B29B-0F905FD36E98}" destId="{E44F67ED-4949-4F7E-83C0-71846DC37073}" srcOrd="0" destOrd="0" parTransId="{864F0DDA-96D3-4D6E-AA2B-EDA06E46BD72}" sibTransId="{1B13AA50-7576-4533-942A-AC44AB5EC506}"/>
    <dgm:cxn modelId="{D06DB92C-245E-436A-A8F4-99A06B972F61}" type="presOf" srcId="{2C5730EE-A81E-4CA2-8ABB-FD5D14C74485}" destId="{438D8F5C-08AE-46EC-A8F4-0F144386833C}" srcOrd="0" destOrd="0" presId="urn:microsoft.com/office/officeart/2005/8/layout/vList2"/>
    <dgm:cxn modelId="{4E612531-5F42-4761-B56C-3AC308EFC8EC}" type="presOf" srcId="{DA98BC3E-0986-4B70-BDA2-9741E900629F}" destId="{45CDDDAF-EF22-4FDD-88F6-41637739EFE9}" srcOrd="0" destOrd="0" presId="urn:microsoft.com/office/officeart/2005/8/layout/vList2"/>
    <dgm:cxn modelId="{7B62363E-9974-427D-A936-D3653741E5B6}" type="presOf" srcId="{8C2B71EA-678F-4E00-ABD5-F3E6CF1EB00C}" destId="{64858461-48C3-461A-BE25-2D49E2CFB5AE}" srcOrd="0" destOrd="0" presId="urn:microsoft.com/office/officeart/2005/8/layout/vList2"/>
    <dgm:cxn modelId="{95B18260-61EA-492E-8613-7BAA0DBB404C}" type="presOf" srcId="{6AB3B8BE-A0B1-4657-B8F8-6669209D2944}" destId="{3AA22B02-8479-4233-B11D-78CE4471E5F4}" srcOrd="0" destOrd="2" presId="urn:microsoft.com/office/officeart/2005/8/layout/vList2"/>
    <dgm:cxn modelId="{6DCF5141-F4B7-4AE0-AA57-4D039D690767}" srcId="{DA98BC3E-0986-4B70-BDA2-9741E900629F}" destId="{2C5730EE-A81E-4CA2-8ABB-FD5D14C74485}" srcOrd="0" destOrd="0" parTransId="{96D8BF85-A052-4560-A02E-B796247CF72C}" sibTransId="{2B0221FB-C936-4B46-BF9D-292755D48F57}"/>
    <dgm:cxn modelId="{C057D945-23A0-4081-9692-731DF2273B52}" type="presOf" srcId="{E5CFE4F9-7F3D-434C-A2C3-8A4C74F53E84}" destId="{14489A72-6FFF-4308-9E2D-CA5DA3C9E2A1}" srcOrd="0" destOrd="0" presId="urn:microsoft.com/office/officeart/2005/8/layout/vList2"/>
    <dgm:cxn modelId="{9DD9477D-B43F-4331-B674-2071B180DC26}" srcId="{EC1CC246-D16A-4147-B29B-0F905FD36E98}" destId="{6AB3B8BE-A0B1-4657-B8F8-6669209D2944}" srcOrd="1" destOrd="0" parTransId="{4A15EFE2-863A-49F6-B258-D3189B8A8D9A}" sibTransId="{C9AF183D-2A6D-4237-9767-F456A3D00DF7}"/>
    <dgm:cxn modelId="{44D3FE81-D3D7-4127-96FA-F8A0DDBB91E5}" srcId="{2C5730EE-A81E-4CA2-8ABB-FD5D14C74485}" destId="{E5CFE4F9-7F3D-434C-A2C3-8A4C74F53E84}" srcOrd="0" destOrd="0" parTransId="{1D505A68-2E5E-4123-AA56-51CF5B3F6515}" sibTransId="{C98872B9-76A5-4552-A329-E38675DD0A68}"/>
    <dgm:cxn modelId="{28E91882-1727-432E-9E9F-D85D92679CF3}" srcId="{2C5730EE-A81E-4CA2-8ABB-FD5D14C74485}" destId="{9466807A-5809-418B-B336-A6ED32F51782}" srcOrd="2" destOrd="0" parTransId="{1AFDF01B-57B5-46C8-9972-02F8BF383835}" sibTransId="{D747FC69-625D-48D8-8F86-D7BF34F7DDFA}"/>
    <dgm:cxn modelId="{C63A6E83-856C-4226-A8D4-807B46B0CF10}" type="presOf" srcId="{EC1CC246-D16A-4147-B29B-0F905FD36E98}" destId="{3AA22B02-8479-4233-B11D-78CE4471E5F4}" srcOrd="0" destOrd="0" presId="urn:microsoft.com/office/officeart/2005/8/layout/vList2"/>
    <dgm:cxn modelId="{848149C1-475B-4D39-945C-16842F03B465}" srcId="{EC1CC246-D16A-4147-B29B-0F905FD36E98}" destId="{D3AA0250-4C6A-46BC-9ED3-3DEF15AD1EEB}" srcOrd="2" destOrd="0" parTransId="{3868EF44-4BE8-4DB3-9970-73BA3C00C8EA}" sibTransId="{9FA28014-AA12-4CE0-8D60-8E620B60C382}"/>
    <dgm:cxn modelId="{018710C4-F662-427D-9BA2-72E5B67EBA52}" srcId="{DA98BC3E-0986-4B70-BDA2-9741E900629F}" destId="{8C2B71EA-678F-4E00-ABD5-F3E6CF1EB00C}" srcOrd="1" destOrd="0" parTransId="{04CDD7A6-6F8F-455F-B17F-9F064C2BE4A1}" sibTransId="{00BDC30B-BC87-4DD6-B717-DD9D0BB74E18}"/>
    <dgm:cxn modelId="{7BE788C4-3529-4683-8FCC-A20F8E287157}" type="presOf" srcId="{32D69D4A-95C0-4494-B509-9A51E38A986F}" destId="{3AA22B02-8479-4233-B11D-78CE4471E5F4}" srcOrd="0" destOrd="4" presId="urn:microsoft.com/office/officeart/2005/8/layout/vList2"/>
    <dgm:cxn modelId="{AF404FCA-2ACD-4C8E-BD71-4732F49C5E88}" type="presOf" srcId="{A4B64FB8-965A-4F10-A5B8-D6536B9DEBB9}" destId="{14489A72-6FFF-4308-9E2D-CA5DA3C9E2A1}" srcOrd="0" destOrd="1" presId="urn:microsoft.com/office/officeart/2005/8/layout/vList2"/>
    <dgm:cxn modelId="{B7DDB6E5-6112-4EBE-91B6-3891B8127BE9}" type="presOf" srcId="{9466807A-5809-418B-B336-A6ED32F51782}" destId="{14489A72-6FFF-4308-9E2D-CA5DA3C9E2A1}" srcOrd="0" destOrd="2" presId="urn:microsoft.com/office/officeart/2005/8/layout/vList2"/>
    <dgm:cxn modelId="{88AF6512-42AD-48AD-8C48-A5DDB223DC3D}" type="presParOf" srcId="{45CDDDAF-EF22-4FDD-88F6-41637739EFE9}" destId="{438D8F5C-08AE-46EC-A8F4-0F144386833C}" srcOrd="0" destOrd="0" presId="urn:microsoft.com/office/officeart/2005/8/layout/vList2"/>
    <dgm:cxn modelId="{EE8293A7-E598-4A0B-8798-BD94505E2448}" type="presParOf" srcId="{45CDDDAF-EF22-4FDD-88F6-41637739EFE9}" destId="{14489A72-6FFF-4308-9E2D-CA5DA3C9E2A1}" srcOrd="1" destOrd="0" presId="urn:microsoft.com/office/officeart/2005/8/layout/vList2"/>
    <dgm:cxn modelId="{7643789C-DB57-436D-B1E5-3FE83380DBBB}" type="presParOf" srcId="{45CDDDAF-EF22-4FDD-88F6-41637739EFE9}" destId="{64858461-48C3-461A-BE25-2D49E2CFB5AE}" srcOrd="2" destOrd="0" presId="urn:microsoft.com/office/officeart/2005/8/layout/vList2"/>
    <dgm:cxn modelId="{5B1EC84C-03A0-4C47-8A8C-5D76028EB6DF}" type="presParOf" srcId="{45CDDDAF-EF22-4FDD-88F6-41637739EFE9}" destId="{3AA22B02-8479-4233-B11D-78CE4471E5F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40E72C-9D95-4FC2-8A41-74D9E075484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CF04B42-D04F-4DE7-94C5-D75C9B719532}">
      <dgm:prSet/>
      <dgm:spPr/>
      <dgm:t>
        <a:bodyPr/>
        <a:lstStyle/>
        <a:p>
          <a:r>
            <a:rPr lang="en-US" b="0" i="0"/>
            <a:t>Querying Historical Data</a:t>
          </a:r>
          <a:endParaRPr lang="en-US"/>
        </a:p>
      </dgm:t>
    </dgm:pt>
    <dgm:pt modelId="{D79D6E76-A079-4847-B8EB-757CF2AA5248}" type="parTrans" cxnId="{69C4B208-B152-423F-8472-D7334868DF41}">
      <dgm:prSet/>
      <dgm:spPr/>
      <dgm:t>
        <a:bodyPr/>
        <a:lstStyle/>
        <a:p>
          <a:endParaRPr lang="en-US"/>
        </a:p>
      </dgm:t>
    </dgm:pt>
    <dgm:pt modelId="{E86D68D7-8C18-4D8C-86DC-717D1AC33A39}" type="sibTrans" cxnId="{69C4B208-B152-423F-8472-D7334868DF41}">
      <dgm:prSet/>
      <dgm:spPr/>
      <dgm:t>
        <a:bodyPr/>
        <a:lstStyle/>
        <a:p>
          <a:endParaRPr lang="en-US"/>
        </a:p>
      </dgm:t>
    </dgm:pt>
    <dgm:pt modelId="{248B263A-637A-4AF5-9106-706B923F69AF}">
      <dgm:prSet/>
      <dgm:spPr/>
      <dgm:t>
        <a:bodyPr/>
        <a:lstStyle/>
        <a:p>
          <a:r>
            <a:rPr lang="en-US" b="0" i="0"/>
            <a:t>select * from my_table at(timestamp =&gt; 'Fri, 01 May 2015 16:20:00 -0700'::timestamp_tz);</a:t>
          </a:r>
          <a:endParaRPr lang="en-US"/>
        </a:p>
      </dgm:t>
    </dgm:pt>
    <dgm:pt modelId="{823B3087-26F9-472D-9383-9542DE6D9107}" type="parTrans" cxnId="{63E41E47-CF77-46F4-9FB8-4E8DA1E65A18}">
      <dgm:prSet/>
      <dgm:spPr/>
      <dgm:t>
        <a:bodyPr/>
        <a:lstStyle/>
        <a:p>
          <a:endParaRPr lang="en-US"/>
        </a:p>
      </dgm:t>
    </dgm:pt>
    <dgm:pt modelId="{BF1D1BBF-95D4-421B-90E5-9B3BDE6406E9}" type="sibTrans" cxnId="{63E41E47-CF77-46F4-9FB8-4E8DA1E65A18}">
      <dgm:prSet/>
      <dgm:spPr/>
      <dgm:t>
        <a:bodyPr/>
        <a:lstStyle/>
        <a:p>
          <a:endParaRPr lang="en-US"/>
        </a:p>
      </dgm:t>
    </dgm:pt>
    <dgm:pt modelId="{E7D8166D-16E0-40F0-9757-654A9E3C40A2}">
      <dgm:prSet/>
      <dgm:spPr/>
      <dgm:t>
        <a:bodyPr/>
        <a:lstStyle/>
        <a:p>
          <a:r>
            <a:rPr lang="en-US" b="0" i="0"/>
            <a:t>select * from my_table at(offset =&gt; -60*5)</a:t>
          </a:r>
          <a:endParaRPr lang="en-US"/>
        </a:p>
      </dgm:t>
    </dgm:pt>
    <dgm:pt modelId="{7D41A111-C42F-410A-9DB7-096FAE6B5E58}" type="parTrans" cxnId="{191FA6E7-CEE0-4D55-96B2-9388963ADD65}">
      <dgm:prSet/>
      <dgm:spPr/>
      <dgm:t>
        <a:bodyPr/>
        <a:lstStyle/>
        <a:p>
          <a:endParaRPr lang="en-US"/>
        </a:p>
      </dgm:t>
    </dgm:pt>
    <dgm:pt modelId="{054F3223-B1FC-4D44-8600-2A36F09CCA9D}" type="sibTrans" cxnId="{191FA6E7-CEE0-4D55-96B2-9388963ADD65}">
      <dgm:prSet/>
      <dgm:spPr/>
      <dgm:t>
        <a:bodyPr/>
        <a:lstStyle/>
        <a:p>
          <a:endParaRPr lang="en-US"/>
        </a:p>
      </dgm:t>
    </dgm:pt>
    <dgm:pt modelId="{2A6330E7-5EB0-49A4-A77A-26EF71D96578}">
      <dgm:prSet/>
      <dgm:spPr/>
      <dgm:t>
        <a:bodyPr/>
        <a:lstStyle/>
        <a:p>
          <a:r>
            <a:rPr lang="en-US" b="0" i="0"/>
            <a:t>select * from my_table before(statement =&gt; '8e5d0ca9-005e-44e6-b858-a8f5b37c5726');</a:t>
          </a:r>
          <a:endParaRPr lang="en-US"/>
        </a:p>
      </dgm:t>
    </dgm:pt>
    <dgm:pt modelId="{30F8000F-6CB8-41CE-BB26-FED415424A73}" type="parTrans" cxnId="{514FCC4F-AE93-42E1-97D9-96BA636918B7}">
      <dgm:prSet/>
      <dgm:spPr/>
      <dgm:t>
        <a:bodyPr/>
        <a:lstStyle/>
        <a:p>
          <a:endParaRPr lang="en-US"/>
        </a:p>
      </dgm:t>
    </dgm:pt>
    <dgm:pt modelId="{7EEFD277-928C-48DF-B7AE-D91818BFF7A5}" type="sibTrans" cxnId="{514FCC4F-AE93-42E1-97D9-96BA636918B7}">
      <dgm:prSet/>
      <dgm:spPr/>
      <dgm:t>
        <a:bodyPr/>
        <a:lstStyle/>
        <a:p>
          <a:endParaRPr lang="en-US"/>
        </a:p>
      </dgm:t>
    </dgm:pt>
    <dgm:pt modelId="{03C07E47-9E2F-47F7-8099-6709C24668B9}">
      <dgm:prSet/>
      <dgm:spPr/>
      <dgm:t>
        <a:bodyPr/>
        <a:lstStyle/>
        <a:p>
          <a:r>
            <a:rPr lang="en-US" b="0" i="0"/>
            <a:t>Cloning Historical Objects</a:t>
          </a:r>
          <a:endParaRPr lang="en-US"/>
        </a:p>
      </dgm:t>
    </dgm:pt>
    <dgm:pt modelId="{2FDAEC26-40BC-4040-B5D6-0F1DD083A252}" type="parTrans" cxnId="{3359DD56-67F7-48A5-BC3A-FEB1D54D076E}">
      <dgm:prSet/>
      <dgm:spPr/>
      <dgm:t>
        <a:bodyPr/>
        <a:lstStyle/>
        <a:p>
          <a:endParaRPr lang="en-US"/>
        </a:p>
      </dgm:t>
    </dgm:pt>
    <dgm:pt modelId="{CEFFB122-6CAA-4F65-A0B0-2461DAABE07A}" type="sibTrans" cxnId="{3359DD56-67F7-48A5-BC3A-FEB1D54D076E}">
      <dgm:prSet/>
      <dgm:spPr/>
      <dgm:t>
        <a:bodyPr/>
        <a:lstStyle/>
        <a:p>
          <a:endParaRPr lang="en-US"/>
        </a:p>
      </dgm:t>
    </dgm:pt>
    <dgm:pt modelId="{353296B7-832D-4C70-83F0-FDF07BA5956E}">
      <dgm:prSet/>
      <dgm:spPr/>
      <dgm:t>
        <a:bodyPr/>
        <a:lstStyle/>
        <a:p>
          <a:r>
            <a:rPr lang="en-US" b="0" i="0"/>
            <a:t>create table restored_table clone my_table</a:t>
          </a:r>
          <a:br>
            <a:rPr lang="en-US"/>
          </a:br>
          <a:r>
            <a:rPr lang="en-US" b="0" i="0"/>
            <a:t>at(timestamp =&gt; 'Sat, 09 May 2015 01:01:00 +0300'::timestamp_tz);</a:t>
          </a:r>
          <a:endParaRPr lang="en-US"/>
        </a:p>
      </dgm:t>
    </dgm:pt>
    <dgm:pt modelId="{FFA5A31A-A4A2-4AA6-90A9-7037C95EE8D5}" type="parTrans" cxnId="{C5C7B945-8DD7-4AE6-AA88-1DE23B8ADA6B}">
      <dgm:prSet/>
      <dgm:spPr/>
      <dgm:t>
        <a:bodyPr/>
        <a:lstStyle/>
        <a:p>
          <a:endParaRPr lang="en-US"/>
        </a:p>
      </dgm:t>
    </dgm:pt>
    <dgm:pt modelId="{A65AB850-17A2-4D43-84C9-633539331CD7}" type="sibTrans" cxnId="{C5C7B945-8DD7-4AE6-AA88-1DE23B8ADA6B}">
      <dgm:prSet/>
      <dgm:spPr/>
      <dgm:t>
        <a:bodyPr/>
        <a:lstStyle/>
        <a:p>
          <a:endParaRPr lang="en-US"/>
        </a:p>
      </dgm:t>
    </dgm:pt>
    <dgm:pt modelId="{31945E83-EA9E-43AA-92D0-29F49EA6A62E}">
      <dgm:prSet/>
      <dgm:spPr/>
      <dgm:t>
        <a:bodyPr/>
        <a:lstStyle/>
        <a:p>
          <a:r>
            <a:rPr lang="en-US" b="0" i="0"/>
            <a:t>create schema restored_schema clone my_schema at(offset =&gt; -3600);</a:t>
          </a:r>
          <a:endParaRPr lang="en-US"/>
        </a:p>
      </dgm:t>
    </dgm:pt>
    <dgm:pt modelId="{EBA3E2E8-9F13-4351-B0C6-62B2266D141F}" type="parTrans" cxnId="{D24F25FC-4C43-4C41-B437-F760C4F5AF33}">
      <dgm:prSet/>
      <dgm:spPr/>
      <dgm:t>
        <a:bodyPr/>
        <a:lstStyle/>
        <a:p>
          <a:endParaRPr lang="en-US"/>
        </a:p>
      </dgm:t>
    </dgm:pt>
    <dgm:pt modelId="{7B818C6D-750A-4FD9-A27E-133AA7B53717}" type="sibTrans" cxnId="{D24F25FC-4C43-4C41-B437-F760C4F5AF33}">
      <dgm:prSet/>
      <dgm:spPr/>
      <dgm:t>
        <a:bodyPr/>
        <a:lstStyle/>
        <a:p>
          <a:endParaRPr lang="en-US"/>
        </a:p>
      </dgm:t>
    </dgm:pt>
    <dgm:pt modelId="{3BAAB402-24C7-42DA-952C-007F3C80271D}">
      <dgm:prSet/>
      <dgm:spPr/>
      <dgm:t>
        <a:bodyPr/>
        <a:lstStyle/>
        <a:p>
          <a:r>
            <a:rPr lang="en-US" b="0" i="0"/>
            <a:t>create database restored_db clone my_db</a:t>
          </a:r>
          <a:br>
            <a:rPr lang="en-US"/>
          </a:br>
          <a:r>
            <a:rPr lang="en-US" b="0" i="0"/>
            <a:t>before(statement =&gt; '8e5d0ca9-005e-44e6-b858-a8f5b37c5726’);</a:t>
          </a:r>
          <a:endParaRPr lang="en-US"/>
        </a:p>
      </dgm:t>
    </dgm:pt>
    <dgm:pt modelId="{13B46C81-C35E-4132-B2B4-E8BC1357B8FB}" type="parTrans" cxnId="{3362AABD-8D90-4A22-B6A1-8F903D0639CA}">
      <dgm:prSet/>
      <dgm:spPr/>
      <dgm:t>
        <a:bodyPr/>
        <a:lstStyle/>
        <a:p>
          <a:endParaRPr lang="en-US"/>
        </a:p>
      </dgm:t>
    </dgm:pt>
    <dgm:pt modelId="{1B9B6C96-405D-4BE0-AF23-8FE42AEDF11D}" type="sibTrans" cxnId="{3362AABD-8D90-4A22-B6A1-8F903D0639CA}">
      <dgm:prSet/>
      <dgm:spPr/>
      <dgm:t>
        <a:bodyPr/>
        <a:lstStyle/>
        <a:p>
          <a:endParaRPr lang="en-US"/>
        </a:p>
      </dgm:t>
    </dgm:pt>
    <dgm:pt modelId="{D1404089-1A05-492F-B623-64E35C4FC825}">
      <dgm:prSet/>
      <dgm:spPr/>
      <dgm:t>
        <a:bodyPr/>
        <a:lstStyle/>
        <a:p>
          <a:r>
            <a:rPr lang="en-US"/>
            <a:t>Restoring Objects</a:t>
          </a:r>
        </a:p>
      </dgm:t>
    </dgm:pt>
    <dgm:pt modelId="{E2BE2193-533B-4D08-AF17-3B8037765981}" type="parTrans" cxnId="{7E88E195-B265-4B94-AE01-6DFB2883E499}">
      <dgm:prSet/>
      <dgm:spPr/>
      <dgm:t>
        <a:bodyPr/>
        <a:lstStyle/>
        <a:p>
          <a:endParaRPr lang="en-US"/>
        </a:p>
      </dgm:t>
    </dgm:pt>
    <dgm:pt modelId="{C8F36920-90D1-4867-AD85-3A57A4AF5B5A}" type="sibTrans" cxnId="{7E88E195-B265-4B94-AE01-6DFB2883E499}">
      <dgm:prSet/>
      <dgm:spPr/>
      <dgm:t>
        <a:bodyPr/>
        <a:lstStyle/>
        <a:p>
          <a:endParaRPr lang="en-US"/>
        </a:p>
      </dgm:t>
    </dgm:pt>
    <dgm:pt modelId="{FA120ECE-1C2F-467C-8A11-5EF7479B7679}">
      <dgm:prSet/>
      <dgm:spPr/>
      <dgm:t>
        <a:bodyPr/>
        <a:lstStyle/>
        <a:p>
          <a:r>
            <a:rPr lang="en-US"/>
            <a:t>undrop table mytable;</a:t>
          </a:r>
        </a:p>
      </dgm:t>
    </dgm:pt>
    <dgm:pt modelId="{7A61EA5E-C802-424F-B288-A2CAAA86E87A}" type="parTrans" cxnId="{1A975012-6DE8-41E4-B1B7-0BEAFB5BB6C9}">
      <dgm:prSet/>
      <dgm:spPr/>
      <dgm:t>
        <a:bodyPr/>
        <a:lstStyle/>
        <a:p>
          <a:endParaRPr lang="en-US"/>
        </a:p>
      </dgm:t>
    </dgm:pt>
    <dgm:pt modelId="{4872682B-0292-47E0-A0A4-D344EDB67D21}" type="sibTrans" cxnId="{1A975012-6DE8-41E4-B1B7-0BEAFB5BB6C9}">
      <dgm:prSet/>
      <dgm:spPr/>
      <dgm:t>
        <a:bodyPr/>
        <a:lstStyle/>
        <a:p>
          <a:endParaRPr lang="en-US"/>
        </a:p>
      </dgm:t>
    </dgm:pt>
    <dgm:pt modelId="{ECC6A447-EB19-45E2-BCF5-D348087DFCAA}">
      <dgm:prSet/>
      <dgm:spPr/>
      <dgm:t>
        <a:bodyPr/>
        <a:lstStyle/>
        <a:p>
          <a:r>
            <a:rPr lang="en-US"/>
            <a:t>undrop schema myschema;</a:t>
          </a:r>
        </a:p>
      </dgm:t>
    </dgm:pt>
    <dgm:pt modelId="{34598664-B881-452A-83CB-87E974C03176}" type="parTrans" cxnId="{F9C396C6-4DE4-454D-BE67-963C6DEC4042}">
      <dgm:prSet/>
      <dgm:spPr/>
      <dgm:t>
        <a:bodyPr/>
        <a:lstStyle/>
        <a:p>
          <a:endParaRPr lang="en-US"/>
        </a:p>
      </dgm:t>
    </dgm:pt>
    <dgm:pt modelId="{6F393950-D4B8-47B9-A929-C6BD23F3B5AE}" type="sibTrans" cxnId="{F9C396C6-4DE4-454D-BE67-963C6DEC4042}">
      <dgm:prSet/>
      <dgm:spPr/>
      <dgm:t>
        <a:bodyPr/>
        <a:lstStyle/>
        <a:p>
          <a:endParaRPr lang="en-US"/>
        </a:p>
      </dgm:t>
    </dgm:pt>
    <dgm:pt modelId="{3B1559E9-6435-4051-BD98-78E84FBCC7D1}">
      <dgm:prSet/>
      <dgm:spPr/>
      <dgm:t>
        <a:bodyPr/>
        <a:lstStyle/>
        <a:p>
          <a:r>
            <a:rPr lang="en-US"/>
            <a:t>undrop database mydatabase;</a:t>
          </a:r>
        </a:p>
      </dgm:t>
    </dgm:pt>
    <dgm:pt modelId="{725F4DB8-B870-4FB6-BD66-2023F21CC940}" type="parTrans" cxnId="{EC9D5584-D5C4-46CF-9FAE-F463631BE73B}">
      <dgm:prSet/>
      <dgm:spPr/>
      <dgm:t>
        <a:bodyPr/>
        <a:lstStyle/>
        <a:p>
          <a:endParaRPr lang="en-US"/>
        </a:p>
      </dgm:t>
    </dgm:pt>
    <dgm:pt modelId="{67F252B5-7174-4E35-82AC-BC26975C4708}" type="sibTrans" cxnId="{EC9D5584-D5C4-46CF-9FAE-F463631BE73B}">
      <dgm:prSet/>
      <dgm:spPr/>
      <dgm:t>
        <a:bodyPr/>
        <a:lstStyle/>
        <a:p>
          <a:endParaRPr lang="en-US"/>
        </a:p>
      </dgm:t>
    </dgm:pt>
    <dgm:pt modelId="{AFFE03E7-2071-4926-9535-EB4C52A73CA5}">
      <dgm:prSet/>
      <dgm:spPr/>
      <dgm:t>
        <a:bodyPr/>
        <a:lstStyle/>
        <a:p>
          <a:r>
            <a:rPr lang="en-US"/>
            <a:t>Seeing History</a:t>
          </a:r>
        </a:p>
      </dgm:t>
    </dgm:pt>
    <dgm:pt modelId="{A8C9E20D-FD81-4B6D-8424-31374EFFF673}" type="parTrans" cxnId="{45F53B51-FD3D-4E88-B084-032150B16174}">
      <dgm:prSet/>
      <dgm:spPr/>
      <dgm:t>
        <a:bodyPr/>
        <a:lstStyle/>
        <a:p>
          <a:endParaRPr lang="en-US"/>
        </a:p>
      </dgm:t>
    </dgm:pt>
    <dgm:pt modelId="{F2703D07-36BA-4528-8647-DFB15FA8ED3D}" type="sibTrans" cxnId="{45F53B51-FD3D-4E88-B084-032150B16174}">
      <dgm:prSet/>
      <dgm:spPr/>
      <dgm:t>
        <a:bodyPr/>
        <a:lstStyle/>
        <a:p>
          <a:endParaRPr lang="en-US"/>
        </a:p>
      </dgm:t>
    </dgm:pt>
    <dgm:pt modelId="{28A2751C-80A6-4852-A85E-A02CC598B03F}">
      <dgm:prSet/>
      <dgm:spPr/>
      <dgm:t>
        <a:bodyPr/>
        <a:lstStyle/>
        <a:p>
          <a:r>
            <a:rPr lang="en-US"/>
            <a:t>show tables history;</a:t>
          </a:r>
        </a:p>
      </dgm:t>
    </dgm:pt>
    <dgm:pt modelId="{8BAAEB11-FC3A-41CD-82E0-17AAB33D713C}" type="parTrans" cxnId="{F6155C45-3106-49CD-9E02-4ABFA7719736}">
      <dgm:prSet/>
      <dgm:spPr/>
      <dgm:t>
        <a:bodyPr/>
        <a:lstStyle/>
        <a:p>
          <a:endParaRPr lang="en-US"/>
        </a:p>
      </dgm:t>
    </dgm:pt>
    <dgm:pt modelId="{18D62305-18A7-488B-9991-2CDA5EF26B79}" type="sibTrans" cxnId="{F6155C45-3106-49CD-9E02-4ABFA7719736}">
      <dgm:prSet/>
      <dgm:spPr/>
      <dgm:t>
        <a:bodyPr/>
        <a:lstStyle/>
        <a:p>
          <a:endParaRPr lang="en-US"/>
        </a:p>
      </dgm:t>
    </dgm:pt>
    <dgm:pt modelId="{85898D22-7B8C-4AFD-BE2B-3C839592A364}" type="pres">
      <dgm:prSet presAssocID="{DE40E72C-9D95-4FC2-8A41-74D9E0754846}" presName="root" presStyleCnt="0">
        <dgm:presLayoutVars>
          <dgm:dir/>
          <dgm:resizeHandles val="exact"/>
        </dgm:presLayoutVars>
      </dgm:prSet>
      <dgm:spPr/>
    </dgm:pt>
    <dgm:pt modelId="{61F6FD41-2219-478D-88E3-362CA56BE1E0}" type="pres">
      <dgm:prSet presAssocID="{4CF04B42-D04F-4DE7-94C5-D75C9B719532}" presName="compNode" presStyleCnt="0"/>
      <dgm:spPr/>
    </dgm:pt>
    <dgm:pt modelId="{5019DF7A-050D-4EF5-A8A0-63719EF99032}" type="pres">
      <dgm:prSet presAssocID="{4CF04B42-D04F-4DE7-94C5-D75C9B719532}" presName="bgRect" presStyleLbl="bgShp" presStyleIdx="0" presStyleCnt="4"/>
      <dgm:spPr/>
    </dgm:pt>
    <dgm:pt modelId="{4F4A43D4-50CC-4CAE-8F22-B8C87D6D5127}" type="pres">
      <dgm:prSet presAssocID="{4CF04B42-D04F-4DE7-94C5-D75C9B7195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7C63B2DF-1912-4A16-AEC6-7A87D769789F}" type="pres">
      <dgm:prSet presAssocID="{4CF04B42-D04F-4DE7-94C5-D75C9B719532}" presName="spaceRect" presStyleCnt="0"/>
      <dgm:spPr/>
    </dgm:pt>
    <dgm:pt modelId="{B5F9CDB6-BDA3-44D6-B454-85BF6DE81CCA}" type="pres">
      <dgm:prSet presAssocID="{4CF04B42-D04F-4DE7-94C5-D75C9B719532}" presName="parTx" presStyleLbl="revTx" presStyleIdx="0" presStyleCnt="8">
        <dgm:presLayoutVars>
          <dgm:chMax val="0"/>
          <dgm:chPref val="0"/>
        </dgm:presLayoutVars>
      </dgm:prSet>
      <dgm:spPr/>
    </dgm:pt>
    <dgm:pt modelId="{66BB034F-42A5-4361-9C07-9EA623BF8D08}" type="pres">
      <dgm:prSet presAssocID="{4CF04B42-D04F-4DE7-94C5-D75C9B719532}" presName="desTx" presStyleLbl="revTx" presStyleIdx="1" presStyleCnt="8">
        <dgm:presLayoutVars/>
      </dgm:prSet>
      <dgm:spPr/>
    </dgm:pt>
    <dgm:pt modelId="{B9816EFA-281A-40F1-8F56-014DA6041DFB}" type="pres">
      <dgm:prSet presAssocID="{E86D68D7-8C18-4D8C-86DC-717D1AC33A39}" presName="sibTrans" presStyleCnt="0"/>
      <dgm:spPr/>
    </dgm:pt>
    <dgm:pt modelId="{78EB44DF-607A-4A72-8A46-D575623DAD3D}" type="pres">
      <dgm:prSet presAssocID="{03C07E47-9E2F-47F7-8099-6709C24668B9}" presName="compNode" presStyleCnt="0"/>
      <dgm:spPr/>
    </dgm:pt>
    <dgm:pt modelId="{0CE66DEA-8711-43BF-B154-1ADBFA194E36}" type="pres">
      <dgm:prSet presAssocID="{03C07E47-9E2F-47F7-8099-6709C24668B9}" presName="bgRect" presStyleLbl="bgShp" presStyleIdx="1" presStyleCnt="4"/>
      <dgm:spPr/>
    </dgm:pt>
    <dgm:pt modelId="{B2CD972E-0005-4632-BFCB-54CF98551438}" type="pres">
      <dgm:prSet presAssocID="{03C07E47-9E2F-47F7-8099-6709C24668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2604044-8607-4913-B151-DE46CE9D808F}" type="pres">
      <dgm:prSet presAssocID="{03C07E47-9E2F-47F7-8099-6709C24668B9}" presName="spaceRect" presStyleCnt="0"/>
      <dgm:spPr/>
    </dgm:pt>
    <dgm:pt modelId="{04D89F3B-E1AA-492B-B38B-B39EF2024910}" type="pres">
      <dgm:prSet presAssocID="{03C07E47-9E2F-47F7-8099-6709C24668B9}" presName="parTx" presStyleLbl="revTx" presStyleIdx="2" presStyleCnt="8">
        <dgm:presLayoutVars>
          <dgm:chMax val="0"/>
          <dgm:chPref val="0"/>
        </dgm:presLayoutVars>
      </dgm:prSet>
      <dgm:spPr/>
    </dgm:pt>
    <dgm:pt modelId="{AB191AE1-474C-4EFB-9E23-4B8691C61284}" type="pres">
      <dgm:prSet presAssocID="{03C07E47-9E2F-47F7-8099-6709C24668B9}" presName="desTx" presStyleLbl="revTx" presStyleIdx="3" presStyleCnt="8">
        <dgm:presLayoutVars/>
      </dgm:prSet>
      <dgm:spPr/>
    </dgm:pt>
    <dgm:pt modelId="{EA1AFCF3-E455-4042-B82B-1D1908F110BF}" type="pres">
      <dgm:prSet presAssocID="{CEFFB122-6CAA-4F65-A0B0-2461DAABE07A}" presName="sibTrans" presStyleCnt="0"/>
      <dgm:spPr/>
    </dgm:pt>
    <dgm:pt modelId="{40ABFF06-BBA1-47A1-8B83-9EC4D509E17C}" type="pres">
      <dgm:prSet presAssocID="{D1404089-1A05-492F-B623-64E35C4FC825}" presName="compNode" presStyleCnt="0"/>
      <dgm:spPr/>
    </dgm:pt>
    <dgm:pt modelId="{355DE4FB-183D-4396-A49A-AE03808DAF93}" type="pres">
      <dgm:prSet presAssocID="{D1404089-1A05-492F-B623-64E35C4FC825}" presName="bgRect" presStyleLbl="bgShp" presStyleIdx="2" presStyleCnt="4"/>
      <dgm:spPr/>
    </dgm:pt>
    <dgm:pt modelId="{0C84D513-DB9C-44DB-81C4-E277D41B4EE0}" type="pres">
      <dgm:prSet presAssocID="{D1404089-1A05-492F-B623-64E35C4FC8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54988646-CDA5-40F3-8A43-9329483F6444}" type="pres">
      <dgm:prSet presAssocID="{D1404089-1A05-492F-B623-64E35C4FC825}" presName="spaceRect" presStyleCnt="0"/>
      <dgm:spPr/>
    </dgm:pt>
    <dgm:pt modelId="{FC5E1986-AB21-4DBA-9C23-6CB01C214637}" type="pres">
      <dgm:prSet presAssocID="{D1404089-1A05-492F-B623-64E35C4FC825}" presName="parTx" presStyleLbl="revTx" presStyleIdx="4" presStyleCnt="8">
        <dgm:presLayoutVars>
          <dgm:chMax val="0"/>
          <dgm:chPref val="0"/>
        </dgm:presLayoutVars>
      </dgm:prSet>
      <dgm:spPr/>
    </dgm:pt>
    <dgm:pt modelId="{F7E329BA-F7CE-455A-AD18-73F27A8FAEFB}" type="pres">
      <dgm:prSet presAssocID="{D1404089-1A05-492F-B623-64E35C4FC825}" presName="desTx" presStyleLbl="revTx" presStyleIdx="5" presStyleCnt="8">
        <dgm:presLayoutVars/>
      </dgm:prSet>
      <dgm:spPr/>
    </dgm:pt>
    <dgm:pt modelId="{14268A36-48DA-40CA-87C4-33D080A12D61}" type="pres">
      <dgm:prSet presAssocID="{C8F36920-90D1-4867-AD85-3A57A4AF5B5A}" presName="sibTrans" presStyleCnt="0"/>
      <dgm:spPr/>
    </dgm:pt>
    <dgm:pt modelId="{75B10F3F-D1C2-4653-9E3D-60C338ECF0DA}" type="pres">
      <dgm:prSet presAssocID="{AFFE03E7-2071-4926-9535-EB4C52A73CA5}" presName="compNode" presStyleCnt="0"/>
      <dgm:spPr/>
    </dgm:pt>
    <dgm:pt modelId="{C2E4E853-E99F-42BB-80A7-CCFEA3976147}" type="pres">
      <dgm:prSet presAssocID="{AFFE03E7-2071-4926-9535-EB4C52A73CA5}" presName="bgRect" presStyleLbl="bgShp" presStyleIdx="3" presStyleCnt="4"/>
      <dgm:spPr/>
    </dgm:pt>
    <dgm:pt modelId="{EC9970A6-513D-4E82-882D-04FC28D5AF59}" type="pres">
      <dgm:prSet presAssocID="{AFFE03E7-2071-4926-9535-EB4C52A73C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nd chairs"/>
        </a:ext>
      </dgm:extLst>
    </dgm:pt>
    <dgm:pt modelId="{096F5B2C-9669-4D12-BE3D-DAD5C9B6FFA5}" type="pres">
      <dgm:prSet presAssocID="{AFFE03E7-2071-4926-9535-EB4C52A73CA5}" presName="spaceRect" presStyleCnt="0"/>
      <dgm:spPr/>
    </dgm:pt>
    <dgm:pt modelId="{D2474449-AF43-413C-B03E-81521493DDE6}" type="pres">
      <dgm:prSet presAssocID="{AFFE03E7-2071-4926-9535-EB4C52A73CA5}" presName="parTx" presStyleLbl="revTx" presStyleIdx="6" presStyleCnt="8">
        <dgm:presLayoutVars>
          <dgm:chMax val="0"/>
          <dgm:chPref val="0"/>
        </dgm:presLayoutVars>
      </dgm:prSet>
      <dgm:spPr/>
    </dgm:pt>
    <dgm:pt modelId="{C6A0DBD4-1438-4058-ABB4-52C397BBFDA2}" type="pres">
      <dgm:prSet presAssocID="{AFFE03E7-2071-4926-9535-EB4C52A73CA5}" presName="desTx" presStyleLbl="revTx" presStyleIdx="7" presStyleCnt="8">
        <dgm:presLayoutVars/>
      </dgm:prSet>
      <dgm:spPr/>
    </dgm:pt>
  </dgm:ptLst>
  <dgm:cxnLst>
    <dgm:cxn modelId="{9EFC9707-64AC-4770-B22B-A97706C6DF03}" type="presOf" srcId="{FA120ECE-1C2F-467C-8A11-5EF7479B7679}" destId="{F7E329BA-F7CE-455A-AD18-73F27A8FAEFB}" srcOrd="0" destOrd="0" presId="urn:microsoft.com/office/officeart/2018/2/layout/IconVerticalSolidList"/>
    <dgm:cxn modelId="{69C4B208-B152-423F-8472-D7334868DF41}" srcId="{DE40E72C-9D95-4FC2-8A41-74D9E0754846}" destId="{4CF04B42-D04F-4DE7-94C5-D75C9B719532}" srcOrd="0" destOrd="0" parTransId="{D79D6E76-A079-4847-B8EB-757CF2AA5248}" sibTransId="{E86D68D7-8C18-4D8C-86DC-717D1AC33A39}"/>
    <dgm:cxn modelId="{87F5630C-A6DA-4DD2-95C7-7F3BD07E9298}" type="presOf" srcId="{ECC6A447-EB19-45E2-BCF5-D348087DFCAA}" destId="{F7E329BA-F7CE-455A-AD18-73F27A8FAEFB}" srcOrd="0" destOrd="1" presId="urn:microsoft.com/office/officeart/2018/2/layout/IconVerticalSolidList"/>
    <dgm:cxn modelId="{4AD64010-C343-4E22-9545-15DED0E526EE}" type="presOf" srcId="{DE40E72C-9D95-4FC2-8A41-74D9E0754846}" destId="{85898D22-7B8C-4AFD-BE2B-3C839592A364}" srcOrd="0" destOrd="0" presId="urn:microsoft.com/office/officeart/2018/2/layout/IconVerticalSolidList"/>
    <dgm:cxn modelId="{36CC6210-AA6E-4954-9481-F242854296EB}" type="presOf" srcId="{2A6330E7-5EB0-49A4-A77A-26EF71D96578}" destId="{66BB034F-42A5-4361-9C07-9EA623BF8D08}" srcOrd="0" destOrd="2" presId="urn:microsoft.com/office/officeart/2018/2/layout/IconVerticalSolidList"/>
    <dgm:cxn modelId="{1A975012-6DE8-41E4-B1B7-0BEAFB5BB6C9}" srcId="{D1404089-1A05-492F-B623-64E35C4FC825}" destId="{FA120ECE-1C2F-467C-8A11-5EF7479B7679}" srcOrd="0" destOrd="0" parTransId="{7A61EA5E-C802-424F-B288-A2CAAA86E87A}" sibTransId="{4872682B-0292-47E0-A0A4-D344EDB67D21}"/>
    <dgm:cxn modelId="{03394C29-7C15-4A91-AB31-C4DD3EE3B575}" type="presOf" srcId="{D1404089-1A05-492F-B623-64E35C4FC825}" destId="{FC5E1986-AB21-4DBA-9C23-6CB01C214637}" srcOrd="0" destOrd="0" presId="urn:microsoft.com/office/officeart/2018/2/layout/IconVerticalSolidList"/>
    <dgm:cxn modelId="{F6155C45-3106-49CD-9E02-4ABFA7719736}" srcId="{AFFE03E7-2071-4926-9535-EB4C52A73CA5}" destId="{28A2751C-80A6-4852-A85E-A02CC598B03F}" srcOrd="0" destOrd="0" parTransId="{8BAAEB11-FC3A-41CD-82E0-17AAB33D713C}" sibTransId="{18D62305-18A7-488B-9991-2CDA5EF26B79}"/>
    <dgm:cxn modelId="{C5C7B945-8DD7-4AE6-AA88-1DE23B8ADA6B}" srcId="{03C07E47-9E2F-47F7-8099-6709C24668B9}" destId="{353296B7-832D-4C70-83F0-FDF07BA5956E}" srcOrd="0" destOrd="0" parTransId="{FFA5A31A-A4A2-4AA6-90A9-7037C95EE8D5}" sibTransId="{A65AB850-17A2-4D43-84C9-633539331CD7}"/>
    <dgm:cxn modelId="{63E41E47-CF77-46F4-9FB8-4E8DA1E65A18}" srcId="{4CF04B42-D04F-4DE7-94C5-D75C9B719532}" destId="{248B263A-637A-4AF5-9106-706B923F69AF}" srcOrd="0" destOrd="0" parTransId="{823B3087-26F9-472D-9383-9542DE6D9107}" sibTransId="{BF1D1BBF-95D4-421B-90E5-9B3BDE6406E9}"/>
    <dgm:cxn modelId="{6B97B349-9984-4D5E-99B6-E0EDA2E1B450}" type="presOf" srcId="{4CF04B42-D04F-4DE7-94C5-D75C9B719532}" destId="{B5F9CDB6-BDA3-44D6-B454-85BF6DE81CCA}" srcOrd="0" destOrd="0" presId="urn:microsoft.com/office/officeart/2018/2/layout/IconVerticalSolidList"/>
    <dgm:cxn modelId="{514FCC4F-AE93-42E1-97D9-96BA636918B7}" srcId="{4CF04B42-D04F-4DE7-94C5-D75C9B719532}" destId="{2A6330E7-5EB0-49A4-A77A-26EF71D96578}" srcOrd="2" destOrd="0" parTransId="{30F8000F-6CB8-41CE-BB26-FED415424A73}" sibTransId="{7EEFD277-928C-48DF-B7AE-D91818BFF7A5}"/>
    <dgm:cxn modelId="{45F53B51-FD3D-4E88-B084-032150B16174}" srcId="{DE40E72C-9D95-4FC2-8A41-74D9E0754846}" destId="{AFFE03E7-2071-4926-9535-EB4C52A73CA5}" srcOrd="3" destOrd="0" parTransId="{A8C9E20D-FD81-4B6D-8424-31374EFFF673}" sibTransId="{F2703D07-36BA-4528-8647-DFB15FA8ED3D}"/>
    <dgm:cxn modelId="{9A0EC571-D46A-4977-86A9-9320E4B60512}" type="presOf" srcId="{E7D8166D-16E0-40F0-9757-654A9E3C40A2}" destId="{66BB034F-42A5-4361-9C07-9EA623BF8D08}" srcOrd="0" destOrd="1" presId="urn:microsoft.com/office/officeart/2018/2/layout/IconVerticalSolidList"/>
    <dgm:cxn modelId="{3359DD56-67F7-48A5-BC3A-FEB1D54D076E}" srcId="{DE40E72C-9D95-4FC2-8A41-74D9E0754846}" destId="{03C07E47-9E2F-47F7-8099-6709C24668B9}" srcOrd="1" destOrd="0" parTransId="{2FDAEC26-40BC-4040-B5D6-0F1DD083A252}" sibTransId="{CEFFB122-6CAA-4F65-A0B0-2461DAABE07A}"/>
    <dgm:cxn modelId="{EC9D5584-D5C4-46CF-9FAE-F463631BE73B}" srcId="{D1404089-1A05-492F-B623-64E35C4FC825}" destId="{3B1559E9-6435-4051-BD98-78E84FBCC7D1}" srcOrd="2" destOrd="0" parTransId="{725F4DB8-B870-4FB6-BD66-2023F21CC940}" sibTransId="{67F252B5-7174-4E35-82AC-BC26975C4708}"/>
    <dgm:cxn modelId="{7E88E195-B265-4B94-AE01-6DFB2883E499}" srcId="{DE40E72C-9D95-4FC2-8A41-74D9E0754846}" destId="{D1404089-1A05-492F-B623-64E35C4FC825}" srcOrd="2" destOrd="0" parTransId="{E2BE2193-533B-4D08-AF17-3B8037765981}" sibTransId="{C8F36920-90D1-4867-AD85-3A57A4AF5B5A}"/>
    <dgm:cxn modelId="{F1FF4A98-CC13-4525-B515-DB1444A4358D}" type="presOf" srcId="{03C07E47-9E2F-47F7-8099-6709C24668B9}" destId="{04D89F3B-E1AA-492B-B38B-B39EF2024910}" srcOrd="0" destOrd="0" presId="urn:microsoft.com/office/officeart/2018/2/layout/IconVerticalSolidList"/>
    <dgm:cxn modelId="{069E8BB4-1D80-46AE-A62C-E86461B2483F}" type="presOf" srcId="{31945E83-EA9E-43AA-92D0-29F49EA6A62E}" destId="{AB191AE1-474C-4EFB-9E23-4B8691C61284}" srcOrd="0" destOrd="1" presId="urn:microsoft.com/office/officeart/2018/2/layout/IconVerticalSolidList"/>
    <dgm:cxn modelId="{3362AABD-8D90-4A22-B6A1-8F903D0639CA}" srcId="{03C07E47-9E2F-47F7-8099-6709C24668B9}" destId="{3BAAB402-24C7-42DA-952C-007F3C80271D}" srcOrd="2" destOrd="0" parTransId="{13B46C81-C35E-4132-B2B4-E8BC1357B8FB}" sibTransId="{1B9B6C96-405D-4BE0-AF23-8FE42AEDF11D}"/>
    <dgm:cxn modelId="{F7E03BC2-7F30-4701-A3B2-9522A92EDF4C}" type="presOf" srcId="{3B1559E9-6435-4051-BD98-78E84FBCC7D1}" destId="{F7E329BA-F7CE-455A-AD18-73F27A8FAEFB}" srcOrd="0" destOrd="2" presId="urn:microsoft.com/office/officeart/2018/2/layout/IconVerticalSolidList"/>
    <dgm:cxn modelId="{F9C396C6-4DE4-454D-BE67-963C6DEC4042}" srcId="{D1404089-1A05-492F-B623-64E35C4FC825}" destId="{ECC6A447-EB19-45E2-BCF5-D348087DFCAA}" srcOrd="1" destOrd="0" parTransId="{34598664-B881-452A-83CB-87E974C03176}" sibTransId="{6F393950-D4B8-47B9-A929-C6BD23F3B5AE}"/>
    <dgm:cxn modelId="{3734F0D6-6A81-4E5F-903F-5B3031FB9234}" type="presOf" srcId="{3BAAB402-24C7-42DA-952C-007F3C80271D}" destId="{AB191AE1-474C-4EFB-9E23-4B8691C61284}" srcOrd="0" destOrd="2" presId="urn:microsoft.com/office/officeart/2018/2/layout/IconVerticalSolidList"/>
    <dgm:cxn modelId="{35C0E9E2-A64F-4D44-954C-1F8444C47672}" type="presOf" srcId="{353296B7-832D-4C70-83F0-FDF07BA5956E}" destId="{AB191AE1-474C-4EFB-9E23-4B8691C61284}" srcOrd="0" destOrd="0" presId="urn:microsoft.com/office/officeart/2018/2/layout/IconVerticalSolidList"/>
    <dgm:cxn modelId="{191FA6E7-CEE0-4D55-96B2-9388963ADD65}" srcId="{4CF04B42-D04F-4DE7-94C5-D75C9B719532}" destId="{E7D8166D-16E0-40F0-9757-654A9E3C40A2}" srcOrd="1" destOrd="0" parTransId="{7D41A111-C42F-410A-9DB7-096FAE6B5E58}" sibTransId="{054F3223-B1FC-4D44-8600-2A36F09CCA9D}"/>
    <dgm:cxn modelId="{9662BBF3-B16D-442F-9321-D13F9DF61C40}" type="presOf" srcId="{AFFE03E7-2071-4926-9535-EB4C52A73CA5}" destId="{D2474449-AF43-413C-B03E-81521493DDE6}" srcOrd="0" destOrd="0" presId="urn:microsoft.com/office/officeart/2018/2/layout/IconVerticalSolidList"/>
    <dgm:cxn modelId="{731446FA-4E0E-4EF0-B907-69D825CB6DC7}" type="presOf" srcId="{28A2751C-80A6-4852-A85E-A02CC598B03F}" destId="{C6A0DBD4-1438-4058-ABB4-52C397BBFDA2}" srcOrd="0" destOrd="0" presId="urn:microsoft.com/office/officeart/2018/2/layout/IconVerticalSolidList"/>
    <dgm:cxn modelId="{D24F25FC-4C43-4C41-B437-F760C4F5AF33}" srcId="{03C07E47-9E2F-47F7-8099-6709C24668B9}" destId="{31945E83-EA9E-43AA-92D0-29F49EA6A62E}" srcOrd="1" destOrd="0" parTransId="{EBA3E2E8-9F13-4351-B0C6-62B2266D141F}" sibTransId="{7B818C6D-750A-4FD9-A27E-133AA7B53717}"/>
    <dgm:cxn modelId="{41AD47FC-58D9-433B-A107-3841C3BD7786}" type="presOf" srcId="{248B263A-637A-4AF5-9106-706B923F69AF}" destId="{66BB034F-42A5-4361-9C07-9EA623BF8D08}" srcOrd="0" destOrd="0" presId="urn:microsoft.com/office/officeart/2018/2/layout/IconVerticalSolidList"/>
    <dgm:cxn modelId="{D4311C6C-47B2-44F1-B530-82F6A489058E}" type="presParOf" srcId="{85898D22-7B8C-4AFD-BE2B-3C839592A364}" destId="{61F6FD41-2219-478D-88E3-362CA56BE1E0}" srcOrd="0" destOrd="0" presId="urn:microsoft.com/office/officeart/2018/2/layout/IconVerticalSolidList"/>
    <dgm:cxn modelId="{9E895BCB-4007-4AAA-9A3F-F48529E2D78D}" type="presParOf" srcId="{61F6FD41-2219-478D-88E3-362CA56BE1E0}" destId="{5019DF7A-050D-4EF5-A8A0-63719EF99032}" srcOrd="0" destOrd="0" presId="urn:microsoft.com/office/officeart/2018/2/layout/IconVerticalSolidList"/>
    <dgm:cxn modelId="{F9E055C3-F95A-47EF-9335-E1EFFF67A5F7}" type="presParOf" srcId="{61F6FD41-2219-478D-88E3-362CA56BE1E0}" destId="{4F4A43D4-50CC-4CAE-8F22-B8C87D6D5127}" srcOrd="1" destOrd="0" presId="urn:microsoft.com/office/officeart/2018/2/layout/IconVerticalSolidList"/>
    <dgm:cxn modelId="{A82DA7E8-4457-4638-A6A8-B1C7FD4BC83F}" type="presParOf" srcId="{61F6FD41-2219-478D-88E3-362CA56BE1E0}" destId="{7C63B2DF-1912-4A16-AEC6-7A87D769789F}" srcOrd="2" destOrd="0" presId="urn:microsoft.com/office/officeart/2018/2/layout/IconVerticalSolidList"/>
    <dgm:cxn modelId="{C964B57B-B89A-4C98-84CD-A56446A611F5}" type="presParOf" srcId="{61F6FD41-2219-478D-88E3-362CA56BE1E0}" destId="{B5F9CDB6-BDA3-44D6-B454-85BF6DE81CCA}" srcOrd="3" destOrd="0" presId="urn:microsoft.com/office/officeart/2018/2/layout/IconVerticalSolidList"/>
    <dgm:cxn modelId="{1F3B0041-B3DA-48A2-B2FA-70509C2582D2}" type="presParOf" srcId="{61F6FD41-2219-478D-88E3-362CA56BE1E0}" destId="{66BB034F-42A5-4361-9C07-9EA623BF8D08}" srcOrd="4" destOrd="0" presId="urn:microsoft.com/office/officeart/2018/2/layout/IconVerticalSolidList"/>
    <dgm:cxn modelId="{3CF5A868-832E-4FD1-85D8-ED8498C892E0}" type="presParOf" srcId="{85898D22-7B8C-4AFD-BE2B-3C839592A364}" destId="{B9816EFA-281A-40F1-8F56-014DA6041DFB}" srcOrd="1" destOrd="0" presId="urn:microsoft.com/office/officeart/2018/2/layout/IconVerticalSolidList"/>
    <dgm:cxn modelId="{A68C9C32-74F0-4F22-B35F-35088D812EBF}" type="presParOf" srcId="{85898D22-7B8C-4AFD-BE2B-3C839592A364}" destId="{78EB44DF-607A-4A72-8A46-D575623DAD3D}" srcOrd="2" destOrd="0" presId="urn:microsoft.com/office/officeart/2018/2/layout/IconVerticalSolidList"/>
    <dgm:cxn modelId="{E98DAAB9-AEB4-45E5-B33D-6F7FCBC9E3EA}" type="presParOf" srcId="{78EB44DF-607A-4A72-8A46-D575623DAD3D}" destId="{0CE66DEA-8711-43BF-B154-1ADBFA194E36}" srcOrd="0" destOrd="0" presId="urn:microsoft.com/office/officeart/2018/2/layout/IconVerticalSolidList"/>
    <dgm:cxn modelId="{E5C35FBA-9A5B-4916-80BA-E85917CFE27B}" type="presParOf" srcId="{78EB44DF-607A-4A72-8A46-D575623DAD3D}" destId="{B2CD972E-0005-4632-BFCB-54CF98551438}" srcOrd="1" destOrd="0" presId="urn:microsoft.com/office/officeart/2018/2/layout/IconVerticalSolidList"/>
    <dgm:cxn modelId="{05B80B26-B060-46A1-8A34-C56B6051A4DF}" type="presParOf" srcId="{78EB44DF-607A-4A72-8A46-D575623DAD3D}" destId="{12604044-8607-4913-B151-DE46CE9D808F}" srcOrd="2" destOrd="0" presId="urn:microsoft.com/office/officeart/2018/2/layout/IconVerticalSolidList"/>
    <dgm:cxn modelId="{D752732A-BE15-41DD-93FA-D3AA61364F8C}" type="presParOf" srcId="{78EB44DF-607A-4A72-8A46-D575623DAD3D}" destId="{04D89F3B-E1AA-492B-B38B-B39EF2024910}" srcOrd="3" destOrd="0" presId="urn:microsoft.com/office/officeart/2018/2/layout/IconVerticalSolidList"/>
    <dgm:cxn modelId="{5B3CD892-E962-4311-9574-1B684E7C375F}" type="presParOf" srcId="{78EB44DF-607A-4A72-8A46-D575623DAD3D}" destId="{AB191AE1-474C-4EFB-9E23-4B8691C61284}" srcOrd="4" destOrd="0" presId="urn:microsoft.com/office/officeart/2018/2/layout/IconVerticalSolidList"/>
    <dgm:cxn modelId="{23A9D3DD-7CA9-4D26-8E44-1C7AB7A59061}" type="presParOf" srcId="{85898D22-7B8C-4AFD-BE2B-3C839592A364}" destId="{EA1AFCF3-E455-4042-B82B-1D1908F110BF}" srcOrd="3" destOrd="0" presId="urn:microsoft.com/office/officeart/2018/2/layout/IconVerticalSolidList"/>
    <dgm:cxn modelId="{A1B36389-4042-42CA-9082-EB9CF0BFE436}" type="presParOf" srcId="{85898D22-7B8C-4AFD-BE2B-3C839592A364}" destId="{40ABFF06-BBA1-47A1-8B83-9EC4D509E17C}" srcOrd="4" destOrd="0" presId="urn:microsoft.com/office/officeart/2018/2/layout/IconVerticalSolidList"/>
    <dgm:cxn modelId="{21310095-21F8-4ED1-BB3A-AFF1E5EB8BE9}" type="presParOf" srcId="{40ABFF06-BBA1-47A1-8B83-9EC4D509E17C}" destId="{355DE4FB-183D-4396-A49A-AE03808DAF93}" srcOrd="0" destOrd="0" presId="urn:microsoft.com/office/officeart/2018/2/layout/IconVerticalSolidList"/>
    <dgm:cxn modelId="{919DA589-E3CB-4550-885A-7623F6B5C025}" type="presParOf" srcId="{40ABFF06-BBA1-47A1-8B83-9EC4D509E17C}" destId="{0C84D513-DB9C-44DB-81C4-E277D41B4EE0}" srcOrd="1" destOrd="0" presId="urn:microsoft.com/office/officeart/2018/2/layout/IconVerticalSolidList"/>
    <dgm:cxn modelId="{270CD3F5-940E-4F9C-975D-9D87DF2855BE}" type="presParOf" srcId="{40ABFF06-BBA1-47A1-8B83-9EC4D509E17C}" destId="{54988646-CDA5-40F3-8A43-9329483F6444}" srcOrd="2" destOrd="0" presId="urn:microsoft.com/office/officeart/2018/2/layout/IconVerticalSolidList"/>
    <dgm:cxn modelId="{06EDFE2E-4F45-4A43-AAF7-D86CB06AC2D0}" type="presParOf" srcId="{40ABFF06-BBA1-47A1-8B83-9EC4D509E17C}" destId="{FC5E1986-AB21-4DBA-9C23-6CB01C214637}" srcOrd="3" destOrd="0" presId="urn:microsoft.com/office/officeart/2018/2/layout/IconVerticalSolidList"/>
    <dgm:cxn modelId="{1FF872A3-3015-4D0A-9A03-1C81F8E09847}" type="presParOf" srcId="{40ABFF06-BBA1-47A1-8B83-9EC4D509E17C}" destId="{F7E329BA-F7CE-455A-AD18-73F27A8FAEFB}" srcOrd="4" destOrd="0" presId="urn:microsoft.com/office/officeart/2018/2/layout/IconVerticalSolidList"/>
    <dgm:cxn modelId="{1F615CC9-B34F-459C-8DA9-65524E5CAB47}" type="presParOf" srcId="{85898D22-7B8C-4AFD-BE2B-3C839592A364}" destId="{14268A36-48DA-40CA-87C4-33D080A12D61}" srcOrd="5" destOrd="0" presId="urn:microsoft.com/office/officeart/2018/2/layout/IconVerticalSolidList"/>
    <dgm:cxn modelId="{13F04DCC-8DB8-4E71-9AC6-252B6E5E6291}" type="presParOf" srcId="{85898D22-7B8C-4AFD-BE2B-3C839592A364}" destId="{75B10F3F-D1C2-4653-9E3D-60C338ECF0DA}" srcOrd="6" destOrd="0" presId="urn:microsoft.com/office/officeart/2018/2/layout/IconVerticalSolidList"/>
    <dgm:cxn modelId="{CBC98734-2EF9-4C52-A281-41923F5B4431}" type="presParOf" srcId="{75B10F3F-D1C2-4653-9E3D-60C338ECF0DA}" destId="{C2E4E853-E99F-42BB-80A7-CCFEA3976147}" srcOrd="0" destOrd="0" presId="urn:microsoft.com/office/officeart/2018/2/layout/IconVerticalSolidList"/>
    <dgm:cxn modelId="{FE09F4BE-4A7E-43B4-B498-A4C4237A24F0}" type="presParOf" srcId="{75B10F3F-D1C2-4653-9E3D-60C338ECF0DA}" destId="{EC9970A6-513D-4E82-882D-04FC28D5AF59}" srcOrd="1" destOrd="0" presId="urn:microsoft.com/office/officeart/2018/2/layout/IconVerticalSolidList"/>
    <dgm:cxn modelId="{4C249EA9-D664-4CD9-9891-F42BDBDEC1EE}" type="presParOf" srcId="{75B10F3F-D1C2-4653-9E3D-60C338ECF0DA}" destId="{096F5B2C-9669-4D12-BE3D-DAD5C9B6FFA5}" srcOrd="2" destOrd="0" presId="urn:microsoft.com/office/officeart/2018/2/layout/IconVerticalSolidList"/>
    <dgm:cxn modelId="{F76DDA38-C6BD-4CAF-80BD-19D9A1F6D4B9}" type="presParOf" srcId="{75B10F3F-D1C2-4653-9E3D-60C338ECF0DA}" destId="{D2474449-AF43-413C-B03E-81521493DDE6}" srcOrd="3" destOrd="0" presId="urn:microsoft.com/office/officeart/2018/2/layout/IconVerticalSolidList"/>
    <dgm:cxn modelId="{CA1E9443-3020-42E4-906D-ED0EBEE136BC}" type="presParOf" srcId="{75B10F3F-D1C2-4653-9E3D-60C338ECF0DA}" destId="{C6A0DBD4-1438-4058-ABB4-52C397BBFDA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FC3B26-C5F7-469A-AF9A-96191578D68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205FF6A-04AF-4C66-9EB1-5F7404173F0C}">
      <dgm:prSet/>
      <dgm:spPr/>
      <dgm:t>
        <a:bodyPr/>
        <a:lstStyle/>
        <a:p>
          <a:r>
            <a:rPr lang="en-US"/>
            <a:t>Permanent (Create table, Create Schema, Create Database)</a:t>
          </a:r>
        </a:p>
      </dgm:t>
    </dgm:pt>
    <dgm:pt modelId="{2F79F93F-0CE3-449D-B441-9CE26A7F343E}" type="parTrans" cxnId="{9AA5C846-B3B5-426B-9AE2-FCC7C42D57E9}">
      <dgm:prSet/>
      <dgm:spPr/>
      <dgm:t>
        <a:bodyPr/>
        <a:lstStyle/>
        <a:p>
          <a:endParaRPr lang="en-US"/>
        </a:p>
      </dgm:t>
    </dgm:pt>
    <dgm:pt modelId="{93A5299B-3C96-4AE0-B63C-B8F30AD189D0}" type="sibTrans" cxnId="{9AA5C846-B3B5-426B-9AE2-FCC7C42D57E9}">
      <dgm:prSet/>
      <dgm:spPr/>
      <dgm:t>
        <a:bodyPr/>
        <a:lstStyle/>
        <a:p>
          <a:endParaRPr lang="en-US"/>
        </a:p>
      </dgm:t>
    </dgm:pt>
    <dgm:pt modelId="{E1950B58-9734-4A66-8CB5-D51293034710}">
      <dgm:prSet/>
      <dgm:spPr/>
      <dgm:t>
        <a:bodyPr/>
        <a:lstStyle/>
        <a:p>
          <a:r>
            <a:rPr lang="en-US"/>
            <a:t>Time Travel Retention Period – 0-90 Days</a:t>
          </a:r>
        </a:p>
      </dgm:t>
    </dgm:pt>
    <dgm:pt modelId="{54BE7285-6DC1-4221-93A1-AF0D68A520BA}" type="parTrans" cxnId="{9072380A-356A-4832-90CB-716581F2E27F}">
      <dgm:prSet/>
      <dgm:spPr/>
      <dgm:t>
        <a:bodyPr/>
        <a:lstStyle/>
        <a:p>
          <a:endParaRPr lang="en-US"/>
        </a:p>
      </dgm:t>
    </dgm:pt>
    <dgm:pt modelId="{A1CEDA73-9F72-4469-AA94-1C249377E97A}" type="sibTrans" cxnId="{9072380A-356A-4832-90CB-716581F2E27F}">
      <dgm:prSet/>
      <dgm:spPr/>
      <dgm:t>
        <a:bodyPr/>
        <a:lstStyle/>
        <a:p>
          <a:endParaRPr lang="en-US"/>
        </a:p>
      </dgm:t>
    </dgm:pt>
    <dgm:pt modelId="{DCEF3DED-A601-4E21-875E-AD129E941606}">
      <dgm:prSet/>
      <dgm:spPr/>
      <dgm:t>
        <a:bodyPr/>
        <a:lstStyle/>
        <a:p>
          <a:r>
            <a:rPr lang="en-US"/>
            <a:t>Fail Safe</a:t>
          </a:r>
        </a:p>
      </dgm:t>
    </dgm:pt>
    <dgm:pt modelId="{7D1C6EB4-F431-4212-AED5-8D951572947B}" type="parTrans" cxnId="{8ACA875E-5E5C-435A-A7AC-B084EB8BC21B}">
      <dgm:prSet/>
      <dgm:spPr/>
      <dgm:t>
        <a:bodyPr/>
        <a:lstStyle/>
        <a:p>
          <a:endParaRPr lang="en-US"/>
        </a:p>
      </dgm:t>
    </dgm:pt>
    <dgm:pt modelId="{D41A2910-F39F-44F2-BE89-7CA557A1E1DB}" type="sibTrans" cxnId="{8ACA875E-5E5C-435A-A7AC-B084EB8BC21B}">
      <dgm:prSet/>
      <dgm:spPr/>
      <dgm:t>
        <a:bodyPr/>
        <a:lstStyle/>
        <a:p>
          <a:endParaRPr lang="en-US"/>
        </a:p>
      </dgm:t>
    </dgm:pt>
    <dgm:pt modelId="{9D256AAF-B00D-48A0-90FB-2657A5AE3604}">
      <dgm:prSet/>
      <dgm:spPr/>
      <dgm:t>
        <a:bodyPr/>
        <a:lstStyle/>
        <a:p>
          <a:r>
            <a:rPr lang="en-US"/>
            <a:t>Temporary(Create Temporary Table, Create Temporary Schema, Create Temporary Database)</a:t>
          </a:r>
        </a:p>
      </dgm:t>
    </dgm:pt>
    <dgm:pt modelId="{3B7932E5-3433-414B-B554-50E518AA6F04}" type="parTrans" cxnId="{461F8C3B-34F4-4402-9E14-3C527D714462}">
      <dgm:prSet/>
      <dgm:spPr/>
      <dgm:t>
        <a:bodyPr/>
        <a:lstStyle/>
        <a:p>
          <a:endParaRPr lang="en-US"/>
        </a:p>
      </dgm:t>
    </dgm:pt>
    <dgm:pt modelId="{DCA82493-DD8E-464C-A897-7CF3750F61C3}" type="sibTrans" cxnId="{461F8C3B-34F4-4402-9E14-3C527D714462}">
      <dgm:prSet/>
      <dgm:spPr/>
      <dgm:t>
        <a:bodyPr/>
        <a:lstStyle/>
        <a:p>
          <a:endParaRPr lang="en-US"/>
        </a:p>
      </dgm:t>
    </dgm:pt>
    <dgm:pt modelId="{B1FF02FD-D28C-4DC7-98D0-7C76E15C6D87}">
      <dgm:prSet/>
      <dgm:spPr/>
      <dgm:t>
        <a:bodyPr/>
        <a:lstStyle/>
        <a:p>
          <a:r>
            <a:rPr lang="en-US"/>
            <a:t>Time Travel Retention Period – 0-1 Day</a:t>
          </a:r>
        </a:p>
      </dgm:t>
    </dgm:pt>
    <dgm:pt modelId="{B3C90406-270A-41A8-AA36-ED22AA9D164C}" type="parTrans" cxnId="{9EBCDE67-1D10-4C0D-A824-3ADF58BC8243}">
      <dgm:prSet/>
      <dgm:spPr/>
      <dgm:t>
        <a:bodyPr/>
        <a:lstStyle/>
        <a:p>
          <a:endParaRPr lang="en-US"/>
        </a:p>
      </dgm:t>
    </dgm:pt>
    <dgm:pt modelId="{DFE4E785-0ACF-4BFE-BE94-7F1D8550A05D}" type="sibTrans" cxnId="{9EBCDE67-1D10-4C0D-A824-3ADF58BC8243}">
      <dgm:prSet/>
      <dgm:spPr/>
      <dgm:t>
        <a:bodyPr/>
        <a:lstStyle/>
        <a:p>
          <a:endParaRPr lang="en-US"/>
        </a:p>
      </dgm:t>
    </dgm:pt>
    <dgm:pt modelId="{C2945E1E-5394-4254-9D45-6E789D8A469D}">
      <dgm:prSet/>
      <dgm:spPr/>
      <dgm:t>
        <a:bodyPr/>
        <a:lstStyle/>
        <a:p>
          <a:r>
            <a:rPr lang="en-US"/>
            <a:t>No Fail Safe</a:t>
          </a:r>
        </a:p>
      </dgm:t>
    </dgm:pt>
    <dgm:pt modelId="{36A591D6-DCDD-4BEB-A850-0B6571F07154}" type="parTrans" cxnId="{D9A8F929-853F-4874-BC02-8823505DC285}">
      <dgm:prSet/>
      <dgm:spPr/>
      <dgm:t>
        <a:bodyPr/>
        <a:lstStyle/>
        <a:p>
          <a:endParaRPr lang="en-US"/>
        </a:p>
      </dgm:t>
    </dgm:pt>
    <dgm:pt modelId="{0247164D-973B-46C0-8A85-5CC163EFDE9E}" type="sibTrans" cxnId="{D9A8F929-853F-4874-BC02-8823505DC285}">
      <dgm:prSet/>
      <dgm:spPr/>
      <dgm:t>
        <a:bodyPr/>
        <a:lstStyle/>
        <a:p>
          <a:endParaRPr lang="en-US"/>
        </a:p>
      </dgm:t>
    </dgm:pt>
    <dgm:pt modelId="{D72F8F03-F17B-4630-B6B8-944B2691BDB1}">
      <dgm:prSet/>
      <dgm:spPr/>
      <dgm:t>
        <a:bodyPr/>
        <a:lstStyle/>
        <a:p>
          <a:r>
            <a:rPr lang="en-US"/>
            <a:t>Life is limited to Session Scope Only</a:t>
          </a:r>
        </a:p>
      </dgm:t>
    </dgm:pt>
    <dgm:pt modelId="{C25F5283-196C-4800-97E7-9CDC8E2A7970}" type="parTrans" cxnId="{792CD910-5757-4B45-A863-11BE7DECB954}">
      <dgm:prSet/>
      <dgm:spPr/>
      <dgm:t>
        <a:bodyPr/>
        <a:lstStyle/>
        <a:p>
          <a:endParaRPr lang="en-US"/>
        </a:p>
      </dgm:t>
    </dgm:pt>
    <dgm:pt modelId="{713CC891-FCFB-4488-AD8E-BE19EED0B6FC}" type="sibTrans" cxnId="{792CD910-5757-4B45-A863-11BE7DECB954}">
      <dgm:prSet/>
      <dgm:spPr/>
      <dgm:t>
        <a:bodyPr/>
        <a:lstStyle/>
        <a:p>
          <a:endParaRPr lang="en-US"/>
        </a:p>
      </dgm:t>
    </dgm:pt>
    <dgm:pt modelId="{65C11E11-1A61-4ABA-BD89-0FF4B4828FBC}">
      <dgm:prSet/>
      <dgm:spPr/>
      <dgm:t>
        <a:bodyPr/>
        <a:lstStyle/>
        <a:p>
          <a:r>
            <a:rPr lang="en-US"/>
            <a:t>Non Permanent Data</a:t>
          </a:r>
        </a:p>
      </dgm:t>
    </dgm:pt>
    <dgm:pt modelId="{BF72B849-5694-4ECC-BD71-4EE9869A8F21}" type="parTrans" cxnId="{C78B690C-B875-4DAB-9428-22C4FDEDBB34}">
      <dgm:prSet/>
      <dgm:spPr/>
      <dgm:t>
        <a:bodyPr/>
        <a:lstStyle/>
        <a:p>
          <a:endParaRPr lang="en-US"/>
        </a:p>
      </dgm:t>
    </dgm:pt>
    <dgm:pt modelId="{2AF397CA-A65E-49A3-A060-B0DB47EEEF92}" type="sibTrans" cxnId="{C78B690C-B875-4DAB-9428-22C4FDEDBB34}">
      <dgm:prSet/>
      <dgm:spPr/>
      <dgm:t>
        <a:bodyPr/>
        <a:lstStyle/>
        <a:p>
          <a:endParaRPr lang="en-US"/>
        </a:p>
      </dgm:t>
    </dgm:pt>
    <dgm:pt modelId="{C09A23A9-5375-4906-91E8-F5E5189C74C5}">
      <dgm:prSet/>
      <dgm:spPr/>
      <dgm:t>
        <a:bodyPr/>
        <a:lstStyle/>
        <a:p>
          <a:r>
            <a:rPr lang="en-US"/>
            <a:t>Transient(Create Transient Table, Create Transient Schema, Create Transient Database)</a:t>
          </a:r>
        </a:p>
      </dgm:t>
    </dgm:pt>
    <dgm:pt modelId="{C3D582C0-83D4-455A-89B4-DB9DEFB0DCEE}" type="parTrans" cxnId="{E2345DBD-2E37-4DF8-9858-DF9C1478B238}">
      <dgm:prSet/>
      <dgm:spPr/>
      <dgm:t>
        <a:bodyPr/>
        <a:lstStyle/>
        <a:p>
          <a:endParaRPr lang="en-US"/>
        </a:p>
      </dgm:t>
    </dgm:pt>
    <dgm:pt modelId="{B3C2040E-6A56-4C05-8028-01370AC8CB2E}" type="sibTrans" cxnId="{E2345DBD-2E37-4DF8-9858-DF9C1478B238}">
      <dgm:prSet/>
      <dgm:spPr/>
      <dgm:t>
        <a:bodyPr/>
        <a:lstStyle/>
        <a:p>
          <a:endParaRPr lang="en-US"/>
        </a:p>
      </dgm:t>
    </dgm:pt>
    <dgm:pt modelId="{60C4EFC9-DE19-48AB-961C-ACB4C27C1069}">
      <dgm:prSet/>
      <dgm:spPr/>
      <dgm:t>
        <a:bodyPr/>
        <a:lstStyle/>
        <a:p>
          <a:r>
            <a:rPr lang="en-US"/>
            <a:t>Time Travel Retention Period – 0-1 Day</a:t>
          </a:r>
        </a:p>
      </dgm:t>
    </dgm:pt>
    <dgm:pt modelId="{FAFF3E3A-9733-4B3A-B666-8892BC3A81A2}" type="parTrans" cxnId="{236346F3-3D05-488D-94AD-95CFBBBABF51}">
      <dgm:prSet/>
      <dgm:spPr/>
      <dgm:t>
        <a:bodyPr/>
        <a:lstStyle/>
        <a:p>
          <a:endParaRPr lang="en-US"/>
        </a:p>
      </dgm:t>
    </dgm:pt>
    <dgm:pt modelId="{1769F123-4590-43C0-B039-7061A00907C9}" type="sibTrans" cxnId="{236346F3-3D05-488D-94AD-95CFBBBABF51}">
      <dgm:prSet/>
      <dgm:spPr/>
      <dgm:t>
        <a:bodyPr/>
        <a:lstStyle/>
        <a:p>
          <a:endParaRPr lang="en-US"/>
        </a:p>
      </dgm:t>
    </dgm:pt>
    <dgm:pt modelId="{D38B8D07-EC5A-4592-94B2-E35EDDBBABCF}">
      <dgm:prSet/>
      <dgm:spPr/>
      <dgm:t>
        <a:bodyPr/>
        <a:lstStyle/>
        <a:p>
          <a:r>
            <a:rPr lang="en-US"/>
            <a:t>No Fail Safe</a:t>
          </a:r>
        </a:p>
      </dgm:t>
    </dgm:pt>
    <dgm:pt modelId="{A5804E0D-0858-4D73-93AA-DBE129317CB0}" type="parTrans" cxnId="{7CA68945-EE0F-4676-8390-2F29D5D921F8}">
      <dgm:prSet/>
      <dgm:spPr/>
      <dgm:t>
        <a:bodyPr/>
        <a:lstStyle/>
        <a:p>
          <a:endParaRPr lang="en-US"/>
        </a:p>
      </dgm:t>
    </dgm:pt>
    <dgm:pt modelId="{63F71376-B7A9-4AE8-A7D7-28A76DE60E31}" type="sibTrans" cxnId="{7CA68945-EE0F-4676-8390-2F29D5D921F8}">
      <dgm:prSet/>
      <dgm:spPr/>
      <dgm:t>
        <a:bodyPr/>
        <a:lstStyle/>
        <a:p>
          <a:endParaRPr lang="en-US"/>
        </a:p>
      </dgm:t>
    </dgm:pt>
    <dgm:pt modelId="{442FCCF8-F5C5-458E-82C9-B9351846BA97}">
      <dgm:prSet/>
      <dgm:spPr/>
      <dgm:t>
        <a:bodyPr/>
        <a:lstStyle/>
        <a:p>
          <a:r>
            <a:rPr lang="en-US"/>
            <a:t>Use when data doesn’t need to be protected</a:t>
          </a:r>
        </a:p>
      </dgm:t>
    </dgm:pt>
    <dgm:pt modelId="{085F621C-145C-4A60-92D4-9AA6E5E33C58}" type="parTrans" cxnId="{BC3FFC07-2A53-4495-A589-5DADADAC9710}">
      <dgm:prSet/>
      <dgm:spPr/>
      <dgm:t>
        <a:bodyPr/>
        <a:lstStyle/>
        <a:p>
          <a:endParaRPr lang="en-US"/>
        </a:p>
      </dgm:t>
    </dgm:pt>
    <dgm:pt modelId="{A07FCEC2-5118-40BF-B4F6-1F280D0825C0}" type="sibTrans" cxnId="{BC3FFC07-2A53-4495-A589-5DADADAC9710}">
      <dgm:prSet/>
      <dgm:spPr/>
      <dgm:t>
        <a:bodyPr/>
        <a:lstStyle/>
        <a:p>
          <a:endParaRPr lang="en-US"/>
        </a:p>
      </dgm:t>
    </dgm:pt>
    <dgm:pt modelId="{CE2C0C61-88FF-4784-B80A-245C031EE891}" type="pres">
      <dgm:prSet presAssocID="{3BFC3B26-C5F7-469A-AF9A-96191578D689}" presName="linear" presStyleCnt="0">
        <dgm:presLayoutVars>
          <dgm:animLvl val="lvl"/>
          <dgm:resizeHandles val="exact"/>
        </dgm:presLayoutVars>
      </dgm:prSet>
      <dgm:spPr/>
    </dgm:pt>
    <dgm:pt modelId="{2F9E6E91-D367-4437-BDC9-96BDE4BC4207}" type="pres">
      <dgm:prSet presAssocID="{E205FF6A-04AF-4C66-9EB1-5F7404173F0C}" presName="parentText" presStyleLbl="node1" presStyleIdx="0" presStyleCnt="3">
        <dgm:presLayoutVars>
          <dgm:chMax val="0"/>
          <dgm:bulletEnabled val="1"/>
        </dgm:presLayoutVars>
      </dgm:prSet>
      <dgm:spPr/>
    </dgm:pt>
    <dgm:pt modelId="{0013F1E2-5487-4245-A9BA-D8EFE64CE39E}" type="pres">
      <dgm:prSet presAssocID="{E205FF6A-04AF-4C66-9EB1-5F7404173F0C}" presName="childText" presStyleLbl="revTx" presStyleIdx="0" presStyleCnt="3">
        <dgm:presLayoutVars>
          <dgm:bulletEnabled val="1"/>
        </dgm:presLayoutVars>
      </dgm:prSet>
      <dgm:spPr/>
    </dgm:pt>
    <dgm:pt modelId="{36F7DD17-F7EB-4FFB-BB33-7F2BDE6ABD9D}" type="pres">
      <dgm:prSet presAssocID="{9D256AAF-B00D-48A0-90FB-2657A5AE3604}" presName="parentText" presStyleLbl="node1" presStyleIdx="1" presStyleCnt="3">
        <dgm:presLayoutVars>
          <dgm:chMax val="0"/>
          <dgm:bulletEnabled val="1"/>
        </dgm:presLayoutVars>
      </dgm:prSet>
      <dgm:spPr/>
    </dgm:pt>
    <dgm:pt modelId="{A14C9022-91C5-49FD-A4FD-FF3426705D07}" type="pres">
      <dgm:prSet presAssocID="{9D256AAF-B00D-48A0-90FB-2657A5AE3604}" presName="childText" presStyleLbl="revTx" presStyleIdx="1" presStyleCnt="3">
        <dgm:presLayoutVars>
          <dgm:bulletEnabled val="1"/>
        </dgm:presLayoutVars>
      </dgm:prSet>
      <dgm:spPr/>
    </dgm:pt>
    <dgm:pt modelId="{2FE6CEBC-B27D-4A2F-BF18-ABD580E16795}" type="pres">
      <dgm:prSet presAssocID="{C09A23A9-5375-4906-91E8-F5E5189C74C5}" presName="parentText" presStyleLbl="node1" presStyleIdx="2" presStyleCnt="3">
        <dgm:presLayoutVars>
          <dgm:chMax val="0"/>
          <dgm:bulletEnabled val="1"/>
        </dgm:presLayoutVars>
      </dgm:prSet>
      <dgm:spPr/>
    </dgm:pt>
    <dgm:pt modelId="{80EE0803-E650-424E-A949-CD216050F9CA}" type="pres">
      <dgm:prSet presAssocID="{C09A23A9-5375-4906-91E8-F5E5189C74C5}" presName="childText" presStyleLbl="revTx" presStyleIdx="2" presStyleCnt="3">
        <dgm:presLayoutVars>
          <dgm:bulletEnabled val="1"/>
        </dgm:presLayoutVars>
      </dgm:prSet>
      <dgm:spPr/>
    </dgm:pt>
  </dgm:ptLst>
  <dgm:cxnLst>
    <dgm:cxn modelId="{BC3FFC07-2A53-4495-A589-5DADADAC9710}" srcId="{C09A23A9-5375-4906-91E8-F5E5189C74C5}" destId="{442FCCF8-F5C5-458E-82C9-B9351846BA97}" srcOrd="2" destOrd="0" parTransId="{085F621C-145C-4A60-92D4-9AA6E5E33C58}" sibTransId="{A07FCEC2-5118-40BF-B4F6-1F280D0825C0}"/>
    <dgm:cxn modelId="{9072380A-356A-4832-90CB-716581F2E27F}" srcId="{E205FF6A-04AF-4C66-9EB1-5F7404173F0C}" destId="{E1950B58-9734-4A66-8CB5-D51293034710}" srcOrd="0" destOrd="0" parTransId="{54BE7285-6DC1-4221-93A1-AF0D68A520BA}" sibTransId="{A1CEDA73-9F72-4469-AA94-1C249377E97A}"/>
    <dgm:cxn modelId="{C78B690C-B875-4DAB-9428-22C4FDEDBB34}" srcId="{9D256AAF-B00D-48A0-90FB-2657A5AE3604}" destId="{65C11E11-1A61-4ABA-BD89-0FF4B4828FBC}" srcOrd="3" destOrd="0" parTransId="{BF72B849-5694-4ECC-BD71-4EE9869A8F21}" sibTransId="{2AF397CA-A65E-49A3-A060-B0DB47EEEF92}"/>
    <dgm:cxn modelId="{E4849710-2068-405A-B50F-CBD7D555B4CC}" type="presOf" srcId="{C09A23A9-5375-4906-91E8-F5E5189C74C5}" destId="{2FE6CEBC-B27D-4A2F-BF18-ABD580E16795}" srcOrd="0" destOrd="0" presId="urn:microsoft.com/office/officeart/2005/8/layout/vList2"/>
    <dgm:cxn modelId="{792CD910-5757-4B45-A863-11BE7DECB954}" srcId="{9D256AAF-B00D-48A0-90FB-2657A5AE3604}" destId="{D72F8F03-F17B-4630-B6B8-944B2691BDB1}" srcOrd="2" destOrd="0" parTransId="{C25F5283-196C-4800-97E7-9CDC8E2A7970}" sibTransId="{713CC891-FCFB-4488-AD8E-BE19EED0B6FC}"/>
    <dgm:cxn modelId="{FD53EC17-6EA6-4D52-9C2D-4A73E1F217D4}" type="presOf" srcId="{3BFC3B26-C5F7-469A-AF9A-96191578D689}" destId="{CE2C0C61-88FF-4784-B80A-245C031EE891}" srcOrd="0" destOrd="0" presId="urn:microsoft.com/office/officeart/2005/8/layout/vList2"/>
    <dgm:cxn modelId="{2D27A51E-DFAD-4DEC-8EF3-F0CD2F458E7C}" type="presOf" srcId="{E1950B58-9734-4A66-8CB5-D51293034710}" destId="{0013F1E2-5487-4245-A9BA-D8EFE64CE39E}" srcOrd="0" destOrd="0" presId="urn:microsoft.com/office/officeart/2005/8/layout/vList2"/>
    <dgm:cxn modelId="{D9A8F929-853F-4874-BC02-8823505DC285}" srcId="{9D256AAF-B00D-48A0-90FB-2657A5AE3604}" destId="{C2945E1E-5394-4254-9D45-6E789D8A469D}" srcOrd="1" destOrd="0" parTransId="{36A591D6-DCDD-4BEB-A850-0B6571F07154}" sibTransId="{0247164D-973B-46C0-8A85-5CC163EFDE9E}"/>
    <dgm:cxn modelId="{461F8C3B-34F4-4402-9E14-3C527D714462}" srcId="{3BFC3B26-C5F7-469A-AF9A-96191578D689}" destId="{9D256AAF-B00D-48A0-90FB-2657A5AE3604}" srcOrd="1" destOrd="0" parTransId="{3B7932E5-3433-414B-B554-50E518AA6F04}" sibTransId="{DCA82493-DD8E-464C-A897-7CF3750F61C3}"/>
    <dgm:cxn modelId="{7B43745D-1193-43E1-982B-4303830531BA}" type="presOf" srcId="{C2945E1E-5394-4254-9D45-6E789D8A469D}" destId="{A14C9022-91C5-49FD-A4FD-FF3426705D07}" srcOrd="0" destOrd="1" presId="urn:microsoft.com/office/officeart/2005/8/layout/vList2"/>
    <dgm:cxn modelId="{8ACA875E-5E5C-435A-A7AC-B084EB8BC21B}" srcId="{E205FF6A-04AF-4C66-9EB1-5F7404173F0C}" destId="{DCEF3DED-A601-4E21-875E-AD129E941606}" srcOrd="1" destOrd="0" parTransId="{7D1C6EB4-F431-4212-AED5-8D951572947B}" sibTransId="{D41A2910-F39F-44F2-BE89-7CA557A1E1DB}"/>
    <dgm:cxn modelId="{7CA68945-EE0F-4676-8390-2F29D5D921F8}" srcId="{C09A23A9-5375-4906-91E8-F5E5189C74C5}" destId="{D38B8D07-EC5A-4592-94B2-E35EDDBBABCF}" srcOrd="1" destOrd="0" parTransId="{A5804E0D-0858-4D73-93AA-DBE129317CB0}" sibTransId="{63F71376-B7A9-4AE8-A7D7-28A76DE60E31}"/>
    <dgm:cxn modelId="{9AA5C846-B3B5-426B-9AE2-FCC7C42D57E9}" srcId="{3BFC3B26-C5F7-469A-AF9A-96191578D689}" destId="{E205FF6A-04AF-4C66-9EB1-5F7404173F0C}" srcOrd="0" destOrd="0" parTransId="{2F79F93F-0CE3-449D-B441-9CE26A7F343E}" sibTransId="{93A5299B-3C96-4AE0-B63C-B8F30AD189D0}"/>
    <dgm:cxn modelId="{9EBCDE67-1D10-4C0D-A824-3ADF58BC8243}" srcId="{9D256AAF-B00D-48A0-90FB-2657A5AE3604}" destId="{B1FF02FD-D28C-4DC7-98D0-7C76E15C6D87}" srcOrd="0" destOrd="0" parTransId="{B3C90406-270A-41A8-AA36-ED22AA9D164C}" sibTransId="{DFE4E785-0ACF-4BFE-BE94-7F1D8550A05D}"/>
    <dgm:cxn modelId="{0F86EA74-83E5-411B-A662-9F8D6BEC2050}" type="presOf" srcId="{B1FF02FD-D28C-4DC7-98D0-7C76E15C6D87}" destId="{A14C9022-91C5-49FD-A4FD-FF3426705D07}" srcOrd="0" destOrd="0" presId="urn:microsoft.com/office/officeart/2005/8/layout/vList2"/>
    <dgm:cxn modelId="{DC56687F-0F5C-4DB0-B3B8-2B1C51876B2E}" type="presOf" srcId="{E205FF6A-04AF-4C66-9EB1-5F7404173F0C}" destId="{2F9E6E91-D367-4437-BDC9-96BDE4BC4207}" srcOrd="0" destOrd="0" presId="urn:microsoft.com/office/officeart/2005/8/layout/vList2"/>
    <dgm:cxn modelId="{3DA3BF80-2A35-4B15-BDD3-E33E7BE1C4E5}" type="presOf" srcId="{442FCCF8-F5C5-458E-82C9-B9351846BA97}" destId="{80EE0803-E650-424E-A949-CD216050F9CA}" srcOrd="0" destOrd="2" presId="urn:microsoft.com/office/officeart/2005/8/layout/vList2"/>
    <dgm:cxn modelId="{20D0FD83-E503-4512-AD05-85207609C2DD}" type="presOf" srcId="{65C11E11-1A61-4ABA-BD89-0FF4B4828FBC}" destId="{A14C9022-91C5-49FD-A4FD-FF3426705D07}" srcOrd="0" destOrd="3" presId="urn:microsoft.com/office/officeart/2005/8/layout/vList2"/>
    <dgm:cxn modelId="{7159AE95-826C-4F55-973D-5FC87AB26271}" type="presOf" srcId="{DCEF3DED-A601-4E21-875E-AD129E941606}" destId="{0013F1E2-5487-4245-A9BA-D8EFE64CE39E}" srcOrd="0" destOrd="1" presId="urn:microsoft.com/office/officeart/2005/8/layout/vList2"/>
    <dgm:cxn modelId="{E2345DBD-2E37-4DF8-9858-DF9C1478B238}" srcId="{3BFC3B26-C5F7-469A-AF9A-96191578D689}" destId="{C09A23A9-5375-4906-91E8-F5E5189C74C5}" srcOrd="2" destOrd="0" parTransId="{C3D582C0-83D4-455A-89B4-DB9DEFB0DCEE}" sibTransId="{B3C2040E-6A56-4C05-8028-01370AC8CB2E}"/>
    <dgm:cxn modelId="{7D0042C0-7E41-4F64-819F-F003955AFC71}" type="presOf" srcId="{9D256AAF-B00D-48A0-90FB-2657A5AE3604}" destId="{36F7DD17-F7EB-4FFB-BB33-7F2BDE6ABD9D}" srcOrd="0" destOrd="0" presId="urn:microsoft.com/office/officeart/2005/8/layout/vList2"/>
    <dgm:cxn modelId="{6627EFDB-EC30-4858-957E-50D64DC98480}" type="presOf" srcId="{D38B8D07-EC5A-4592-94B2-E35EDDBBABCF}" destId="{80EE0803-E650-424E-A949-CD216050F9CA}" srcOrd="0" destOrd="1" presId="urn:microsoft.com/office/officeart/2005/8/layout/vList2"/>
    <dgm:cxn modelId="{0FF46FDD-8736-44A3-9F2F-5E6D1B487F28}" type="presOf" srcId="{60C4EFC9-DE19-48AB-961C-ACB4C27C1069}" destId="{80EE0803-E650-424E-A949-CD216050F9CA}" srcOrd="0" destOrd="0" presId="urn:microsoft.com/office/officeart/2005/8/layout/vList2"/>
    <dgm:cxn modelId="{6BFD69EB-FE44-4E2B-B40B-534DBF38758F}" type="presOf" srcId="{D72F8F03-F17B-4630-B6B8-944B2691BDB1}" destId="{A14C9022-91C5-49FD-A4FD-FF3426705D07}" srcOrd="0" destOrd="2" presId="urn:microsoft.com/office/officeart/2005/8/layout/vList2"/>
    <dgm:cxn modelId="{236346F3-3D05-488D-94AD-95CFBBBABF51}" srcId="{C09A23A9-5375-4906-91E8-F5E5189C74C5}" destId="{60C4EFC9-DE19-48AB-961C-ACB4C27C1069}" srcOrd="0" destOrd="0" parTransId="{FAFF3E3A-9733-4B3A-B666-8892BC3A81A2}" sibTransId="{1769F123-4590-43C0-B039-7061A00907C9}"/>
    <dgm:cxn modelId="{737D5ACC-FB2D-4582-AE3C-A825A030A5AE}" type="presParOf" srcId="{CE2C0C61-88FF-4784-B80A-245C031EE891}" destId="{2F9E6E91-D367-4437-BDC9-96BDE4BC4207}" srcOrd="0" destOrd="0" presId="urn:microsoft.com/office/officeart/2005/8/layout/vList2"/>
    <dgm:cxn modelId="{AD4B7A82-B6F9-47BD-BEF9-41D74205D20F}" type="presParOf" srcId="{CE2C0C61-88FF-4784-B80A-245C031EE891}" destId="{0013F1E2-5487-4245-A9BA-D8EFE64CE39E}" srcOrd="1" destOrd="0" presId="urn:microsoft.com/office/officeart/2005/8/layout/vList2"/>
    <dgm:cxn modelId="{E4684C9B-073F-4630-9FAD-F910C8F2254D}" type="presParOf" srcId="{CE2C0C61-88FF-4784-B80A-245C031EE891}" destId="{36F7DD17-F7EB-4FFB-BB33-7F2BDE6ABD9D}" srcOrd="2" destOrd="0" presId="urn:microsoft.com/office/officeart/2005/8/layout/vList2"/>
    <dgm:cxn modelId="{36680BB0-95C6-48E1-BAE4-16F7CCA34FC7}" type="presParOf" srcId="{CE2C0C61-88FF-4784-B80A-245C031EE891}" destId="{A14C9022-91C5-49FD-A4FD-FF3426705D07}" srcOrd="3" destOrd="0" presId="urn:microsoft.com/office/officeart/2005/8/layout/vList2"/>
    <dgm:cxn modelId="{64B88794-2325-4294-A12F-0A8F0F481033}" type="presParOf" srcId="{CE2C0C61-88FF-4784-B80A-245C031EE891}" destId="{2FE6CEBC-B27D-4A2F-BF18-ABD580E16795}" srcOrd="4" destOrd="0" presId="urn:microsoft.com/office/officeart/2005/8/layout/vList2"/>
    <dgm:cxn modelId="{9962856B-1F96-4EF4-A429-09A79B805CD6}" type="presParOf" srcId="{CE2C0C61-88FF-4784-B80A-245C031EE891}" destId="{80EE0803-E650-424E-A949-CD216050F9C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8AA861-7067-49DE-88BB-E706B996C7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C1E60D9-C769-4F87-9F58-8EF3B9872C5A}">
      <dgm:prSet/>
      <dgm:spPr/>
      <dgm:t>
        <a:bodyPr/>
        <a:lstStyle/>
        <a:p>
          <a:r>
            <a:rPr lang="en-US"/>
            <a:t>Create Copies of Data Storage Object - Database, Schema, and Tables</a:t>
          </a:r>
        </a:p>
      </dgm:t>
    </dgm:pt>
    <dgm:pt modelId="{0ED7281E-5C68-4EF5-8F29-FC74DF9925B0}" type="parTrans" cxnId="{4A81BD32-2C69-48E5-A17D-126BA6EC6F4D}">
      <dgm:prSet/>
      <dgm:spPr/>
      <dgm:t>
        <a:bodyPr/>
        <a:lstStyle/>
        <a:p>
          <a:endParaRPr lang="en-US"/>
        </a:p>
      </dgm:t>
    </dgm:pt>
    <dgm:pt modelId="{4DD5661D-8EB6-4C27-9BB1-FDDE16BE8ADF}" type="sibTrans" cxnId="{4A81BD32-2C69-48E5-A17D-126BA6EC6F4D}">
      <dgm:prSet/>
      <dgm:spPr/>
      <dgm:t>
        <a:bodyPr/>
        <a:lstStyle/>
        <a:p>
          <a:endParaRPr lang="en-US"/>
        </a:p>
      </dgm:t>
    </dgm:pt>
    <dgm:pt modelId="{6AE3F285-1D5D-483F-93E8-F4AAB5D8C559}">
      <dgm:prSet/>
      <dgm:spPr/>
      <dgm:t>
        <a:bodyPr/>
        <a:lstStyle/>
        <a:p>
          <a:r>
            <a:rPr lang="en-US"/>
            <a:t>Create Copies Configuration Object – Stage, File Format, Task</a:t>
          </a:r>
        </a:p>
      </dgm:t>
    </dgm:pt>
    <dgm:pt modelId="{085EB0B7-2798-4338-8E58-E660408AE9E0}" type="parTrans" cxnId="{839C6453-92B1-4EF1-ACCE-986F0FE85FBE}">
      <dgm:prSet/>
      <dgm:spPr/>
      <dgm:t>
        <a:bodyPr/>
        <a:lstStyle/>
        <a:p>
          <a:endParaRPr lang="en-US"/>
        </a:p>
      </dgm:t>
    </dgm:pt>
    <dgm:pt modelId="{87D97F0D-3362-4907-B702-B8387D127D3A}" type="sibTrans" cxnId="{839C6453-92B1-4EF1-ACCE-986F0FE85FBE}">
      <dgm:prSet/>
      <dgm:spPr/>
      <dgm:t>
        <a:bodyPr/>
        <a:lstStyle/>
        <a:p>
          <a:endParaRPr lang="en-US"/>
        </a:p>
      </dgm:t>
    </dgm:pt>
    <dgm:pt modelId="{867D769D-7043-4BD4-876E-93C5F51851CB}">
      <dgm:prSet/>
      <dgm:spPr/>
      <dgm:t>
        <a:bodyPr/>
        <a:lstStyle/>
        <a:p>
          <a:r>
            <a:rPr lang="en-US"/>
            <a:t>Clone object is independent from the Original Object</a:t>
          </a:r>
        </a:p>
      </dgm:t>
    </dgm:pt>
    <dgm:pt modelId="{E23E0078-9BBF-4006-BBD3-986A0D9F02C7}" type="parTrans" cxnId="{1051B065-10CE-4694-970D-923F8876E48D}">
      <dgm:prSet/>
      <dgm:spPr/>
      <dgm:t>
        <a:bodyPr/>
        <a:lstStyle/>
        <a:p>
          <a:endParaRPr lang="en-US"/>
        </a:p>
      </dgm:t>
    </dgm:pt>
    <dgm:pt modelId="{F66406D0-FF01-4CE2-8932-B7BD15C41D70}" type="sibTrans" cxnId="{1051B065-10CE-4694-970D-923F8876E48D}">
      <dgm:prSet/>
      <dgm:spPr/>
      <dgm:t>
        <a:bodyPr/>
        <a:lstStyle/>
        <a:p>
          <a:endParaRPr lang="en-US"/>
        </a:p>
      </dgm:t>
    </dgm:pt>
    <dgm:pt modelId="{14D7FCD5-16B5-4CA6-AE32-1409B6A68B4A}">
      <dgm:prSet/>
      <dgm:spPr/>
      <dgm:t>
        <a:bodyPr/>
        <a:lstStyle/>
        <a:p>
          <a:r>
            <a:rPr lang="en-US"/>
            <a:t>Easy to Copy All Metadata and Storage Management</a:t>
          </a:r>
        </a:p>
      </dgm:t>
    </dgm:pt>
    <dgm:pt modelId="{E8CDD95F-FFAE-43ED-9B24-0750FE5E9C59}" type="parTrans" cxnId="{2F1756FB-B8A3-4511-B205-2AC5B22111C0}">
      <dgm:prSet/>
      <dgm:spPr/>
      <dgm:t>
        <a:bodyPr/>
        <a:lstStyle/>
        <a:p>
          <a:endParaRPr lang="en-US"/>
        </a:p>
      </dgm:t>
    </dgm:pt>
    <dgm:pt modelId="{96401D4D-771C-4E8C-B8F5-000E4F21D6A6}" type="sibTrans" cxnId="{2F1756FB-B8A3-4511-B205-2AC5B22111C0}">
      <dgm:prSet/>
      <dgm:spPr/>
      <dgm:t>
        <a:bodyPr/>
        <a:lstStyle/>
        <a:p>
          <a:endParaRPr lang="en-US"/>
        </a:p>
      </dgm:t>
    </dgm:pt>
    <dgm:pt modelId="{5B982804-F683-45DC-A4EB-9C8866A08B9B}">
      <dgm:prSet/>
      <dgm:spPr/>
      <dgm:t>
        <a:bodyPr/>
        <a:lstStyle/>
        <a:p>
          <a:r>
            <a:rPr lang="en-US" dirty="0"/>
            <a:t>Create Table &lt;Clone-Table-Name&gt; Clone &lt;Source-Table-Name&gt;</a:t>
          </a:r>
        </a:p>
      </dgm:t>
    </dgm:pt>
    <dgm:pt modelId="{B9B0184B-EC1E-4D6A-B598-D5BC9F406126}" type="parTrans" cxnId="{870BF627-AC1B-47EF-AB6B-96E3EACD6F9B}">
      <dgm:prSet/>
      <dgm:spPr/>
      <dgm:t>
        <a:bodyPr/>
        <a:lstStyle/>
        <a:p>
          <a:endParaRPr lang="en-US"/>
        </a:p>
      </dgm:t>
    </dgm:pt>
    <dgm:pt modelId="{173C0808-61A9-42C9-86A6-312D4698A043}" type="sibTrans" cxnId="{870BF627-AC1B-47EF-AB6B-96E3EACD6F9B}">
      <dgm:prSet/>
      <dgm:spPr/>
      <dgm:t>
        <a:bodyPr/>
        <a:lstStyle/>
        <a:p>
          <a:endParaRPr lang="en-US"/>
        </a:p>
      </dgm:t>
    </dgm:pt>
    <dgm:pt modelId="{CE50F043-5303-4C85-B10B-6BFDAACA56BD}">
      <dgm:prSet/>
      <dgm:spPr/>
      <dgm:t>
        <a:bodyPr/>
        <a:lstStyle/>
        <a:p>
          <a:r>
            <a:rPr lang="en-US"/>
            <a:t>Create Table &lt;Clone-Table-Name&gt; Clone &lt;Source-Table-Name&gt; Before (Timestamp=&gt;&lt;Timestamp&gt;)</a:t>
          </a:r>
        </a:p>
      </dgm:t>
    </dgm:pt>
    <dgm:pt modelId="{17F7E0AD-5170-427C-8656-0BCF71E7E3F5}" type="parTrans" cxnId="{C7C311D5-A0AD-425B-B56C-870D2B8AF8B0}">
      <dgm:prSet/>
      <dgm:spPr/>
      <dgm:t>
        <a:bodyPr/>
        <a:lstStyle/>
        <a:p>
          <a:endParaRPr lang="en-US"/>
        </a:p>
      </dgm:t>
    </dgm:pt>
    <dgm:pt modelId="{2823B2BA-B239-4144-A878-9F5335C4651E}" type="sibTrans" cxnId="{C7C311D5-A0AD-425B-B56C-870D2B8AF8B0}">
      <dgm:prSet/>
      <dgm:spPr/>
      <dgm:t>
        <a:bodyPr/>
        <a:lstStyle/>
        <a:p>
          <a:endParaRPr lang="en-US"/>
        </a:p>
      </dgm:t>
    </dgm:pt>
    <dgm:pt modelId="{13747D41-8E79-4160-BEA9-023F5935845E}" type="pres">
      <dgm:prSet presAssocID="{E18AA861-7067-49DE-88BB-E706B996C77A}" presName="linear" presStyleCnt="0">
        <dgm:presLayoutVars>
          <dgm:animLvl val="lvl"/>
          <dgm:resizeHandles val="exact"/>
        </dgm:presLayoutVars>
      </dgm:prSet>
      <dgm:spPr/>
    </dgm:pt>
    <dgm:pt modelId="{6DBD7B78-1A3E-4628-A216-774607AE63C0}" type="pres">
      <dgm:prSet presAssocID="{DC1E60D9-C769-4F87-9F58-8EF3B9872C5A}" presName="parentText" presStyleLbl="node1" presStyleIdx="0" presStyleCnt="6">
        <dgm:presLayoutVars>
          <dgm:chMax val="0"/>
          <dgm:bulletEnabled val="1"/>
        </dgm:presLayoutVars>
      </dgm:prSet>
      <dgm:spPr/>
    </dgm:pt>
    <dgm:pt modelId="{C3E80E75-9214-4743-9CD1-FD8DDD56C048}" type="pres">
      <dgm:prSet presAssocID="{4DD5661D-8EB6-4C27-9BB1-FDDE16BE8ADF}" presName="spacer" presStyleCnt="0"/>
      <dgm:spPr/>
    </dgm:pt>
    <dgm:pt modelId="{8DB9A9B9-8844-4B93-81E5-74A2A114AA96}" type="pres">
      <dgm:prSet presAssocID="{6AE3F285-1D5D-483F-93E8-F4AAB5D8C559}" presName="parentText" presStyleLbl="node1" presStyleIdx="1" presStyleCnt="6">
        <dgm:presLayoutVars>
          <dgm:chMax val="0"/>
          <dgm:bulletEnabled val="1"/>
        </dgm:presLayoutVars>
      </dgm:prSet>
      <dgm:spPr/>
    </dgm:pt>
    <dgm:pt modelId="{805BAED7-FE80-4993-94BC-A4403637D5F8}" type="pres">
      <dgm:prSet presAssocID="{87D97F0D-3362-4907-B702-B8387D127D3A}" presName="spacer" presStyleCnt="0"/>
      <dgm:spPr/>
    </dgm:pt>
    <dgm:pt modelId="{8360A4C3-3132-4581-86BC-C9F0BAC0FE9A}" type="pres">
      <dgm:prSet presAssocID="{867D769D-7043-4BD4-876E-93C5F51851CB}" presName="parentText" presStyleLbl="node1" presStyleIdx="2" presStyleCnt="6">
        <dgm:presLayoutVars>
          <dgm:chMax val="0"/>
          <dgm:bulletEnabled val="1"/>
        </dgm:presLayoutVars>
      </dgm:prSet>
      <dgm:spPr/>
    </dgm:pt>
    <dgm:pt modelId="{F683DB0B-F715-440E-86DC-4A3AC5124BCD}" type="pres">
      <dgm:prSet presAssocID="{F66406D0-FF01-4CE2-8932-B7BD15C41D70}" presName="spacer" presStyleCnt="0"/>
      <dgm:spPr/>
    </dgm:pt>
    <dgm:pt modelId="{A681F6B7-C930-47E0-A1F4-FB6A173EF69C}" type="pres">
      <dgm:prSet presAssocID="{14D7FCD5-16B5-4CA6-AE32-1409B6A68B4A}" presName="parentText" presStyleLbl="node1" presStyleIdx="3" presStyleCnt="6">
        <dgm:presLayoutVars>
          <dgm:chMax val="0"/>
          <dgm:bulletEnabled val="1"/>
        </dgm:presLayoutVars>
      </dgm:prSet>
      <dgm:spPr/>
    </dgm:pt>
    <dgm:pt modelId="{0ADEF13D-23ED-4B6F-9E44-E9A750C04477}" type="pres">
      <dgm:prSet presAssocID="{96401D4D-771C-4E8C-B8F5-000E4F21D6A6}" presName="spacer" presStyleCnt="0"/>
      <dgm:spPr/>
    </dgm:pt>
    <dgm:pt modelId="{C6087239-7128-4A86-941F-F2354747878B}" type="pres">
      <dgm:prSet presAssocID="{5B982804-F683-45DC-A4EB-9C8866A08B9B}" presName="parentText" presStyleLbl="node1" presStyleIdx="4" presStyleCnt="6">
        <dgm:presLayoutVars>
          <dgm:chMax val="0"/>
          <dgm:bulletEnabled val="1"/>
        </dgm:presLayoutVars>
      </dgm:prSet>
      <dgm:spPr/>
    </dgm:pt>
    <dgm:pt modelId="{6F61F2DC-AF1C-4FB4-8339-75F592BFB239}" type="pres">
      <dgm:prSet presAssocID="{173C0808-61A9-42C9-86A6-312D4698A043}" presName="spacer" presStyleCnt="0"/>
      <dgm:spPr/>
    </dgm:pt>
    <dgm:pt modelId="{DBAFB95F-D5C0-46F8-BCF9-3A5AA6F40E0B}" type="pres">
      <dgm:prSet presAssocID="{CE50F043-5303-4C85-B10B-6BFDAACA56BD}" presName="parentText" presStyleLbl="node1" presStyleIdx="5" presStyleCnt="6">
        <dgm:presLayoutVars>
          <dgm:chMax val="0"/>
          <dgm:bulletEnabled val="1"/>
        </dgm:presLayoutVars>
      </dgm:prSet>
      <dgm:spPr/>
    </dgm:pt>
  </dgm:ptLst>
  <dgm:cxnLst>
    <dgm:cxn modelId="{FF3CA20D-48DB-46D6-A593-374A8480E378}" type="presOf" srcId="{CE50F043-5303-4C85-B10B-6BFDAACA56BD}" destId="{DBAFB95F-D5C0-46F8-BCF9-3A5AA6F40E0B}" srcOrd="0" destOrd="0" presId="urn:microsoft.com/office/officeart/2005/8/layout/vList2"/>
    <dgm:cxn modelId="{870BF627-AC1B-47EF-AB6B-96E3EACD6F9B}" srcId="{E18AA861-7067-49DE-88BB-E706B996C77A}" destId="{5B982804-F683-45DC-A4EB-9C8866A08B9B}" srcOrd="4" destOrd="0" parTransId="{B9B0184B-EC1E-4D6A-B598-D5BC9F406126}" sibTransId="{173C0808-61A9-42C9-86A6-312D4698A043}"/>
    <dgm:cxn modelId="{4A81BD32-2C69-48E5-A17D-126BA6EC6F4D}" srcId="{E18AA861-7067-49DE-88BB-E706B996C77A}" destId="{DC1E60D9-C769-4F87-9F58-8EF3B9872C5A}" srcOrd="0" destOrd="0" parTransId="{0ED7281E-5C68-4EF5-8F29-FC74DF9925B0}" sibTransId="{4DD5661D-8EB6-4C27-9BB1-FDDE16BE8ADF}"/>
    <dgm:cxn modelId="{BEAC4E35-E7F3-4DBB-9A2D-FEBD71DE0928}" type="presOf" srcId="{6AE3F285-1D5D-483F-93E8-F4AAB5D8C559}" destId="{8DB9A9B9-8844-4B93-81E5-74A2A114AA96}" srcOrd="0" destOrd="0" presId="urn:microsoft.com/office/officeart/2005/8/layout/vList2"/>
    <dgm:cxn modelId="{1051B065-10CE-4694-970D-923F8876E48D}" srcId="{E18AA861-7067-49DE-88BB-E706B996C77A}" destId="{867D769D-7043-4BD4-876E-93C5F51851CB}" srcOrd="2" destOrd="0" parTransId="{E23E0078-9BBF-4006-BBD3-986A0D9F02C7}" sibTransId="{F66406D0-FF01-4CE2-8932-B7BD15C41D70}"/>
    <dgm:cxn modelId="{839C6453-92B1-4EF1-ACCE-986F0FE85FBE}" srcId="{E18AA861-7067-49DE-88BB-E706B996C77A}" destId="{6AE3F285-1D5D-483F-93E8-F4AAB5D8C559}" srcOrd="1" destOrd="0" parTransId="{085EB0B7-2798-4338-8E58-E660408AE9E0}" sibTransId="{87D97F0D-3362-4907-B702-B8387D127D3A}"/>
    <dgm:cxn modelId="{90E56890-0315-4DD2-A649-3307EC96F2C9}" type="presOf" srcId="{867D769D-7043-4BD4-876E-93C5F51851CB}" destId="{8360A4C3-3132-4581-86BC-C9F0BAC0FE9A}" srcOrd="0" destOrd="0" presId="urn:microsoft.com/office/officeart/2005/8/layout/vList2"/>
    <dgm:cxn modelId="{ED383DA9-A92F-4D79-8C1F-9DF9161F3321}" type="presOf" srcId="{14D7FCD5-16B5-4CA6-AE32-1409B6A68B4A}" destId="{A681F6B7-C930-47E0-A1F4-FB6A173EF69C}" srcOrd="0" destOrd="0" presId="urn:microsoft.com/office/officeart/2005/8/layout/vList2"/>
    <dgm:cxn modelId="{34F163AB-D714-44B9-B78B-493C0B4FD8B2}" type="presOf" srcId="{5B982804-F683-45DC-A4EB-9C8866A08B9B}" destId="{C6087239-7128-4A86-941F-F2354747878B}" srcOrd="0" destOrd="0" presId="urn:microsoft.com/office/officeart/2005/8/layout/vList2"/>
    <dgm:cxn modelId="{F39C34C1-A05A-4B6A-95F8-FAF0EEC36B85}" type="presOf" srcId="{E18AA861-7067-49DE-88BB-E706B996C77A}" destId="{13747D41-8E79-4160-BEA9-023F5935845E}" srcOrd="0" destOrd="0" presId="urn:microsoft.com/office/officeart/2005/8/layout/vList2"/>
    <dgm:cxn modelId="{C7C311D5-A0AD-425B-B56C-870D2B8AF8B0}" srcId="{E18AA861-7067-49DE-88BB-E706B996C77A}" destId="{CE50F043-5303-4C85-B10B-6BFDAACA56BD}" srcOrd="5" destOrd="0" parTransId="{17F7E0AD-5170-427C-8656-0BCF71E7E3F5}" sibTransId="{2823B2BA-B239-4144-A878-9F5335C4651E}"/>
    <dgm:cxn modelId="{F4D8B1D8-3326-414B-8843-E1F81319262C}" type="presOf" srcId="{DC1E60D9-C769-4F87-9F58-8EF3B9872C5A}" destId="{6DBD7B78-1A3E-4628-A216-774607AE63C0}" srcOrd="0" destOrd="0" presId="urn:microsoft.com/office/officeart/2005/8/layout/vList2"/>
    <dgm:cxn modelId="{2F1756FB-B8A3-4511-B205-2AC5B22111C0}" srcId="{E18AA861-7067-49DE-88BB-E706B996C77A}" destId="{14D7FCD5-16B5-4CA6-AE32-1409B6A68B4A}" srcOrd="3" destOrd="0" parTransId="{E8CDD95F-FFAE-43ED-9B24-0750FE5E9C59}" sibTransId="{96401D4D-771C-4E8C-B8F5-000E4F21D6A6}"/>
    <dgm:cxn modelId="{9C6D5C08-5D27-491D-81BF-AC081537C352}" type="presParOf" srcId="{13747D41-8E79-4160-BEA9-023F5935845E}" destId="{6DBD7B78-1A3E-4628-A216-774607AE63C0}" srcOrd="0" destOrd="0" presId="urn:microsoft.com/office/officeart/2005/8/layout/vList2"/>
    <dgm:cxn modelId="{F350CF43-B493-4148-B49B-22C304931040}" type="presParOf" srcId="{13747D41-8E79-4160-BEA9-023F5935845E}" destId="{C3E80E75-9214-4743-9CD1-FD8DDD56C048}" srcOrd="1" destOrd="0" presId="urn:microsoft.com/office/officeart/2005/8/layout/vList2"/>
    <dgm:cxn modelId="{EC02B2B0-61C8-4495-94B9-03DD05233BFB}" type="presParOf" srcId="{13747D41-8E79-4160-BEA9-023F5935845E}" destId="{8DB9A9B9-8844-4B93-81E5-74A2A114AA96}" srcOrd="2" destOrd="0" presId="urn:microsoft.com/office/officeart/2005/8/layout/vList2"/>
    <dgm:cxn modelId="{C3AD3AA2-C3CD-402E-AEE3-E74DE5682F51}" type="presParOf" srcId="{13747D41-8E79-4160-BEA9-023F5935845E}" destId="{805BAED7-FE80-4993-94BC-A4403637D5F8}" srcOrd="3" destOrd="0" presId="urn:microsoft.com/office/officeart/2005/8/layout/vList2"/>
    <dgm:cxn modelId="{14480A68-02B6-45BA-9933-1BCFC748BCB8}" type="presParOf" srcId="{13747D41-8E79-4160-BEA9-023F5935845E}" destId="{8360A4C3-3132-4581-86BC-C9F0BAC0FE9A}" srcOrd="4" destOrd="0" presId="urn:microsoft.com/office/officeart/2005/8/layout/vList2"/>
    <dgm:cxn modelId="{5C4A2628-3C1A-45D2-8093-F5643B2BEF14}" type="presParOf" srcId="{13747D41-8E79-4160-BEA9-023F5935845E}" destId="{F683DB0B-F715-440E-86DC-4A3AC5124BCD}" srcOrd="5" destOrd="0" presId="urn:microsoft.com/office/officeart/2005/8/layout/vList2"/>
    <dgm:cxn modelId="{81B3099D-39A1-4375-82A7-FF1AB719C55B}" type="presParOf" srcId="{13747D41-8E79-4160-BEA9-023F5935845E}" destId="{A681F6B7-C930-47E0-A1F4-FB6A173EF69C}" srcOrd="6" destOrd="0" presId="urn:microsoft.com/office/officeart/2005/8/layout/vList2"/>
    <dgm:cxn modelId="{1199DD5A-2BC8-44A6-B626-72DACB84583D}" type="presParOf" srcId="{13747D41-8E79-4160-BEA9-023F5935845E}" destId="{0ADEF13D-23ED-4B6F-9E44-E9A750C04477}" srcOrd="7" destOrd="0" presId="urn:microsoft.com/office/officeart/2005/8/layout/vList2"/>
    <dgm:cxn modelId="{E90D1953-B173-48FF-AFD3-F764617F612B}" type="presParOf" srcId="{13747D41-8E79-4160-BEA9-023F5935845E}" destId="{C6087239-7128-4A86-941F-F2354747878B}" srcOrd="8" destOrd="0" presId="urn:microsoft.com/office/officeart/2005/8/layout/vList2"/>
    <dgm:cxn modelId="{DC7D5919-0BF4-4D91-8E44-96A87FD2C1D1}" type="presParOf" srcId="{13747D41-8E79-4160-BEA9-023F5935845E}" destId="{6F61F2DC-AF1C-4FB4-8339-75F592BFB239}" srcOrd="9" destOrd="0" presId="urn:microsoft.com/office/officeart/2005/8/layout/vList2"/>
    <dgm:cxn modelId="{C3E23660-2880-49CA-BC0F-4D14C209A3EF}" type="presParOf" srcId="{13747D41-8E79-4160-BEA9-023F5935845E}" destId="{DBAFB95F-D5C0-46F8-BCF9-3A5AA6F40E0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EFC636-48A8-4EB5-AB8D-F97087D99415}"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D957D03-6C17-480B-970F-58E37C92FAAE}">
      <dgm:prSet/>
      <dgm:spPr/>
      <dgm:t>
        <a:bodyPr/>
        <a:lstStyle/>
        <a:p>
          <a:pPr>
            <a:lnSpc>
              <a:spcPct val="100000"/>
            </a:lnSpc>
            <a:defRPr b="1"/>
          </a:pPr>
          <a:r>
            <a:rPr lang="en-US" b="0" i="0"/>
            <a:t>Shares are named Snowflake objects that encapsulate all of the information required to share a database. Each share consists of:</a:t>
          </a:r>
          <a:endParaRPr lang="en-US"/>
        </a:p>
      </dgm:t>
    </dgm:pt>
    <dgm:pt modelId="{7DE25F20-83EF-48F0-BCA3-AED97863FB45}" type="parTrans" cxnId="{323E7054-1C5E-47DF-9445-A2F7724825D8}">
      <dgm:prSet/>
      <dgm:spPr/>
      <dgm:t>
        <a:bodyPr/>
        <a:lstStyle/>
        <a:p>
          <a:endParaRPr lang="en-US"/>
        </a:p>
      </dgm:t>
    </dgm:pt>
    <dgm:pt modelId="{6FB7EC16-2D29-456A-8B5E-6BDB9470ACBC}" type="sibTrans" cxnId="{323E7054-1C5E-47DF-9445-A2F7724825D8}">
      <dgm:prSet/>
      <dgm:spPr/>
      <dgm:t>
        <a:bodyPr/>
        <a:lstStyle/>
        <a:p>
          <a:endParaRPr lang="en-US"/>
        </a:p>
      </dgm:t>
    </dgm:pt>
    <dgm:pt modelId="{227B3672-62EF-45B2-BA29-CDB348C65839}">
      <dgm:prSet/>
      <dgm:spPr/>
      <dgm:t>
        <a:bodyPr/>
        <a:lstStyle/>
        <a:p>
          <a:pPr>
            <a:lnSpc>
              <a:spcPct val="100000"/>
            </a:lnSpc>
          </a:pPr>
          <a:r>
            <a:rPr lang="en-US"/>
            <a:t>The privileges that grant access to the database(s) and the schema containing the objects to share.</a:t>
          </a:r>
        </a:p>
      </dgm:t>
    </dgm:pt>
    <dgm:pt modelId="{AEB1431A-282F-4BB6-84E3-FC5051FAC3C8}" type="parTrans" cxnId="{F7AEC357-FCA3-49CA-9969-B79E2A14E19F}">
      <dgm:prSet/>
      <dgm:spPr/>
      <dgm:t>
        <a:bodyPr/>
        <a:lstStyle/>
        <a:p>
          <a:endParaRPr lang="en-US"/>
        </a:p>
      </dgm:t>
    </dgm:pt>
    <dgm:pt modelId="{60D7F104-B5D2-43AD-AE25-E451DF13FD3D}" type="sibTrans" cxnId="{F7AEC357-FCA3-49CA-9969-B79E2A14E19F}">
      <dgm:prSet/>
      <dgm:spPr/>
      <dgm:t>
        <a:bodyPr/>
        <a:lstStyle/>
        <a:p>
          <a:endParaRPr lang="en-US"/>
        </a:p>
      </dgm:t>
    </dgm:pt>
    <dgm:pt modelId="{B6B73C9E-4C99-4FEB-A80E-823835FDF40D}">
      <dgm:prSet/>
      <dgm:spPr/>
      <dgm:t>
        <a:bodyPr/>
        <a:lstStyle/>
        <a:p>
          <a:pPr>
            <a:lnSpc>
              <a:spcPct val="100000"/>
            </a:lnSpc>
          </a:pPr>
          <a:r>
            <a:rPr lang="en-US"/>
            <a:t>The privileges that grant access to the specific objects in the database.</a:t>
          </a:r>
        </a:p>
      </dgm:t>
    </dgm:pt>
    <dgm:pt modelId="{E5EAAC85-4B80-49B3-A4FC-F8BA25AD46BD}" type="parTrans" cxnId="{01705217-56F2-41EF-A045-E9DBA1CEC336}">
      <dgm:prSet/>
      <dgm:spPr/>
      <dgm:t>
        <a:bodyPr/>
        <a:lstStyle/>
        <a:p>
          <a:endParaRPr lang="en-US"/>
        </a:p>
      </dgm:t>
    </dgm:pt>
    <dgm:pt modelId="{32AD5DA4-09E8-467A-A81E-201D2DB3CA7A}" type="sibTrans" cxnId="{01705217-56F2-41EF-A045-E9DBA1CEC336}">
      <dgm:prSet/>
      <dgm:spPr/>
      <dgm:t>
        <a:bodyPr/>
        <a:lstStyle/>
        <a:p>
          <a:endParaRPr lang="en-US"/>
        </a:p>
      </dgm:t>
    </dgm:pt>
    <dgm:pt modelId="{8D880C73-9969-47A6-B45A-26B71C7C17BD}">
      <dgm:prSet/>
      <dgm:spPr/>
      <dgm:t>
        <a:bodyPr/>
        <a:lstStyle/>
        <a:p>
          <a:pPr>
            <a:lnSpc>
              <a:spcPct val="100000"/>
            </a:lnSpc>
          </a:pPr>
          <a:r>
            <a:rPr lang="en-US"/>
            <a:t>The consumer accounts with which the database and its objects are shared.</a:t>
          </a:r>
        </a:p>
      </dgm:t>
    </dgm:pt>
    <dgm:pt modelId="{87A3067F-30C3-47EE-9EBD-B60E74EB4297}" type="parTrans" cxnId="{82677722-E13D-4D36-B2A4-460552D98525}">
      <dgm:prSet/>
      <dgm:spPr/>
      <dgm:t>
        <a:bodyPr/>
        <a:lstStyle/>
        <a:p>
          <a:endParaRPr lang="en-US"/>
        </a:p>
      </dgm:t>
    </dgm:pt>
    <dgm:pt modelId="{FCD8715E-5211-42F4-ADF2-8B2081A0E00E}" type="sibTrans" cxnId="{82677722-E13D-4D36-B2A4-460552D98525}">
      <dgm:prSet/>
      <dgm:spPr/>
      <dgm:t>
        <a:bodyPr/>
        <a:lstStyle/>
        <a:p>
          <a:endParaRPr lang="en-US"/>
        </a:p>
      </dgm:t>
    </dgm:pt>
    <dgm:pt modelId="{082E69A3-EE02-4FAF-BBE3-525E77C2A679}">
      <dgm:prSet/>
      <dgm:spPr/>
      <dgm:t>
        <a:bodyPr/>
        <a:lstStyle/>
        <a:p>
          <a:pPr>
            <a:lnSpc>
              <a:spcPct val="100000"/>
            </a:lnSpc>
            <a:defRPr b="1"/>
          </a:pPr>
          <a:r>
            <a:rPr lang="en-US"/>
            <a:t>Shares are secure, configurable, and controlled 100% by the provider account:</a:t>
          </a:r>
        </a:p>
      </dgm:t>
    </dgm:pt>
    <dgm:pt modelId="{34D56B38-37C4-4DD3-BD8B-12B4B7616729}" type="parTrans" cxnId="{A57C1A98-525C-4AB5-A62D-449DDEBB70F0}">
      <dgm:prSet/>
      <dgm:spPr/>
      <dgm:t>
        <a:bodyPr/>
        <a:lstStyle/>
        <a:p>
          <a:endParaRPr lang="en-US"/>
        </a:p>
      </dgm:t>
    </dgm:pt>
    <dgm:pt modelId="{008270F6-2A63-416E-8630-E4A3650D3935}" type="sibTrans" cxnId="{A57C1A98-525C-4AB5-A62D-449DDEBB70F0}">
      <dgm:prSet/>
      <dgm:spPr/>
      <dgm:t>
        <a:bodyPr/>
        <a:lstStyle/>
        <a:p>
          <a:endParaRPr lang="en-US"/>
        </a:p>
      </dgm:t>
    </dgm:pt>
    <dgm:pt modelId="{C403348A-91ED-44EF-8B9B-FF0D4B6F7D9C}">
      <dgm:prSet/>
      <dgm:spPr/>
      <dgm:t>
        <a:bodyPr/>
        <a:lstStyle/>
        <a:p>
          <a:pPr>
            <a:lnSpc>
              <a:spcPct val="100000"/>
            </a:lnSpc>
          </a:pPr>
          <a:r>
            <a:rPr lang="en-US"/>
            <a:t>New objects added to a share become immediately available to all consumers, providing real-time access to shared data.</a:t>
          </a:r>
        </a:p>
      </dgm:t>
    </dgm:pt>
    <dgm:pt modelId="{080BD1CA-7569-4E40-A08E-4F24D0BBC117}" type="parTrans" cxnId="{19160EA3-E3B7-485E-A523-D6CE6466B8C2}">
      <dgm:prSet/>
      <dgm:spPr/>
      <dgm:t>
        <a:bodyPr/>
        <a:lstStyle/>
        <a:p>
          <a:endParaRPr lang="en-US"/>
        </a:p>
      </dgm:t>
    </dgm:pt>
    <dgm:pt modelId="{6988678E-5B92-4C2C-BAEC-8AAA1906CBC6}" type="sibTrans" cxnId="{19160EA3-E3B7-485E-A523-D6CE6466B8C2}">
      <dgm:prSet/>
      <dgm:spPr/>
      <dgm:t>
        <a:bodyPr/>
        <a:lstStyle/>
        <a:p>
          <a:endParaRPr lang="en-US"/>
        </a:p>
      </dgm:t>
    </dgm:pt>
    <dgm:pt modelId="{31997ABC-3D69-4736-8E47-71691EFAD231}">
      <dgm:prSet/>
      <dgm:spPr/>
      <dgm:t>
        <a:bodyPr/>
        <a:lstStyle/>
        <a:p>
          <a:pPr>
            <a:lnSpc>
              <a:spcPct val="100000"/>
            </a:lnSpc>
          </a:pPr>
          <a:r>
            <a:rPr lang="en-US"/>
            <a:t>Access to a share (or any of the objects in a share) can be revoked at any time.</a:t>
          </a:r>
        </a:p>
      </dgm:t>
    </dgm:pt>
    <dgm:pt modelId="{C546849E-53BE-4F96-886E-BB135EB753A7}" type="parTrans" cxnId="{5CD8DA49-C8ED-4329-9E47-C260CF3B115B}">
      <dgm:prSet/>
      <dgm:spPr/>
      <dgm:t>
        <a:bodyPr/>
        <a:lstStyle/>
        <a:p>
          <a:endParaRPr lang="en-US"/>
        </a:p>
      </dgm:t>
    </dgm:pt>
    <dgm:pt modelId="{ACE96D19-991B-4BAF-B259-61C1204A5B11}" type="sibTrans" cxnId="{5CD8DA49-C8ED-4329-9E47-C260CF3B115B}">
      <dgm:prSet/>
      <dgm:spPr/>
      <dgm:t>
        <a:bodyPr/>
        <a:lstStyle/>
        <a:p>
          <a:endParaRPr lang="en-US"/>
        </a:p>
      </dgm:t>
    </dgm:pt>
    <dgm:pt modelId="{80E230F5-2F4B-4992-9994-CEA89EFB2A2D}" type="pres">
      <dgm:prSet presAssocID="{F5EFC636-48A8-4EB5-AB8D-F97087D99415}" presName="root" presStyleCnt="0">
        <dgm:presLayoutVars>
          <dgm:dir/>
          <dgm:resizeHandles val="exact"/>
        </dgm:presLayoutVars>
      </dgm:prSet>
      <dgm:spPr/>
    </dgm:pt>
    <dgm:pt modelId="{86DB73F4-FAFD-4523-BA03-7FDC0FC5516F}" type="pres">
      <dgm:prSet presAssocID="{2D957D03-6C17-480B-970F-58E37C92FAAE}" presName="compNode" presStyleCnt="0"/>
      <dgm:spPr/>
    </dgm:pt>
    <dgm:pt modelId="{A27703B5-59DE-4DA7-8827-E07B75CF06EE}" type="pres">
      <dgm:prSet presAssocID="{2D957D03-6C17-480B-970F-58E37C92FAA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nowflake"/>
        </a:ext>
      </dgm:extLst>
    </dgm:pt>
    <dgm:pt modelId="{C8637741-13E0-4835-8CB4-45B0DF1B4FC7}" type="pres">
      <dgm:prSet presAssocID="{2D957D03-6C17-480B-970F-58E37C92FAAE}" presName="iconSpace" presStyleCnt="0"/>
      <dgm:spPr/>
    </dgm:pt>
    <dgm:pt modelId="{FF5983C8-C82A-4C17-B114-5E1B53BF384A}" type="pres">
      <dgm:prSet presAssocID="{2D957D03-6C17-480B-970F-58E37C92FAAE}" presName="parTx" presStyleLbl="revTx" presStyleIdx="0" presStyleCnt="4">
        <dgm:presLayoutVars>
          <dgm:chMax val="0"/>
          <dgm:chPref val="0"/>
        </dgm:presLayoutVars>
      </dgm:prSet>
      <dgm:spPr/>
    </dgm:pt>
    <dgm:pt modelId="{887D5C0F-4CA5-44B6-9008-BFF7A6AAE9A4}" type="pres">
      <dgm:prSet presAssocID="{2D957D03-6C17-480B-970F-58E37C92FAAE}" presName="txSpace" presStyleCnt="0"/>
      <dgm:spPr/>
    </dgm:pt>
    <dgm:pt modelId="{0D8511EF-3B3F-492E-8201-B2BCD42E20A8}" type="pres">
      <dgm:prSet presAssocID="{2D957D03-6C17-480B-970F-58E37C92FAAE}" presName="desTx" presStyleLbl="revTx" presStyleIdx="1" presStyleCnt="4">
        <dgm:presLayoutVars/>
      </dgm:prSet>
      <dgm:spPr/>
    </dgm:pt>
    <dgm:pt modelId="{1A60F085-2AD8-4E67-9FDA-0D9A962B3D01}" type="pres">
      <dgm:prSet presAssocID="{6FB7EC16-2D29-456A-8B5E-6BDB9470ACBC}" presName="sibTrans" presStyleCnt="0"/>
      <dgm:spPr/>
    </dgm:pt>
    <dgm:pt modelId="{A77EDC70-F5E4-4579-8B75-39907545ED2C}" type="pres">
      <dgm:prSet presAssocID="{082E69A3-EE02-4FAF-BBE3-525E77C2A679}" presName="compNode" presStyleCnt="0"/>
      <dgm:spPr/>
    </dgm:pt>
    <dgm:pt modelId="{100EBF00-E413-4CFB-BB06-92E0A7196959}" type="pres">
      <dgm:prSet presAssocID="{082E69A3-EE02-4FAF-BBE3-525E77C2A6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VD player"/>
        </a:ext>
      </dgm:extLst>
    </dgm:pt>
    <dgm:pt modelId="{6F328735-BF8C-4026-A60F-114710487445}" type="pres">
      <dgm:prSet presAssocID="{082E69A3-EE02-4FAF-BBE3-525E77C2A679}" presName="iconSpace" presStyleCnt="0"/>
      <dgm:spPr/>
    </dgm:pt>
    <dgm:pt modelId="{787CAED3-0A49-46B9-881D-C0D78E0F4F5D}" type="pres">
      <dgm:prSet presAssocID="{082E69A3-EE02-4FAF-BBE3-525E77C2A679}" presName="parTx" presStyleLbl="revTx" presStyleIdx="2" presStyleCnt="4">
        <dgm:presLayoutVars>
          <dgm:chMax val="0"/>
          <dgm:chPref val="0"/>
        </dgm:presLayoutVars>
      </dgm:prSet>
      <dgm:spPr/>
    </dgm:pt>
    <dgm:pt modelId="{4C416665-1A3F-43DC-8629-15A89A3DB227}" type="pres">
      <dgm:prSet presAssocID="{082E69A3-EE02-4FAF-BBE3-525E77C2A679}" presName="txSpace" presStyleCnt="0"/>
      <dgm:spPr/>
    </dgm:pt>
    <dgm:pt modelId="{164C7E85-3429-4F70-9C2E-45E9989CBC4A}" type="pres">
      <dgm:prSet presAssocID="{082E69A3-EE02-4FAF-BBE3-525E77C2A679}" presName="desTx" presStyleLbl="revTx" presStyleIdx="3" presStyleCnt="4">
        <dgm:presLayoutVars/>
      </dgm:prSet>
      <dgm:spPr/>
    </dgm:pt>
  </dgm:ptLst>
  <dgm:cxnLst>
    <dgm:cxn modelId="{5442B605-8DE7-4DCF-8B37-213F544D829E}" type="presOf" srcId="{227B3672-62EF-45B2-BA29-CDB348C65839}" destId="{0D8511EF-3B3F-492E-8201-B2BCD42E20A8}" srcOrd="0" destOrd="0" presId="urn:microsoft.com/office/officeart/2018/2/layout/IconLabelDescriptionList"/>
    <dgm:cxn modelId="{01705217-56F2-41EF-A045-E9DBA1CEC336}" srcId="{2D957D03-6C17-480B-970F-58E37C92FAAE}" destId="{B6B73C9E-4C99-4FEB-A80E-823835FDF40D}" srcOrd="1" destOrd="0" parTransId="{E5EAAC85-4B80-49B3-A4FC-F8BA25AD46BD}" sibTransId="{32AD5DA4-09E8-467A-A81E-201D2DB3CA7A}"/>
    <dgm:cxn modelId="{82677722-E13D-4D36-B2A4-460552D98525}" srcId="{2D957D03-6C17-480B-970F-58E37C92FAAE}" destId="{8D880C73-9969-47A6-B45A-26B71C7C17BD}" srcOrd="2" destOrd="0" parTransId="{87A3067F-30C3-47EE-9EBD-B60E74EB4297}" sibTransId="{FCD8715E-5211-42F4-ADF2-8B2081A0E00E}"/>
    <dgm:cxn modelId="{61FBF53F-D2B4-43C6-97BF-19815F2153E0}" type="presOf" srcId="{F5EFC636-48A8-4EB5-AB8D-F97087D99415}" destId="{80E230F5-2F4B-4992-9994-CEA89EFB2A2D}" srcOrd="0" destOrd="0" presId="urn:microsoft.com/office/officeart/2018/2/layout/IconLabelDescriptionList"/>
    <dgm:cxn modelId="{0C9E3E5F-AE93-4E96-BDD0-7578FD38D545}" type="presOf" srcId="{B6B73C9E-4C99-4FEB-A80E-823835FDF40D}" destId="{0D8511EF-3B3F-492E-8201-B2BCD42E20A8}" srcOrd="0" destOrd="1" presId="urn:microsoft.com/office/officeart/2018/2/layout/IconLabelDescriptionList"/>
    <dgm:cxn modelId="{828AD744-BDB1-40BB-92AC-2582E613D15B}" type="presOf" srcId="{C403348A-91ED-44EF-8B9B-FF0D4B6F7D9C}" destId="{164C7E85-3429-4F70-9C2E-45E9989CBC4A}" srcOrd="0" destOrd="0" presId="urn:microsoft.com/office/officeart/2018/2/layout/IconLabelDescriptionList"/>
    <dgm:cxn modelId="{5CD8DA49-C8ED-4329-9E47-C260CF3B115B}" srcId="{082E69A3-EE02-4FAF-BBE3-525E77C2A679}" destId="{31997ABC-3D69-4736-8E47-71691EFAD231}" srcOrd="1" destOrd="0" parTransId="{C546849E-53BE-4F96-886E-BB135EB753A7}" sibTransId="{ACE96D19-991B-4BAF-B259-61C1204A5B11}"/>
    <dgm:cxn modelId="{323E7054-1C5E-47DF-9445-A2F7724825D8}" srcId="{F5EFC636-48A8-4EB5-AB8D-F97087D99415}" destId="{2D957D03-6C17-480B-970F-58E37C92FAAE}" srcOrd="0" destOrd="0" parTransId="{7DE25F20-83EF-48F0-BCA3-AED97863FB45}" sibTransId="{6FB7EC16-2D29-456A-8B5E-6BDB9470ACBC}"/>
    <dgm:cxn modelId="{F7AEC357-FCA3-49CA-9969-B79E2A14E19F}" srcId="{2D957D03-6C17-480B-970F-58E37C92FAAE}" destId="{227B3672-62EF-45B2-BA29-CDB348C65839}" srcOrd="0" destOrd="0" parTransId="{AEB1431A-282F-4BB6-84E3-FC5051FAC3C8}" sibTransId="{60D7F104-B5D2-43AD-AE25-E451DF13FD3D}"/>
    <dgm:cxn modelId="{A57C1A98-525C-4AB5-A62D-449DDEBB70F0}" srcId="{F5EFC636-48A8-4EB5-AB8D-F97087D99415}" destId="{082E69A3-EE02-4FAF-BBE3-525E77C2A679}" srcOrd="1" destOrd="0" parTransId="{34D56B38-37C4-4DD3-BD8B-12B4B7616729}" sibTransId="{008270F6-2A63-416E-8630-E4A3650D3935}"/>
    <dgm:cxn modelId="{19160EA3-E3B7-485E-A523-D6CE6466B8C2}" srcId="{082E69A3-EE02-4FAF-BBE3-525E77C2A679}" destId="{C403348A-91ED-44EF-8B9B-FF0D4B6F7D9C}" srcOrd="0" destOrd="0" parTransId="{080BD1CA-7569-4E40-A08E-4F24D0BBC117}" sibTransId="{6988678E-5B92-4C2C-BAEC-8AAA1906CBC6}"/>
    <dgm:cxn modelId="{B3107CC9-EC9A-412D-88CF-669FB8B20706}" type="presOf" srcId="{31997ABC-3D69-4736-8E47-71691EFAD231}" destId="{164C7E85-3429-4F70-9C2E-45E9989CBC4A}" srcOrd="0" destOrd="1" presId="urn:microsoft.com/office/officeart/2018/2/layout/IconLabelDescriptionList"/>
    <dgm:cxn modelId="{491756E7-4E92-4A51-BAF4-BA3C08506694}" type="presOf" srcId="{082E69A3-EE02-4FAF-BBE3-525E77C2A679}" destId="{787CAED3-0A49-46B9-881D-C0D78E0F4F5D}" srcOrd="0" destOrd="0" presId="urn:microsoft.com/office/officeart/2018/2/layout/IconLabelDescriptionList"/>
    <dgm:cxn modelId="{67B4E0EF-0E0A-45AD-888F-4511CBF00B10}" type="presOf" srcId="{8D880C73-9969-47A6-B45A-26B71C7C17BD}" destId="{0D8511EF-3B3F-492E-8201-B2BCD42E20A8}" srcOrd="0" destOrd="2" presId="urn:microsoft.com/office/officeart/2018/2/layout/IconLabelDescriptionList"/>
    <dgm:cxn modelId="{DDD79CF8-03F4-4142-AC8E-D982810D8FAB}" type="presOf" srcId="{2D957D03-6C17-480B-970F-58E37C92FAAE}" destId="{FF5983C8-C82A-4C17-B114-5E1B53BF384A}" srcOrd="0" destOrd="0" presId="urn:microsoft.com/office/officeart/2018/2/layout/IconLabelDescriptionList"/>
    <dgm:cxn modelId="{5053EA0F-9666-412F-B32E-F00BEF858BE3}" type="presParOf" srcId="{80E230F5-2F4B-4992-9994-CEA89EFB2A2D}" destId="{86DB73F4-FAFD-4523-BA03-7FDC0FC5516F}" srcOrd="0" destOrd="0" presId="urn:microsoft.com/office/officeart/2018/2/layout/IconLabelDescriptionList"/>
    <dgm:cxn modelId="{DF15886E-02D2-401A-BA4C-8D04C2167163}" type="presParOf" srcId="{86DB73F4-FAFD-4523-BA03-7FDC0FC5516F}" destId="{A27703B5-59DE-4DA7-8827-E07B75CF06EE}" srcOrd="0" destOrd="0" presId="urn:microsoft.com/office/officeart/2018/2/layout/IconLabelDescriptionList"/>
    <dgm:cxn modelId="{10CB34DF-AC8A-449F-A739-6B6943FD2749}" type="presParOf" srcId="{86DB73F4-FAFD-4523-BA03-7FDC0FC5516F}" destId="{C8637741-13E0-4835-8CB4-45B0DF1B4FC7}" srcOrd="1" destOrd="0" presId="urn:microsoft.com/office/officeart/2018/2/layout/IconLabelDescriptionList"/>
    <dgm:cxn modelId="{319633ED-BF05-4014-9A6F-3B46FF9AB82B}" type="presParOf" srcId="{86DB73F4-FAFD-4523-BA03-7FDC0FC5516F}" destId="{FF5983C8-C82A-4C17-B114-5E1B53BF384A}" srcOrd="2" destOrd="0" presId="urn:microsoft.com/office/officeart/2018/2/layout/IconLabelDescriptionList"/>
    <dgm:cxn modelId="{7134F044-8450-4ADA-A018-EDBCB0ACFE7F}" type="presParOf" srcId="{86DB73F4-FAFD-4523-BA03-7FDC0FC5516F}" destId="{887D5C0F-4CA5-44B6-9008-BFF7A6AAE9A4}" srcOrd="3" destOrd="0" presId="urn:microsoft.com/office/officeart/2018/2/layout/IconLabelDescriptionList"/>
    <dgm:cxn modelId="{4B413760-61F3-4CE6-B329-3126319811F5}" type="presParOf" srcId="{86DB73F4-FAFD-4523-BA03-7FDC0FC5516F}" destId="{0D8511EF-3B3F-492E-8201-B2BCD42E20A8}" srcOrd="4" destOrd="0" presId="urn:microsoft.com/office/officeart/2018/2/layout/IconLabelDescriptionList"/>
    <dgm:cxn modelId="{C7B9AB4C-0F2B-4536-8835-70701AFCE659}" type="presParOf" srcId="{80E230F5-2F4B-4992-9994-CEA89EFB2A2D}" destId="{1A60F085-2AD8-4E67-9FDA-0D9A962B3D01}" srcOrd="1" destOrd="0" presId="urn:microsoft.com/office/officeart/2018/2/layout/IconLabelDescriptionList"/>
    <dgm:cxn modelId="{809CAD58-1E13-42B2-983E-6A1A06611297}" type="presParOf" srcId="{80E230F5-2F4B-4992-9994-CEA89EFB2A2D}" destId="{A77EDC70-F5E4-4579-8B75-39907545ED2C}" srcOrd="2" destOrd="0" presId="urn:microsoft.com/office/officeart/2018/2/layout/IconLabelDescriptionList"/>
    <dgm:cxn modelId="{735E59F7-C785-49AA-BA1E-4F352B9442E4}" type="presParOf" srcId="{A77EDC70-F5E4-4579-8B75-39907545ED2C}" destId="{100EBF00-E413-4CFB-BB06-92E0A7196959}" srcOrd="0" destOrd="0" presId="urn:microsoft.com/office/officeart/2018/2/layout/IconLabelDescriptionList"/>
    <dgm:cxn modelId="{9C3BEF6B-6F11-4C29-A3F1-E4A77E628007}" type="presParOf" srcId="{A77EDC70-F5E4-4579-8B75-39907545ED2C}" destId="{6F328735-BF8C-4026-A60F-114710487445}" srcOrd="1" destOrd="0" presId="urn:microsoft.com/office/officeart/2018/2/layout/IconLabelDescriptionList"/>
    <dgm:cxn modelId="{74E1501C-1B41-48A1-B503-ED6BA5BEEDA8}" type="presParOf" srcId="{A77EDC70-F5E4-4579-8B75-39907545ED2C}" destId="{787CAED3-0A49-46B9-881D-C0D78E0F4F5D}" srcOrd="2" destOrd="0" presId="urn:microsoft.com/office/officeart/2018/2/layout/IconLabelDescriptionList"/>
    <dgm:cxn modelId="{71861A65-28AE-4609-9FD0-A35A518F4DC5}" type="presParOf" srcId="{A77EDC70-F5E4-4579-8B75-39907545ED2C}" destId="{4C416665-1A3F-43DC-8629-15A89A3DB227}" srcOrd="3" destOrd="0" presId="urn:microsoft.com/office/officeart/2018/2/layout/IconLabelDescriptionList"/>
    <dgm:cxn modelId="{BA700332-DD9B-46B2-965C-F3B3ADD3D4D4}" type="presParOf" srcId="{A77EDC70-F5E4-4579-8B75-39907545ED2C}" destId="{164C7E85-3429-4F70-9C2E-45E9989CBC4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306767-484F-4C6A-9C55-A3E509288BC0}"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A98D2AE2-1D60-4455-BAF0-357172FD00A4}">
      <dgm:prSet/>
      <dgm:spPr/>
      <dgm:t>
        <a:bodyPr/>
        <a:lstStyle/>
        <a:p>
          <a:r>
            <a:rPr lang="en-US"/>
            <a:t>Create a materialized view when all of the following are true:</a:t>
          </a:r>
        </a:p>
      </dgm:t>
    </dgm:pt>
    <dgm:pt modelId="{FBEA0D43-369F-4743-885F-4F65E3AD2B87}" type="parTrans" cxnId="{18144143-C9A8-41FE-A549-A2A7159A38D1}">
      <dgm:prSet/>
      <dgm:spPr/>
      <dgm:t>
        <a:bodyPr/>
        <a:lstStyle/>
        <a:p>
          <a:endParaRPr lang="en-US"/>
        </a:p>
      </dgm:t>
    </dgm:pt>
    <dgm:pt modelId="{2347BAA5-956E-427E-BA2C-A30EEAF8E25E}" type="sibTrans" cxnId="{18144143-C9A8-41FE-A549-A2A7159A38D1}">
      <dgm:prSet/>
      <dgm:spPr/>
      <dgm:t>
        <a:bodyPr/>
        <a:lstStyle/>
        <a:p>
          <a:endParaRPr lang="en-US"/>
        </a:p>
      </dgm:t>
    </dgm:pt>
    <dgm:pt modelId="{48ED9B7F-BFBF-4CE1-BBCC-B1850200F4F7}">
      <dgm:prSet/>
      <dgm:spPr/>
      <dgm:t>
        <a:bodyPr/>
        <a:lstStyle/>
        <a:p>
          <a:r>
            <a:rPr lang="en-US"/>
            <a:t>The query results from the view don’t change often. This almost always means that the underlying/base table for the view doesn’t change often, or at least that the subset of base table rows used in the materialized view don’t change often.</a:t>
          </a:r>
        </a:p>
      </dgm:t>
    </dgm:pt>
    <dgm:pt modelId="{4A8922B4-D410-47E9-B45C-336E7B26F570}" type="parTrans" cxnId="{A08168DB-9F61-4DC9-B7F1-3C3630B7DD70}">
      <dgm:prSet/>
      <dgm:spPr/>
      <dgm:t>
        <a:bodyPr/>
        <a:lstStyle/>
        <a:p>
          <a:endParaRPr lang="en-US"/>
        </a:p>
      </dgm:t>
    </dgm:pt>
    <dgm:pt modelId="{8F99AE20-E849-4DF2-9C21-E12AA2478C9E}" type="sibTrans" cxnId="{A08168DB-9F61-4DC9-B7F1-3C3630B7DD70}">
      <dgm:prSet/>
      <dgm:spPr/>
      <dgm:t>
        <a:bodyPr/>
        <a:lstStyle/>
        <a:p>
          <a:endParaRPr lang="en-US"/>
        </a:p>
      </dgm:t>
    </dgm:pt>
    <dgm:pt modelId="{1F159D12-747A-486F-B98B-ECEC2413B2A4}">
      <dgm:prSet/>
      <dgm:spPr/>
      <dgm:t>
        <a:bodyPr/>
        <a:lstStyle/>
        <a:p>
          <a:r>
            <a:rPr lang="en-US"/>
            <a:t>The results of the view are used often (typically significantly more often than the query results change).</a:t>
          </a:r>
        </a:p>
      </dgm:t>
    </dgm:pt>
    <dgm:pt modelId="{28DEA43A-788B-4482-A6D7-6D813F2ED4B0}" type="parTrans" cxnId="{4DD486F6-B6A5-4E12-AEC3-052C0C5BECD2}">
      <dgm:prSet/>
      <dgm:spPr/>
      <dgm:t>
        <a:bodyPr/>
        <a:lstStyle/>
        <a:p>
          <a:endParaRPr lang="en-US"/>
        </a:p>
      </dgm:t>
    </dgm:pt>
    <dgm:pt modelId="{8AACB656-B753-4FE9-A988-53EFBE800EFE}" type="sibTrans" cxnId="{4DD486F6-B6A5-4E12-AEC3-052C0C5BECD2}">
      <dgm:prSet/>
      <dgm:spPr/>
      <dgm:t>
        <a:bodyPr/>
        <a:lstStyle/>
        <a:p>
          <a:endParaRPr lang="en-US"/>
        </a:p>
      </dgm:t>
    </dgm:pt>
    <dgm:pt modelId="{ECD26B76-A45E-45DD-9E34-A67C750272E5}">
      <dgm:prSet/>
      <dgm:spPr/>
      <dgm:t>
        <a:bodyPr/>
        <a:lstStyle/>
        <a:p>
          <a:r>
            <a:rPr lang="en-US"/>
            <a:t>The query consumes a lot of resources. Typically, this means that the query consumes a lot of processing time or credits, but it could also mean that the query consumes a lot of storage space for intermediate results.</a:t>
          </a:r>
        </a:p>
      </dgm:t>
    </dgm:pt>
    <dgm:pt modelId="{72593341-2E23-4E70-883E-C2C9715A6CCB}" type="parTrans" cxnId="{F5834D59-EFDC-47EF-952D-677321110710}">
      <dgm:prSet/>
      <dgm:spPr/>
      <dgm:t>
        <a:bodyPr/>
        <a:lstStyle/>
        <a:p>
          <a:endParaRPr lang="en-US"/>
        </a:p>
      </dgm:t>
    </dgm:pt>
    <dgm:pt modelId="{CE854C6C-34BD-4456-B17F-2031470E0B98}" type="sibTrans" cxnId="{F5834D59-EFDC-47EF-952D-677321110710}">
      <dgm:prSet/>
      <dgm:spPr/>
      <dgm:t>
        <a:bodyPr/>
        <a:lstStyle/>
        <a:p>
          <a:endParaRPr lang="en-US"/>
        </a:p>
      </dgm:t>
    </dgm:pt>
    <dgm:pt modelId="{FEDBE4AE-8116-4A64-88FC-8B6A2EBC5EFF}">
      <dgm:prSet/>
      <dgm:spPr/>
      <dgm:t>
        <a:bodyPr/>
        <a:lstStyle/>
        <a:p>
          <a:r>
            <a:rPr lang="en-US"/>
            <a:t>Create a regular view when any of the following are true:</a:t>
          </a:r>
        </a:p>
      </dgm:t>
    </dgm:pt>
    <dgm:pt modelId="{3A080D6D-3DE9-468E-B99E-861402AAF64D}" type="parTrans" cxnId="{6425A3DE-21A0-4E36-A804-A203FE35BB81}">
      <dgm:prSet/>
      <dgm:spPr/>
      <dgm:t>
        <a:bodyPr/>
        <a:lstStyle/>
        <a:p>
          <a:endParaRPr lang="en-US"/>
        </a:p>
      </dgm:t>
    </dgm:pt>
    <dgm:pt modelId="{76E6A071-7026-41D4-9C34-6FDA43410B11}" type="sibTrans" cxnId="{6425A3DE-21A0-4E36-A804-A203FE35BB81}">
      <dgm:prSet/>
      <dgm:spPr/>
      <dgm:t>
        <a:bodyPr/>
        <a:lstStyle/>
        <a:p>
          <a:endParaRPr lang="en-US"/>
        </a:p>
      </dgm:t>
    </dgm:pt>
    <dgm:pt modelId="{403A6B9E-5EFD-4871-AE8A-4C725927BA5D}">
      <dgm:prSet/>
      <dgm:spPr/>
      <dgm:t>
        <a:bodyPr/>
        <a:lstStyle/>
        <a:p>
          <a:r>
            <a:rPr lang="en-US"/>
            <a:t>The results of the view change often.</a:t>
          </a:r>
        </a:p>
      </dgm:t>
    </dgm:pt>
    <dgm:pt modelId="{72B81661-A16D-4E18-BC5B-7F42C9AE7555}" type="parTrans" cxnId="{0110ED3E-70C2-44AF-B735-8E13EBF4EB5E}">
      <dgm:prSet/>
      <dgm:spPr/>
      <dgm:t>
        <a:bodyPr/>
        <a:lstStyle/>
        <a:p>
          <a:endParaRPr lang="en-US"/>
        </a:p>
      </dgm:t>
    </dgm:pt>
    <dgm:pt modelId="{EE544CDB-351F-4CB4-9A1E-A79835BFB78F}" type="sibTrans" cxnId="{0110ED3E-70C2-44AF-B735-8E13EBF4EB5E}">
      <dgm:prSet/>
      <dgm:spPr/>
      <dgm:t>
        <a:bodyPr/>
        <a:lstStyle/>
        <a:p>
          <a:endParaRPr lang="en-US"/>
        </a:p>
      </dgm:t>
    </dgm:pt>
    <dgm:pt modelId="{44FC9132-43E6-4761-BE9D-06252CB393BB}">
      <dgm:prSet/>
      <dgm:spPr/>
      <dgm:t>
        <a:bodyPr/>
        <a:lstStyle/>
        <a:p>
          <a:r>
            <a:rPr lang="en-US"/>
            <a:t>The results are not used often (relative to the rate at which the results change).</a:t>
          </a:r>
        </a:p>
      </dgm:t>
    </dgm:pt>
    <dgm:pt modelId="{F4740C6E-37A5-439F-BA24-9DDF73DF2301}" type="parTrans" cxnId="{E534B0F8-8662-4732-BF19-DAC1AC0E0404}">
      <dgm:prSet/>
      <dgm:spPr/>
      <dgm:t>
        <a:bodyPr/>
        <a:lstStyle/>
        <a:p>
          <a:endParaRPr lang="en-US"/>
        </a:p>
      </dgm:t>
    </dgm:pt>
    <dgm:pt modelId="{0A453629-964F-46D5-8B0D-EEEE921AF567}" type="sibTrans" cxnId="{E534B0F8-8662-4732-BF19-DAC1AC0E0404}">
      <dgm:prSet/>
      <dgm:spPr/>
      <dgm:t>
        <a:bodyPr/>
        <a:lstStyle/>
        <a:p>
          <a:endParaRPr lang="en-US"/>
        </a:p>
      </dgm:t>
    </dgm:pt>
    <dgm:pt modelId="{E1FC7785-9001-445B-94BB-7FF8AB408CE0}">
      <dgm:prSet/>
      <dgm:spPr/>
      <dgm:t>
        <a:bodyPr/>
        <a:lstStyle/>
        <a:p>
          <a:r>
            <a:rPr lang="en-US"/>
            <a:t>The query is not resource intensive so it is not costly to re-run it.</a:t>
          </a:r>
        </a:p>
      </dgm:t>
    </dgm:pt>
    <dgm:pt modelId="{C3A70A8B-7E7E-45F5-B28B-F64344542519}" type="parTrans" cxnId="{B2131045-5188-4FFD-9A18-11B8360F17C5}">
      <dgm:prSet/>
      <dgm:spPr/>
      <dgm:t>
        <a:bodyPr/>
        <a:lstStyle/>
        <a:p>
          <a:endParaRPr lang="en-US"/>
        </a:p>
      </dgm:t>
    </dgm:pt>
    <dgm:pt modelId="{D52A0BC8-D095-4703-8D51-A6815A87348F}" type="sibTrans" cxnId="{B2131045-5188-4FFD-9A18-11B8360F17C5}">
      <dgm:prSet/>
      <dgm:spPr/>
      <dgm:t>
        <a:bodyPr/>
        <a:lstStyle/>
        <a:p>
          <a:endParaRPr lang="en-US"/>
        </a:p>
      </dgm:t>
    </dgm:pt>
    <dgm:pt modelId="{7C69E9F4-13D3-4AC8-B3FD-A479CD865886}">
      <dgm:prSet/>
      <dgm:spPr/>
      <dgm:t>
        <a:bodyPr/>
        <a:lstStyle/>
        <a:p>
          <a:r>
            <a:rPr lang="en-US"/>
            <a:t>Create Materialized View Syntax</a:t>
          </a:r>
        </a:p>
      </dgm:t>
    </dgm:pt>
    <dgm:pt modelId="{B3DB8E4F-A924-42EF-A1DA-D5B806369CBF}" type="parTrans" cxnId="{F531DFCF-4F74-4462-8D51-959F358421F0}">
      <dgm:prSet/>
      <dgm:spPr/>
      <dgm:t>
        <a:bodyPr/>
        <a:lstStyle/>
        <a:p>
          <a:endParaRPr lang="en-US"/>
        </a:p>
      </dgm:t>
    </dgm:pt>
    <dgm:pt modelId="{6116B594-80F0-4741-AF81-2231CD23F8BB}" type="sibTrans" cxnId="{F531DFCF-4F74-4462-8D51-959F358421F0}">
      <dgm:prSet/>
      <dgm:spPr/>
      <dgm:t>
        <a:bodyPr/>
        <a:lstStyle/>
        <a:p>
          <a:endParaRPr lang="en-US"/>
        </a:p>
      </dgm:t>
    </dgm:pt>
    <dgm:pt modelId="{611DD0B1-7B47-4B12-B509-A0FCC14EA585}" type="pres">
      <dgm:prSet presAssocID="{9D306767-484F-4C6A-9C55-A3E509288BC0}" presName="Name0" presStyleCnt="0">
        <dgm:presLayoutVars>
          <dgm:dir/>
          <dgm:animLvl val="lvl"/>
          <dgm:resizeHandles val="exact"/>
        </dgm:presLayoutVars>
      </dgm:prSet>
      <dgm:spPr/>
    </dgm:pt>
    <dgm:pt modelId="{11909E67-D62A-4C23-BD9A-97AAFB0E770E}" type="pres">
      <dgm:prSet presAssocID="{A98D2AE2-1D60-4455-BAF0-357172FD00A4}" presName="linNode" presStyleCnt="0"/>
      <dgm:spPr/>
    </dgm:pt>
    <dgm:pt modelId="{F3217035-CAFE-4098-BA82-2E4DC796FA90}" type="pres">
      <dgm:prSet presAssocID="{A98D2AE2-1D60-4455-BAF0-357172FD00A4}" presName="parentText" presStyleLbl="alignNode1" presStyleIdx="0" presStyleCnt="3">
        <dgm:presLayoutVars>
          <dgm:chMax val="1"/>
          <dgm:bulletEnabled/>
        </dgm:presLayoutVars>
      </dgm:prSet>
      <dgm:spPr/>
    </dgm:pt>
    <dgm:pt modelId="{4EEF4D4E-A053-4854-9FC4-F8D858D822D1}" type="pres">
      <dgm:prSet presAssocID="{A98D2AE2-1D60-4455-BAF0-357172FD00A4}" presName="descendantText" presStyleLbl="alignAccFollowNode1" presStyleIdx="0" presStyleCnt="3">
        <dgm:presLayoutVars>
          <dgm:bulletEnabled/>
        </dgm:presLayoutVars>
      </dgm:prSet>
      <dgm:spPr/>
    </dgm:pt>
    <dgm:pt modelId="{78C091A6-05E6-4359-9B10-0C77501C07D9}" type="pres">
      <dgm:prSet presAssocID="{2347BAA5-956E-427E-BA2C-A30EEAF8E25E}" presName="sp" presStyleCnt="0"/>
      <dgm:spPr/>
    </dgm:pt>
    <dgm:pt modelId="{C6C22BB2-798F-414A-AC10-A64DA0C78F86}" type="pres">
      <dgm:prSet presAssocID="{FEDBE4AE-8116-4A64-88FC-8B6A2EBC5EFF}" presName="linNode" presStyleCnt="0"/>
      <dgm:spPr/>
    </dgm:pt>
    <dgm:pt modelId="{889CDDD0-FF7B-4972-BC06-C2F9CC583C47}" type="pres">
      <dgm:prSet presAssocID="{FEDBE4AE-8116-4A64-88FC-8B6A2EBC5EFF}" presName="parentText" presStyleLbl="alignNode1" presStyleIdx="1" presStyleCnt="3">
        <dgm:presLayoutVars>
          <dgm:chMax val="1"/>
          <dgm:bulletEnabled/>
        </dgm:presLayoutVars>
      </dgm:prSet>
      <dgm:spPr/>
    </dgm:pt>
    <dgm:pt modelId="{0E3AFB97-69AF-457B-98B2-3028E8789291}" type="pres">
      <dgm:prSet presAssocID="{FEDBE4AE-8116-4A64-88FC-8B6A2EBC5EFF}" presName="descendantText" presStyleLbl="alignAccFollowNode1" presStyleIdx="1" presStyleCnt="3">
        <dgm:presLayoutVars>
          <dgm:bulletEnabled/>
        </dgm:presLayoutVars>
      </dgm:prSet>
      <dgm:spPr/>
    </dgm:pt>
    <dgm:pt modelId="{F4129999-91E3-471B-A709-A9AF5E71FF7E}" type="pres">
      <dgm:prSet presAssocID="{76E6A071-7026-41D4-9C34-6FDA43410B11}" presName="sp" presStyleCnt="0"/>
      <dgm:spPr/>
    </dgm:pt>
    <dgm:pt modelId="{4E76A951-24AA-4DDA-9263-27B247B41E74}" type="pres">
      <dgm:prSet presAssocID="{7C69E9F4-13D3-4AC8-B3FD-A479CD865886}" presName="linNode" presStyleCnt="0"/>
      <dgm:spPr/>
    </dgm:pt>
    <dgm:pt modelId="{B593938D-9960-470D-90AF-B9AE3EEC5A23}" type="pres">
      <dgm:prSet presAssocID="{7C69E9F4-13D3-4AC8-B3FD-A479CD865886}" presName="parentText" presStyleLbl="alignNode1" presStyleIdx="2" presStyleCnt="3">
        <dgm:presLayoutVars>
          <dgm:chMax val="1"/>
          <dgm:bulletEnabled/>
        </dgm:presLayoutVars>
      </dgm:prSet>
      <dgm:spPr/>
    </dgm:pt>
    <dgm:pt modelId="{E729D263-9CFE-4621-91DD-02EB5228C281}" type="pres">
      <dgm:prSet presAssocID="{7C69E9F4-13D3-4AC8-B3FD-A479CD865886}" presName="descendantText" presStyleLbl="alignAccFollowNode1" presStyleIdx="2" presStyleCnt="3">
        <dgm:presLayoutVars>
          <dgm:bulletEnabled/>
        </dgm:presLayoutVars>
      </dgm:prSet>
      <dgm:spPr/>
    </dgm:pt>
  </dgm:ptLst>
  <dgm:cxnLst>
    <dgm:cxn modelId="{17824C0D-FD31-42FE-BC59-3D02E35F523C}" type="presOf" srcId="{44FC9132-43E6-4761-BE9D-06252CB393BB}" destId="{0E3AFB97-69AF-457B-98B2-3028E8789291}" srcOrd="0" destOrd="1" presId="urn:microsoft.com/office/officeart/2016/7/layout/VerticalSolidActionList"/>
    <dgm:cxn modelId="{97FDD915-8ECF-4B70-9E97-8DF75CAA22A5}" type="presOf" srcId="{A98D2AE2-1D60-4455-BAF0-357172FD00A4}" destId="{F3217035-CAFE-4098-BA82-2E4DC796FA90}" srcOrd="0" destOrd="0" presId="urn:microsoft.com/office/officeart/2016/7/layout/VerticalSolidActionList"/>
    <dgm:cxn modelId="{AB9CDA27-E529-4E69-98C2-FFC9D02707AF}" type="presOf" srcId="{ECD26B76-A45E-45DD-9E34-A67C750272E5}" destId="{4EEF4D4E-A053-4854-9FC4-F8D858D822D1}" srcOrd="0" destOrd="2" presId="urn:microsoft.com/office/officeart/2016/7/layout/VerticalSolidActionList"/>
    <dgm:cxn modelId="{07C7E92F-18A0-48DD-BA57-FBE8E2354DC3}" type="presOf" srcId="{403A6B9E-5EFD-4871-AE8A-4C725927BA5D}" destId="{0E3AFB97-69AF-457B-98B2-3028E8789291}" srcOrd="0" destOrd="0" presId="urn:microsoft.com/office/officeart/2016/7/layout/VerticalSolidActionList"/>
    <dgm:cxn modelId="{0110ED3E-70C2-44AF-B735-8E13EBF4EB5E}" srcId="{FEDBE4AE-8116-4A64-88FC-8B6A2EBC5EFF}" destId="{403A6B9E-5EFD-4871-AE8A-4C725927BA5D}" srcOrd="0" destOrd="0" parTransId="{72B81661-A16D-4E18-BC5B-7F42C9AE7555}" sibTransId="{EE544CDB-351F-4CB4-9A1E-A79835BFB78F}"/>
    <dgm:cxn modelId="{18144143-C9A8-41FE-A549-A2A7159A38D1}" srcId="{9D306767-484F-4C6A-9C55-A3E509288BC0}" destId="{A98D2AE2-1D60-4455-BAF0-357172FD00A4}" srcOrd="0" destOrd="0" parTransId="{FBEA0D43-369F-4743-885F-4F65E3AD2B87}" sibTransId="{2347BAA5-956E-427E-BA2C-A30EEAF8E25E}"/>
    <dgm:cxn modelId="{B2131045-5188-4FFD-9A18-11B8360F17C5}" srcId="{FEDBE4AE-8116-4A64-88FC-8B6A2EBC5EFF}" destId="{E1FC7785-9001-445B-94BB-7FF8AB408CE0}" srcOrd="2" destOrd="0" parTransId="{C3A70A8B-7E7E-45F5-B28B-F64344542519}" sibTransId="{D52A0BC8-D095-4703-8D51-A6815A87348F}"/>
    <dgm:cxn modelId="{A7179477-75B3-4E91-8BE9-F5799FFE01E4}" type="presOf" srcId="{7C69E9F4-13D3-4AC8-B3FD-A479CD865886}" destId="{B593938D-9960-470D-90AF-B9AE3EEC5A23}" srcOrd="0" destOrd="0" presId="urn:microsoft.com/office/officeart/2016/7/layout/VerticalSolidActionList"/>
    <dgm:cxn modelId="{F5834D59-EFDC-47EF-952D-677321110710}" srcId="{A98D2AE2-1D60-4455-BAF0-357172FD00A4}" destId="{ECD26B76-A45E-45DD-9E34-A67C750272E5}" srcOrd="2" destOrd="0" parTransId="{72593341-2E23-4E70-883E-C2C9715A6CCB}" sibTransId="{CE854C6C-34BD-4456-B17F-2031470E0B98}"/>
    <dgm:cxn modelId="{858E5A9D-9CCC-477F-AF5A-A9AB7280B852}" type="presOf" srcId="{48ED9B7F-BFBF-4CE1-BBCC-B1850200F4F7}" destId="{4EEF4D4E-A053-4854-9FC4-F8D858D822D1}" srcOrd="0" destOrd="0" presId="urn:microsoft.com/office/officeart/2016/7/layout/VerticalSolidActionList"/>
    <dgm:cxn modelId="{563C88CA-5B56-4D6D-B7CC-3E0A4591D13C}" type="presOf" srcId="{9D306767-484F-4C6A-9C55-A3E509288BC0}" destId="{611DD0B1-7B47-4B12-B509-A0FCC14EA585}" srcOrd="0" destOrd="0" presId="urn:microsoft.com/office/officeart/2016/7/layout/VerticalSolidActionList"/>
    <dgm:cxn modelId="{05526BCF-A36B-45E7-86E9-64A972B7432B}" type="presOf" srcId="{E1FC7785-9001-445B-94BB-7FF8AB408CE0}" destId="{0E3AFB97-69AF-457B-98B2-3028E8789291}" srcOrd="0" destOrd="2" presId="urn:microsoft.com/office/officeart/2016/7/layout/VerticalSolidActionList"/>
    <dgm:cxn modelId="{F531DFCF-4F74-4462-8D51-959F358421F0}" srcId="{9D306767-484F-4C6A-9C55-A3E509288BC0}" destId="{7C69E9F4-13D3-4AC8-B3FD-A479CD865886}" srcOrd="2" destOrd="0" parTransId="{B3DB8E4F-A924-42EF-A1DA-D5B806369CBF}" sibTransId="{6116B594-80F0-4741-AF81-2231CD23F8BB}"/>
    <dgm:cxn modelId="{A08168DB-9F61-4DC9-B7F1-3C3630B7DD70}" srcId="{A98D2AE2-1D60-4455-BAF0-357172FD00A4}" destId="{48ED9B7F-BFBF-4CE1-BBCC-B1850200F4F7}" srcOrd="0" destOrd="0" parTransId="{4A8922B4-D410-47E9-B45C-336E7B26F570}" sibTransId="{8F99AE20-E849-4DF2-9C21-E12AA2478C9E}"/>
    <dgm:cxn modelId="{6425A3DE-21A0-4E36-A804-A203FE35BB81}" srcId="{9D306767-484F-4C6A-9C55-A3E509288BC0}" destId="{FEDBE4AE-8116-4A64-88FC-8B6A2EBC5EFF}" srcOrd="1" destOrd="0" parTransId="{3A080D6D-3DE9-468E-B99E-861402AAF64D}" sibTransId="{76E6A071-7026-41D4-9C34-6FDA43410B11}"/>
    <dgm:cxn modelId="{5340F8EA-81D3-4298-8D00-66F2D12595F1}" type="presOf" srcId="{FEDBE4AE-8116-4A64-88FC-8B6A2EBC5EFF}" destId="{889CDDD0-FF7B-4972-BC06-C2F9CC583C47}" srcOrd="0" destOrd="0" presId="urn:microsoft.com/office/officeart/2016/7/layout/VerticalSolidActionList"/>
    <dgm:cxn modelId="{4DD486F6-B6A5-4E12-AEC3-052C0C5BECD2}" srcId="{A98D2AE2-1D60-4455-BAF0-357172FD00A4}" destId="{1F159D12-747A-486F-B98B-ECEC2413B2A4}" srcOrd="1" destOrd="0" parTransId="{28DEA43A-788B-4482-A6D7-6D813F2ED4B0}" sibTransId="{8AACB656-B753-4FE9-A988-53EFBE800EFE}"/>
    <dgm:cxn modelId="{D70F05F8-8C90-463E-8B83-4BC38421B024}" type="presOf" srcId="{1F159D12-747A-486F-B98B-ECEC2413B2A4}" destId="{4EEF4D4E-A053-4854-9FC4-F8D858D822D1}" srcOrd="0" destOrd="1" presId="urn:microsoft.com/office/officeart/2016/7/layout/VerticalSolidActionList"/>
    <dgm:cxn modelId="{E534B0F8-8662-4732-BF19-DAC1AC0E0404}" srcId="{FEDBE4AE-8116-4A64-88FC-8B6A2EBC5EFF}" destId="{44FC9132-43E6-4761-BE9D-06252CB393BB}" srcOrd="1" destOrd="0" parTransId="{F4740C6E-37A5-439F-BA24-9DDF73DF2301}" sibTransId="{0A453629-964F-46D5-8B0D-EEEE921AF567}"/>
    <dgm:cxn modelId="{54B8D7E4-E3E1-4616-BA64-A5225D6031E6}" type="presParOf" srcId="{611DD0B1-7B47-4B12-B509-A0FCC14EA585}" destId="{11909E67-D62A-4C23-BD9A-97AAFB0E770E}" srcOrd="0" destOrd="0" presId="urn:microsoft.com/office/officeart/2016/7/layout/VerticalSolidActionList"/>
    <dgm:cxn modelId="{02DB3A56-3B91-4785-B5A2-202A4A4E0509}" type="presParOf" srcId="{11909E67-D62A-4C23-BD9A-97AAFB0E770E}" destId="{F3217035-CAFE-4098-BA82-2E4DC796FA90}" srcOrd="0" destOrd="0" presId="urn:microsoft.com/office/officeart/2016/7/layout/VerticalSolidActionList"/>
    <dgm:cxn modelId="{6C5434B6-CEE7-4ECF-A1F8-F252F8D981FC}" type="presParOf" srcId="{11909E67-D62A-4C23-BD9A-97AAFB0E770E}" destId="{4EEF4D4E-A053-4854-9FC4-F8D858D822D1}" srcOrd="1" destOrd="0" presId="urn:microsoft.com/office/officeart/2016/7/layout/VerticalSolidActionList"/>
    <dgm:cxn modelId="{B80D16CE-9EFF-4380-88CE-5A533D7071B9}" type="presParOf" srcId="{611DD0B1-7B47-4B12-B509-A0FCC14EA585}" destId="{78C091A6-05E6-4359-9B10-0C77501C07D9}" srcOrd="1" destOrd="0" presId="urn:microsoft.com/office/officeart/2016/7/layout/VerticalSolidActionList"/>
    <dgm:cxn modelId="{F0B9CCDD-A6AE-47BA-AE21-BC64DED62ADE}" type="presParOf" srcId="{611DD0B1-7B47-4B12-B509-A0FCC14EA585}" destId="{C6C22BB2-798F-414A-AC10-A64DA0C78F86}" srcOrd="2" destOrd="0" presId="urn:microsoft.com/office/officeart/2016/7/layout/VerticalSolidActionList"/>
    <dgm:cxn modelId="{29320C39-7296-470C-A7BE-57B50C04ECEA}" type="presParOf" srcId="{C6C22BB2-798F-414A-AC10-A64DA0C78F86}" destId="{889CDDD0-FF7B-4972-BC06-C2F9CC583C47}" srcOrd="0" destOrd="0" presId="urn:microsoft.com/office/officeart/2016/7/layout/VerticalSolidActionList"/>
    <dgm:cxn modelId="{2F3AB644-C019-45F9-A47E-8C9B19D7363E}" type="presParOf" srcId="{C6C22BB2-798F-414A-AC10-A64DA0C78F86}" destId="{0E3AFB97-69AF-457B-98B2-3028E8789291}" srcOrd="1" destOrd="0" presId="urn:microsoft.com/office/officeart/2016/7/layout/VerticalSolidActionList"/>
    <dgm:cxn modelId="{64D04712-7E97-451F-8A9D-DFED5403F81D}" type="presParOf" srcId="{611DD0B1-7B47-4B12-B509-A0FCC14EA585}" destId="{F4129999-91E3-471B-A709-A9AF5E71FF7E}" srcOrd="3" destOrd="0" presId="urn:microsoft.com/office/officeart/2016/7/layout/VerticalSolidActionList"/>
    <dgm:cxn modelId="{F19334BA-B935-4125-B412-860332D73FA4}" type="presParOf" srcId="{611DD0B1-7B47-4B12-B509-A0FCC14EA585}" destId="{4E76A951-24AA-4DDA-9263-27B247B41E74}" srcOrd="4" destOrd="0" presId="urn:microsoft.com/office/officeart/2016/7/layout/VerticalSolidActionList"/>
    <dgm:cxn modelId="{0B7D0B17-095D-47E8-B9D2-280C48A5D300}" type="presParOf" srcId="{4E76A951-24AA-4DDA-9263-27B247B41E74}" destId="{B593938D-9960-470D-90AF-B9AE3EEC5A23}" srcOrd="0" destOrd="0" presId="urn:microsoft.com/office/officeart/2016/7/layout/VerticalSolidActionList"/>
    <dgm:cxn modelId="{70875E8E-4DC1-476B-9AE8-6A32B6BF1EAF}" type="presParOf" srcId="{4E76A951-24AA-4DDA-9263-27B247B41E74}" destId="{E729D263-9CFE-4621-91DD-02EB5228C281}"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BAE83-5045-4363-9454-D10474EB2B65}">
      <dsp:nvSpPr>
        <dsp:cNvPr id="0" name=""/>
        <dsp:cNvSpPr/>
      </dsp:nvSpPr>
      <dsp:spPr>
        <a:xfrm>
          <a:off x="0" y="9472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Snowflake Edition</a:t>
          </a:r>
        </a:p>
      </dsp:txBody>
      <dsp:txXfrm>
        <a:off x="30442" y="125171"/>
        <a:ext cx="10454716" cy="562726"/>
      </dsp:txXfrm>
    </dsp:sp>
    <dsp:sp modelId="{3F4DBF46-93E8-4B6F-A88F-1824E8A2A68B}">
      <dsp:nvSpPr>
        <dsp:cNvPr id="0" name=""/>
        <dsp:cNvSpPr/>
      </dsp:nvSpPr>
      <dsp:spPr>
        <a:xfrm>
          <a:off x="0" y="71833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Standard, Enterprise, Business Critical</a:t>
          </a:r>
        </a:p>
      </dsp:txBody>
      <dsp:txXfrm>
        <a:off x="0" y="718339"/>
        <a:ext cx="10515600" cy="430560"/>
      </dsp:txXfrm>
    </dsp:sp>
    <dsp:sp modelId="{06F27D84-E9CB-4254-86D2-5960929A54DC}">
      <dsp:nvSpPr>
        <dsp:cNvPr id="0" name=""/>
        <dsp:cNvSpPr/>
      </dsp:nvSpPr>
      <dsp:spPr>
        <a:xfrm>
          <a:off x="0" y="114889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Snowflake Interface</a:t>
          </a:r>
        </a:p>
      </dsp:txBody>
      <dsp:txXfrm>
        <a:off x="30442" y="1179341"/>
        <a:ext cx="10454716" cy="562726"/>
      </dsp:txXfrm>
    </dsp:sp>
    <dsp:sp modelId="{51F9443D-5379-4BCB-9684-BCB5E1236FA9}">
      <dsp:nvSpPr>
        <dsp:cNvPr id="0" name=""/>
        <dsp:cNvSpPr/>
      </dsp:nvSpPr>
      <dsp:spPr>
        <a:xfrm>
          <a:off x="0" y="1772510"/>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Snow Site Interface, Classic Console Interface</a:t>
          </a:r>
        </a:p>
        <a:p>
          <a:pPr marL="228600" lvl="1" indent="-228600" algn="l" defTabSz="889000">
            <a:lnSpc>
              <a:spcPct val="90000"/>
            </a:lnSpc>
            <a:spcBef>
              <a:spcPct val="0"/>
            </a:spcBef>
            <a:spcAft>
              <a:spcPct val="20000"/>
            </a:spcAft>
            <a:buChar char="•"/>
          </a:pPr>
          <a:r>
            <a:rPr lang="en-US" sz="2000" kern="1200"/>
            <a:t>Worksheet, Dashboard, Data, Compute, Account</a:t>
          </a:r>
        </a:p>
      </dsp:txBody>
      <dsp:txXfrm>
        <a:off x="0" y="1772510"/>
        <a:ext cx="10515600" cy="699660"/>
      </dsp:txXfrm>
    </dsp:sp>
    <dsp:sp modelId="{28178396-4BD8-49A6-A0B1-88AAD41EE031}">
      <dsp:nvSpPr>
        <dsp:cNvPr id="0" name=""/>
        <dsp:cNvSpPr/>
      </dsp:nvSpPr>
      <dsp:spPr>
        <a:xfrm>
          <a:off x="0" y="2472170"/>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Snowflake Architecture</a:t>
          </a:r>
        </a:p>
      </dsp:txBody>
      <dsp:txXfrm>
        <a:off x="30442" y="2502612"/>
        <a:ext cx="10454716" cy="562726"/>
      </dsp:txXfrm>
    </dsp:sp>
    <dsp:sp modelId="{D5BD24B1-54AF-4C87-ACEE-072C19D3F8B8}">
      <dsp:nvSpPr>
        <dsp:cNvPr id="0" name=""/>
        <dsp:cNvSpPr/>
      </dsp:nvSpPr>
      <dsp:spPr>
        <a:xfrm>
          <a:off x="0" y="3095780"/>
          <a:ext cx="10515600" cy="236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Cloud Services</a:t>
          </a:r>
        </a:p>
        <a:p>
          <a:pPr marL="457200" lvl="2" indent="-228600" algn="l" defTabSz="889000">
            <a:lnSpc>
              <a:spcPct val="90000"/>
            </a:lnSpc>
            <a:spcBef>
              <a:spcPct val="0"/>
            </a:spcBef>
            <a:spcAft>
              <a:spcPct val="20000"/>
            </a:spcAft>
            <a:buChar char="•"/>
          </a:pPr>
          <a:r>
            <a:rPr lang="en-US" sz="2000" kern="1200"/>
            <a:t>Brain of the System – Manages Access Control, infrastructure, Security, Optimizer, Metadata Etc</a:t>
          </a:r>
        </a:p>
        <a:p>
          <a:pPr marL="228600" lvl="1" indent="-228600" algn="l" defTabSz="889000">
            <a:lnSpc>
              <a:spcPct val="90000"/>
            </a:lnSpc>
            <a:spcBef>
              <a:spcPct val="0"/>
            </a:spcBef>
            <a:spcAft>
              <a:spcPct val="20000"/>
            </a:spcAft>
            <a:buChar char="•"/>
          </a:pPr>
          <a:r>
            <a:rPr lang="en-US" sz="2000" kern="1200"/>
            <a:t>Query Processing - Compute (Virtual Warehouse - XS, S, M, L, XL, 4XL)</a:t>
          </a:r>
        </a:p>
        <a:p>
          <a:pPr marL="457200" lvl="2" indent="-228600" algn="l" defTabSz="889000">
            <a:lnSpc>
              <a:spcPct val="90000"/>
            </a:lnSpc>
            <a:spcBef>
              <a:spcPct val="0"/>
            </a:spcBef>
            <a:spcAft>
              <a:spcPct val="20000"/>
            </a:spcAft>
            <a:buChar char="•"/>
          </a:pPr>
          <a:r>
            <a:rPr lang="en-US" sz="2000" kern="1200"/>
            <a:t>Muscle of the system – Perform Massive parallel processing</a:t>
          </a:r>
        </a:p>
        <a:p>
          <a:pPr marL="228600" lvl="1" indent="-228600" algn="l" defTabSz="889000">
            <a:lnSpc>
              <a:spcPct val="90000"/>
            </a:lnSpc>
            <a:spcBef>
              <a:spcPct val="0"/>
            </a:spcBef>
            <a:spcAft>
              <a:spcPct val="20000"/>
            </a:spcAft>
            <a:buChar char="•"/>
          </a:pPr>
          <a:r>
            <a:rPr lang="en-US" sz="2000" kern="1200"/>
            <a:t>Storage</a:t>
          </a:r>
        </a:p>
        <a:p>
          <a:pPr marL="457200" lvl="2" indent="-228600" algn="l" defTabSz="889000">
            <a:lnSpc>
              <a:spcPct val="90000"/>
            </a:lnSpc>
            <a:spcBef>
              <a:spcPct val="0"/>
            </a:spcBef>
            <a:spcAft>
              <a:spcPct val="20000"/>
            </a:spcAft>
            <a:buChar char="•"/>
          </a:pPr>
          <a:r>
            <a:rPr lang="en-US" sz="2000" kern="1200"/>
            <a:t>Hybrid columnar storage saved in blobs</a:t>
          </a:r>
        </a:p>
      </dsp:txBody>
      <dsp:txXfrm>
        <a:off x="0" y="3095780"/>
        <a:ext cx="10515600" cy="2368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42022-E465-4037-B766-2CEF369C558D}">
      <dsp:nvSpPr>
        <dsp:cNvPr id="0" name=""/>
        <dsp:cNvSpPr/>
      </dsp:nvSpPr>
      <dsp:spPr>
        <a:xfrm>
          <a:off x="3201" y="445489"/>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No Partition, No Indexes</a:t>
          </a:r>
        </a:p>
      </dsp:txBody>
      <dsp:txXfrm>
        <a:off x="3201" y="445489"/>
        <a:ext cx="2539866" cy="1523919"/>
      </dsp:txXfrm>
    </dsp:sp>
    <dsp:sp modelId="{C4D4DC5B-F9B0-4015-B53A-9B6B687F67F1}">
      <dsp:nvSpPr>
        <dsp:cNvPr id="0" name=""/>
        <dsp:cNvSpPr/>
      </dsp:nvSpPr>
      <dsp:spPr>
        <a:xfrm>
          <a:off x="2797054" y="445489"/>
          <a:ext cx="2539866" cy="15239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Appropriately Sizing the Virtual Warehouse</a:t>
          </a:r>
        </a:p>
      </dsp:txBody>
      <dsp:txXfrm>
        <a:off x="2797054" y="445489"/>
        <a:ext cx="2539866" cy="1523919"/>
      </dsp:txXfrm>
    </dsp:sp>
    <dsp:sp modelId="{E22518EA-A571-4E2C-8EC8-CC8FEEAE9D52}">
      <dsp:nvSpPr>
        <dsp:cNvPr id="0" name=""/>
        <dsp:cNvSpPr/>
      </dsp:nvSpPr>
      <dsp:spPr>
        <a:xfrm>
          <a:off x="5590907" y="445489"/>
          <a:ext cx="2539866" cy="15239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Create dedicated Virtual Warehouse for Certain User Groups</a:t>
          </a:r>
        </a:p>
      </dsp:txBody>
      <dsp:txXfrm>
        <a:off x="5590907" y="445489"/>
        <a:ext cx="2539866" cy="1523919"/>
      </dsp:txXfrm>
    </dsp:sp>
    <dsp:sp modelId="{C7153181-F9E0-4489-92B9-F45321350BA0}">
      <dsp:nvSpPr>
        <dsp:cNvPr id="0" name=""/>
        <dsp:cNvSpPr/>
      </dsp:nvSpPr>
      <dsp:spPr>
        <a:xfrm>
          <a:off x="8384760" y="445489"/>
          <a:ext cx="2539866" cy="15239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Auto Scale up the Virtual Warehouse Based On Workload</a:t>
          </a:r>
        </a:p>
      </dsp:txBody>
      <dsp:txXfrm>
        <a:off x="8384760" y="445489"/>
        <a:ext cx="2539866" cy="1523919"/>
      </dsp:txXfrm>
    </dsp:sp>
    <dsp:sp modelId="{0248955F-BB49-466B-8F32-319FEA9A8E16}">
      <dsp:nvSpPr>
        <dsp:cNvPr id="0" name=""/>
        <dsp:cNvSpPr/>
      </dsp:nvSpPr>
      <dsp:spPr>
        <a:xfrm>
          <a:off x="1400128" y="2223395"/>
          <a:ext cx="2539866" cy="15239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Dynamic Scaling Out for unknown patterns of Workload</a:t>
          </a:r>
        </a:p>
      </dsp:txBody>
      <dsp:txXfrm>
        <a:off x="1400128" y="2223395"/>
        <a:ext cx="2539866" cy="1523919"/>
      </dsp:txXfrm>
    </dsp:sp>
    <dsp:sp modelId="{1201D248-9BA7-4508-BA52-4C80DE60A0AA}">
      <dsp:nvSpPr>
        <dsp:cNvPr id="0" name=""/>
        <dsp:cNvSpPr/>
      </dsp:nvSpPr>
      <dsp:spPr>
        <a:xfrm>
          <a:off x="4193981" y="2223395"/>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Maximize Caching Usage</a:t>
          </a:r>
        </a:p>
      </dsp:txBody>
      <dsp:txXfrm>
        <a:off x="4193981" y="2223395"/>
        <a:ext cx="2539866" cy="1523919"/>
      </dsp:txXfrm>
    </dsp:sp>
    <dsp:sp modelId="{0F445CA1-899D-4A6D-9952-987017B7B97D}">
      <dsp:nvSpPr>
        <dsp:cNvPr id="0" name=""/>
        <dsp:cNvSpPr/>
      </dsp:nvSpPr>
      <dsp:spPr>
        <a:xfrm>
          <a:off x="6987834" y="2223395"/>
          <a:ext cx="2539866" cy="15239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Cluster Key for Large Tables</a:t>
          </a:r>
        </a:p>
      </dsp:txBody>
      <dsp:txXfrm>
        <a:off x="6987834" y="2223395"/>
        <a:ext cx="2539866" cy="1523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6AE1C-48A5-404F-BE5F-D8C587AF8CC0}">
      <dsp:nvSpPr>
        <dsp:cNvPr id="0" name=""/>
        <dsp:cNvSpPr/>
      </dsp:nvSpPr>
      <dsp:spPr>
        <a:xfrm>
          <a:off x="3323664" y="834988"/>
          <a:ext cx="643158" cy="91440"/>
        </a:xfrm>
        <a:custGeom>
          <a:avLst/>
          <a:gdLst/>
          <a:ahLst/>
          <a:cxnLst/>
          <a:rect l="0" t="0" r="0" b="0"/>
          <a:pathLst>
            <a:path>
              <a:moveTo>
                <a:pt x="0" y="45720"/>
              </a:moveTo>
              <a:lnTo>
                <a:pt x="6431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877339"/>
        <a:ext cx="33687" cy="6737"/>
      </dsp:txXfrm>
    </dsp:sp>
    <dsp:sp modelId="{402AF83C-59DC-49DA-8669-7CDAAB644469}">
      <dsp:nvSpPr>
        <dsp:cNvPr id="0" name=""/>
        <dsp:cNvSpPr/>
      </dsp:nvSpPr>
      <dsp:spPr>
        <a:xfrm>
          <a:off x="396080" y="1893"/>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422400">
            <a:lnSpc>
              <a:spcPct val="90000"/>
            </a:lnSpc>
            <a:spcBef>
              <a:spcPct val="0"/>
            </a:spcBef>
            <a:spcAft>
              <a:spcPct val="35000"/>
            </a:spcAft>
            <a:buNone/>
          </a:pPr>
          <a:r>
            <a:rPr lang="en-US" sz="3200" kern="1200"/>
            <a:t>Create Stage</a:t>
          </a:r>
        </a:p>
      </dsp:txBody>
      <dsp:txXfrm>
        <a:off x="396080" y="1893"/>
        <a:ext cx="2929383" cy="1757630"/>
      </dsp:txXfrm>
    </dsp:sp>
    <dsp:sp modelId="{565AC6AB-851D-4D3A-B88A-736436FDDE53}">
      <dsp:nvSpPr>
        <dsp:cNvPr id="0" name=""/>
        <dsp:cNvSpPr/>
      </dsp:nvSpPr>
      <dsp:spPr>
        <a:xfrm>
          <a:off x="6926806" y="834988"/>
          <a:ext cx="643158" cy="91440"/>
        </a:xfrm>
        <a:custGeom>
          <a:avLst/>
          <a:gdLst/>
          <a:ahLst/>
          <a:cxnLst/>
          <a:rect l="0" t="0" r="0" b="0"/>
          <a:pathLst>
            <a:path>
              <a:moveTo>
                <a:pt x="0" y="45720"/>
              </a:moveTo>
              <a:lnTo>
                <a:pt x="64315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877339"/>
        <a:ext cx="33687" cy="6737"/>
      </dsp:txXfrm>
    </dsp:sp>
    <dsp:sp modelId="{2C54F28E-778B-48CB-A207-2EC582B42A07}">
      <dsp:nvSpPr>
        <dsp:cNvPr id="0" name=""/>
        <dsp:cNvSpPr/>
      </dsp:nvSpPr>
      <dsp:spPr>
        <a:xfrm>
          <a:off x="3999222" y="1893"/>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422400">
            <a:lnSpc>
              <a:spcPct val="90000"/>
            </a:lnSpc>
            <a:spcBef>
              <a:spcPct val="0"/>
            </a:spcBef>
            <a:spcAft>
              <a:spcPct val="35000"/>
            </a:spcAft>
            <a:buNone/>
          </a:pPr>
          <a:r>
            <a:rPr lang="en-US" sz="3200" kern="1200"/>
            <a:t>Create Copy Command</a:t>
          </a:r>
        </a:p>
      </dsp:txBody>
      <dsp:txXfrm>
        <a:off x="3999222" y="1893"/>
        <a:ext cx="2929383" cy="1757630"/>
      </dsp:txXfrm>
    </dsp:sp>
    <dsp:sp modelId="{7436531D-71B3-4661-9AA7-25ED7A185E3A}">
      <dsp:nvSpPr>
        <dsp:cNvPr id="0" name=""/>
        <dsp:cNvSpPr/>
      </dsp:nvSpPr>
      <dsp:spPr>
        <a:xfrm>
          <a:off x="1860772" y="1757723"/>
          <a:ext cx="7206284" cy="643158"/>
        </a:xfrm>
        <a:custGeom>
          <a:avLst/>
          <a:gdLst/>
          <a:ahLst/>
          <a:cxnLst/>
          <a:rect l="0" t="0" r="0" b="0"/>
          <a:pathLst>
            <a:path>
              <a:moveTo>
                <a:pt x="7206284" y="0"/>
              </a:moveTo>
              <a:lnTo>
                <a:pt x="7206284" y="338679"/>
              </a:lnTo>
              <a:lnTo>
                <a:pt x="0" y="338679"/>
              </a:lnTo>
              <a:lnTo>
                <a:pt x="0" y="64315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2971" y="2075933"/>
        <a:ext cx="361885" cy="6737"/>
      </dsp:txXfrm>
    </dsp:sp>
    <dsp:sp modelId="{19EFD386-DA3C-48F9-809E-BA41042BA5B3}">
      <dsp:nvSpPr>
        <dsp:cNvPr id="0" name=""/>
        <dsp:cNvSpPr/>
      </dsp:nvSpPr>
      <dsp:spPr>
        <a:xfrm>
          <a:off x="7602364" y="1893"/>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422400">
            <a:lnSpc>
              <a:spcPct val="90000"/>
            </a:lnSpc>
            <a:spcBef>
              <a:spcPct val="0"/>
            </a:spcBef>
            <a:spcAft>
              <a:spcPct val="35000"/>
            </a:spcAft>
            <a:buNone/>
          </a:pPr>
          <a:r>
            <a:rPr lang="en-US" sz="3200" kern="1200"/>
            <a:t>Create Stage containing Copy Command</a:t>
          </a:r>
        </a:p>
      </dsp:txBody>
      <dsp:txXfrm>
        <a:off x="7602364" y="1893"/>
        <a:ext cx="2929383" cy="1757630"/>
      </dsp:txXfrm>
    </dsp:sp>
    <dsp:sp modelId="{04B99F32-6C73-4080-BC1B-0EEF07DF489A}">
      <dsp:nvSpPr>
        <dsp:cNvPr id="0" name=""/>
        <dsp:cNvSpPr/>
      </dsp:nvSpPr>
      <dsp:spPr>
        <a:xfrm>
          <a:off x="396080" y="2433281"/>
          <a:ext cx="2929383" cy="175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1422400">
            <a:lnSpc>
              <a:spcPct val="90000"/>
            </a:lnSpc>
            <a:spcBef>
              <a:spcPct val="0"/>
            </a:spcBef>
            <a:spcAft>
              <a:spcPct val="35000"/>
            </a:spcAft>
            <a:buNone/>
          </a:pPr>
          <a:r>
            <a:rPr lang="en-US" sz="3200" kern="1200"/>
            <a:t>Set Event Notification to Trigger Pipe</a:t>
          </a:r>
        </a:p>
      </dsp:txBody>
      <dsp:txXfrm>
        <a:off x="396080" y="2433281"/>
        <a:ext cx="2929383" cy="17576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D8F5C-08AE-46EC-A8F4-0F144386833C}">
      <dsp:nvSpPr>
        <dsp:cNvPr id="0" name=""/>
        <dsp:cNvSpPr/>
      </dsp:nvSpPr>
      <dsp:spPr>
        <a:xfrm>
          <a:off x="0" y="145178"/>
          <a:ext cx="10515600" cy="5276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Using Time Travel, you can perform the following actions within a defined period of time</a:t>
          </a:r>
          <a:endParaRPr lang="en-US" sz="2200" kern="1200"/>
        </a:p>
      </dsp:txBody>
      <dsp:txXfrm>
        <a:off x="25759" y="170937"/>
        <a:ext cx="10464082" cy="476152"/>
      </dsp:txXfrm>
    </dsp:sp>
    <dsp:sp modelId="{14489A72-6FFF-4308-9E2D-CA5DA3C9E2A1}">
      <dsp:nvSpPr>
        <dsp:cNvPr id="0" name=""/>
        <dsp:cNvSpPr/>
      </dsp:nvSpPr>
      <dsp:spPr>
        <a:xfrm>
          <a:off x="0" y="672848"/>
          <a:ext cx="10515600"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100000"/>
            </a:lnSpc>
            <a:spcBef>
              <a:spcPct val="0"/>
            </a:spcBef>
            <a:spcAft>
              <a:spcPct val="20000"/>
            </a:spcAft>
            <a:buChar char="•"/>
          </a:pPr>
          <a:r>
            <a:rPr lang="en-US" sz="1700" b="0" i="0" kern="1200"/>
            <a:t>Query data in the past that has since been updated or deleted.</a:t>
          </a:r>
          <a:endParaRPr lang="en-US" sz="1700" kern="1200"/>
        </a:p>
        <a:p>
          <a:pPr marL="171450" lvl="1" indent="-171450" algn="l" defTabSz="755650">
            <a:lnSpc>
              <a:spcPct val="100000"/>
            </a:lnSpc>
            <a:spcBef>
              <a:spcPct val="0"/>
            </a:spcBef>
            <a:spcAft>
              <a:spcPct val="20000"/>
            </a:spcAft>
            <a:buChar char="•"/>
          </a:pPr>
          <a:r>
            <a:rPr lang="en-US" sz="1700" b="0" i="0" kern="1200"/>
            <a:t>Create clones of entire tables, schemas, and databases at or before specific points in the past.</a:t>
          </a:r>
          <a:endParaRPr lang="en-US" sz="1700" kern="1200"/>
        </a:p>
        <a:p>
          <a:pPr marL="171450" lvl="1" indent="-171450" algn="l" defTabSz="755650">
            <a:lnSpc>
              <a:spcPct val="100000"/>
            </a:lnSpc>
            <a:spcBef>
              <a:spcPct val="0"/>
            </a:spcBef>
            <a:spcAft>
              <a:spcPct val="20000"/>
            </a:spcAft>
            <a:buChar char="•"/>
          </a:pPr>
          <a:r>
            <a:rPr lang="en-US" sz="1700" b="0" i="0" kern="1200"/>
            <a:t>Restore tables, schemas, and databases that have been dropped.</a:t>
          </a:r>
          <a:endParaRPr lang="en-US" sz="1700" kern="1200"/>
        </a:p>
      </dsp:txBody>
      <dsp:txXfrm>
        <a:off x="0" y="672848"/>
        <a:ext cx="10515600" cy="956340"/>
      </dsp:txXfrm>
    </dsp:sp>
    <dsp:sp modelId="{64858461-48C3-461A-BE25-2D49E2CFB5AE}">
      <dsp:nvSpPr>
        <dsp:cNvPr id="0" name=""/>
        <dsp:cNvSpPr/>
      </dsp:nvSpPr>
      <dsp:spPr>
        <a:xfrm>
          <a:off x="0" y="1629188"/>
          <a:ext cx="10515600" cy="5276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To support Time Travel, the following SQL extensions have been implemented:</a:t>
          </a:r>
          <a:endParaRPr lang="en-US" sz="2200" kern="1200"/>
        </a:p>
      </dsp:txBody>
      <dsp:txXfrm>
        <a:off x="25759" y="1654947"/>
        <a:ext cx="10464082" cy="476152"/>
      </dsp:txXfrm>
    </dsp:sp>
    <dsp:sp modelId="{3AA22B02-8479-4233-B11D-78CE4471E5F4}">
      <dsp:nvSpPr>
        <dsp:cNvPr id="0" name=""/>
        <dsp:cNvSpPr/>
      </dsp:nvSpPr>
      <dsp:spPr>
        <a:xfrm>
          <a:off x="0" y="2156859"/>
          <a:ext cx="10515600"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100000"/>
            </a:lnSpc>
            <a:spcBef>
              <a:spcPct val="0"/>
            </a:spcBef>
            <a:spcAft>
              <a:spcPct val="20000"/>
            </a:spcAft>
            <a:buChar char="•"/>
          </a:pPr>
          <a:r>
            <a:rPr lang="en-US" sz="1700" kern="1200">
              <a:hlinkClick xmlns:r="http://schemas.openxmlformats.org/officeDocument/2006/relationships" r:id="rId1"/>
            </a:rPr>
            <a:t>AT | BEFORE</a:t>
          </a:r>
          <a:r>
            <a:rPr lang="en-US" sz="1700" kern="1200"/>
            <a:t> clause which can be specified in SELECT statements and CREATE … CLONE commands (immediately after the object name). The clause uses one of the following parameters to pinpoint the exact historical data you wish to access:</a:t>
          </a:r>
        </a:p>
        <a:p>
          <a:pPr marL="342900" lvl="2" indent="-171450" algn="l" defTabSz="755650">
            <a:lnSpc>
              <a:spcPct val="90000"/>
            </a:lnSpc>
            <a:spcBef>
              <a:spcPct val="0"/>
            </a:spcBef>
            <a:spcAft>
              <a:spcPct val="20000"/>
            </a:spcAft>
            <a:buChar char="•"/>
          </a:pPr>
          <a:r>
            <a:rPr lang="en-US" sz="1700" kern="1200"/>
            <a:t>TIMESTAMP</a:t>
          </a:r>
        </a:p>
        <a:p>
          <a:pPr marL="342900" lvl="2" indent="-171450" algn="l" defTabSz="755650">
            <a:lnSpc>
              <a:spcPct val="90000"/>
            </a:lnSpc>
            <a:spcBef>
              <a:spcPct val="0"/>
            </a:spcBef>
            <a:spcAft>
              <a:spcPct val="20000"/>
            </a:spcAft>
            <a:buChar char="•"/>
          </a:pPr>
          <a:r>
            <a:rPr lang="en-US" sz="1700" kern="1200"/>
            <a:t>OFFSET (time difference in seconds from the present time)</a:t>
          </a:r>
        </a:p>
        <a:p>
          <a:pPr marL="342900" lvl="2" indent="-171450" algn="l" defTabSz="755650">
            <a:lnSpc>
              <a:spcPct val="90000"/>
            </a:lnSpc>
            <a:spcBef>
              <a:spcPct val="0"/>
            </a:spcBef>
            <a:spcAft>
              <a:spcPct val="20000"/>
            </a:spcAft>
            <a:buChar char="•"/>
          </a:pPr>
          <a:r>
            <a:rPr lang="en-US" sz="1700" kern="1200"/>
            <a:t>STATEMENT (identifier for statement, e.g. query ID)</a:t>
          </a:r>
        </a:p>
        <a:p>
          <a:pPr marL="171450" lvl="1" indent="-171450" algn="l" defTabSz="755650">
            <a:lnSpc>
              <a:spcPct val="100000"/>
            </a:lnSpc>
            <a:spcBef>
              <a:spcPct val="0"/>
            </a:spcBef>
            <a:spcAft>
              <a:spcPct val="20000"/>
            </a:spcAft>
            <a:buChar char="•"/>
          </a:pPr>
          <a:r>
            <a:rPr lang="en-US" sz="1700" b="0" i="0" kern="1200"/>
            <a:t>UNDROP command for tables, schemas, and databases.</a:t>
          </a:r>
          <a:endParaRPr lang="en-US" sz="1700" kern="1200"/>
        </a:p>
      </dsp:txBody>
      <dsp:txXfrm>
        <a:off x="0" y="2156859"/>
        <a:ext cx="10515600" cy="20493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9DF7A-050D-4EF5-A8A0-63719EF99032}">
      <dsp:nvSpPr>
        <dsp:cNvPr id="0" name=""/>
        <dsp:cNvSpPr/>
      </dsp:nvSpPr>
      <dsp:spPr>
        <a:xfrm>
          <a:off x="0" y="3785"/>
          <a:ext cx="10927829" cy="8811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4A43D4-50CC-4CAE-8F22-B8C87D6D5127}">
      <dsp:nvSpPr>
        <dsp:cNvPr id="0" name=""/>
        <dsp:cNvSpPr/>
      </dsp:nvSpPr>
      <dsp:spPr>
        <a:xfrm>
          <a:off x="266533" y="202033"/>
          <a:ext cx="484605" cy="4846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F9CDB6-BDA3-44D6-B454-85BF6DE81CCA}">
      <dsp:nvSpPr>
        <dsp:cNvPr id="0" name=""/>
        <dsp:cNvSpPr/>
      </dsp:nvSpPr>
      <dsp:spPr>
        <a:xfrm>
          <a:off x="1017672" y="3785"/>
          <a:ext cx="4917523" cy="88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50" tIns="93250" rIns="93250" bIns="93250" numCol="1" spcCol="1270" anchor="ctr" anchorCtr="0">
          <a:noAutofit/>
        </a:bodyPr>
        <a:lstStyle/>
        <a:p>
          <a:pPr marL="0" lvl="0" indent="0" algn="l" defTabSz="977900">
            <a:lnSpc>
              <a:spcPct val="90000"/>
            </a:lnSpc>
            <a:spcBef>
              <a:spcPct val="0"/>
            </a:spcBef>
            <a:spcAft>
              <a:spcPct val="35000"/>
            </a:spcAft>
            <a:buNone/>
          </a:pPr>
          <a:r>
            <a:rPr lang="en-US" sz="2200" b="0" i="0" kern="1200"/>
            <a:t>Querying Historical Data</a:t>
          </a:r>
          <a:endParaRPr lang="en-US" sz="2200" kern="1200"/>
        </a:p>
      </dsp:txBody>
      <dsp:txXfrm>
        <a:off x="1017672" y="3785"/>
        <a:ext cx="4917523" cy="881101"/>
      </dsp:txXfrm>
    </dsp:sp>
    <dsp:sp modelId="{66BB034F-42A5-4361-9C07-9EA623BF8D08}">
      <dsp:nvSpPr>
        <dsp:cNvPr id="0" name=""/>
        <dsp:cNvSpPr/>
      </dsp:nvSpPr>
      <dsp:spPr>
        <a:xfrm>
          <a:off x="5935195" y="3785"/>
          <a:ext cx="4991638" cy="88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50" tIns="93250" rIns="93250" bIns="93250" numCol="1" spcCol="1270" anchor="ctr" anchorCtr="0">
          <a:noAutofit/>
        </a:bodyPr>
        <a:lstStyle/>
        <a:p>
          <a:pPr marL="0" lvl="0" indent="0" algn="l" defTabSz="488950">
            <a:lnSpc>
              <a:spcPct val="90000"/>
            </a:lnSpc>
            <a:spcBef>
              <a:spcPct val="0"/>
            </a:spcBef>
            <a:spcAft>
              <a:spcPct val="35000"/>
            </a:spcAft>
            <a:buNone/>
          </a:pPr>
          <a:r>
            <a:rPr lang="en-US" sz="1100" b="0" i="0" kern="1200"/>
            <a:t>select * from my_table at(timestamp =&gt; 'Fri, 01 May 2015 16:20:00 -0700'::timestamp_tz);</a:t>
          </a:r>
          <a:endParaRPr lang="en-US" sz="1100" kern="1200"/>
        </a:p>
        <a:p>
          <a:pPr marL="0" lvl="0" indent="0" algn="l" defTabSz="488950">
            <a:lnSpc>
              <a:spcPct val="90000"/>
            </a:lnSpc>
            <a:spcBef>
              <a:spcPct val="0"/>
            </a:spcBef>
            <a:spcAft>
              <a:spcPct val="35000"/>
            </a:spcAft>
            <a:buNone/>
          </a:pPr>
          <a:r>
            <a:rPr lang="en-US" sz="1100" b="0" i="0" kern="1200"/>
            <a:t>select * from my_table at(offset =&gt; -60*5)</a:t>
          </a:r>
          <a:endParaRPr lang="en-US" sz="1100" kern="1200"/>
        </a:p>
        <a:p>
          <a:pPr marL="0" lvl="0" indent="0" algn="l" defTabSz="488950">
            <a:lnSpc>
              <a:spcPct val="90000"/>
            </a:lnSpc>
            <a:spcBef>
              <a:spcPct val="0"/>
            </a:spcBef>
            <a:spcAft>
              <a:spcPct val="35000"/>
            </a:spcAft>
            <a:buNone/>
          </a:pPr>
          <a:r>
            <a:rPr lang="en-US" sz="1100" b="0" i="0" kern="1200"/>
            <a:t>select * from my_table before(statement =&gt; '8e5d0ca9-005e-44e6-b858-a8f5b37c5726');</a:t>
          </a:r>
          <a:endParaRPr lang="en-US" sz="1100" kern="1200"/>
        </a:p>
      </dsp:txBody>
      <dsp:txXfrm>
        <a:off x="5935195" y="3785"/>
        <a:ext cx="4991638" cy="881101"/>
      </dsp:txXfrm>
    </dsp:sp>
    <dsp:sp modelId="{0CE66DEA-8711-43BF-B154-1ADBFA194E36}">
      <dsp:nvSpPr>
        <dsp:cNvPr id="0" name=""/>
        <dsp:cNvSpPr/>
      </dsp:nvSpPr>
      <dsp:spPr>
        <a:xfrm>
          <a:off x="0" y="1105162"/>
          <a:ext cx="10927829" cy="8811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D972E-0005-4632-BFCB-54CF98551438}">
      <dsp:nvSpPr>
        <dsp:cNvPr id="0" name=""/>
        <dsp:cNvSpPr/>
      </dsp:nvSpPr>
      <dsp:spPr>
        <a:xfrm>
          <a:off x="266533" y="1303410"/>
          <a:ext cx="484605" cy="4846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D89F3B-E1AA-492B-B38B-B39EF2024910}">
      <dsp:nvSpPr>
        <dsp:cNvPr id="0" name=""/>
        <dsp:cNvSpPr/>
      </dsp:nvSpPr>
      <dsp:spPr>
        <a:xfrm>
          <a:off x="1017672" y="1105162"/>
          <a:ext cx="4917523" cy="88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50" tIns="93250" rIns="93250" bIns="93250" numCol="1" spcCol="1270" anchor="ctr" anchorCtr="0">
          <a:noAutofit/>
        </a:bodyPr>
        <a:lstStyle/>
        <a:p>
          <a:pPr marL="0" lvl="0" indent="0" algn="l" defTabSz="977900">
            <a:lnSpc>
              <a:spcPct val="90000"/>
            </a:lnSpc>
            <a:spcBef>
              <a:spcPct val="0"/>
            </a:spcBef>
            <a:spcAft>
              <a:spcPct val="35000"/>
            </a:spcAft>
            <a:buNone/>
          </a:pPr>
          <a:r>
            <a:rPr lang="en-US" sz="2200" b="0" i="0" kern="1200"/>
            <a:t>Cloning Historical Objects</a:t>
          </a:r>
          <a:endParaRPr lang="en-US" sz="2200" kern="1200"/>
        </a:p>
      </dsp:txBody>
      <dsp:txXfrm>
        <a:off x="1017672" y="1105162"/>
        <a:ext cx="4917523" cy="881101"/>
      </dsp:txXfrm>
    </dsp:sp>
    <dsp:sp modelId="{AB191AE1-474C-4EFB-9E23-4B8691C61284}">
      <dsp:nvSpPr>
        <dsp:cNvPr id="0" name=""/>
        <dsp:cNvSpPr/>
      </dsp:nvSpPr>
      <dsp:spPr>
        <a:xfrm>
          <a:off x="5935195" y="1105162"/>
          <a:ext cx="4991638" cy="88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50" tIns="93250" rIns="93250" bIns="93250" numCol="1" spcCol="1270" anchor="ctr" anchorCtr="0">
          <a:noAutofit/>
        </a:bodyPr>
        <a:lstStyle/>
        <a:p>
          <a:pPr marL="0" lvl="0" indent="0" algn="l" defTabSz="488950">
            <a:lnSpc>
              <a:spcPct val="90000"/>
            </a:lnSpc>
            <a:spcBef>
              <a:spcPct val="0"/>
            </a:spcBef>
            <a:spcAft>
              <a:spcPct val="35000"/>
            </a:spcAft>
            <a:buNone/>
          </a:pPr>
          <a:r>
            <a:rPr lang="en-US" sz="1100" b="0" i="0" kern="1200"/>
            <a:t>create table restored_table clone my_table</a:t>
          </a:r>
          <a:br>
            <a:rPr lang="en-US" sz="1100" kern="1200"/>
          </a:br>
          <a:r>
            <a:rPr lang="en-US" sz="1100" b="0" i="0" kern="1200"/>
            <a:t>at(timestamp =&gt; 'Sat, 09 May 2015 01:01:00 +0300'::timestamp_tz);</a:t>
          </a:r>
          <a:endParaRPr lang="en-US" sz="1100" kern="1200"/>
        </a:p>
        <a:p>
          <a:pPr marL="0" lvl="0" indent="0" algn="l" defTabSz="488950">
            <a:lnSpc>
              <a:spcPct val="90000"/>
            </a:lnSpc>
            <a:spcBef>
              <a:spcPct val="0"/>
            </a:spcBef>
            <a:spcAft>
              <a:spcPct val="35000"/>
            </a:spcAft>
            <a:buNone/>
          </a:pPr>
          <a:r>
            <a:rPr lang="en-US" sz="1100" b="0" i="0" kern="1200"/>
            <a:t>create schema restored_schema clone my_schema at(offset =&gt; -3600);</a:t>
          </a:r>
          <a:endParaRPr lang="en-US" sz="1100" kern="1200"/>
        </a:p>
        <a:p>
          <a:pPr marL="0" lvl="0" indent="0" algn="l" defTabSz="488950">
            <a:lnSpc>
              <a:spcPct val="90000"/>
            </a:lnSpc>
            <a:spcBef>
              <a:spcPct val="0"/>
            </a:spcBef>
            <a:spcAft>
              <a:spcPct val="35000"/>
            </a:spcAft>
            <a:buNone/>
          </a:pPr>
          <a:r>
            <a:rPr lang="en-US" sz="1100" b="0" i="0" kern="1200"/>
            <a:t>create database restored_db clone my_db</a:t>
          </a:r>
          <a:br>
            <a:rPr lang="en-US" sz="1100" kern="1200"/>
          </a:br>
          <a:r>
            <a:rPr lang="en-US" sz="1100" b="0" i="0" kern="1200"/>
            <a:t>before(statement =&gt; '8e5d0ca9-005e-44e6-b858-a8f5b37c5726’);</a:t>
          </a:r>
          <a:endParaRPr lang="en-US" sz="1100" kern="1200"/>
        </a:p>
      </dsp:txBody>
      <dsp:txXfrm>
        <a:off x="5935195" y="1105162"/>
        <a:ext cx="4991638" cy="881101"/>
      </dsp:txXfrm>
    </dsp:sp>
    <dsp:sp modelId="{355DE4FB-183D-4396-A49A-AE03808DAF93}">
      <dsp:nvSpPr>
        <dsp:cNvPr id="0" name=""/>
        <dsp:cNvSpPr/>
      </dsp:nvSpPr>
      <dsp:spPr>
        <a:xfrm>
          <a:off x="0" y="2206540"/>
          <a:ext cx="10927829" cy="8811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4D513-DB9C-44DB-81C4-E277D41B4EE0}">
      <dsp:nvSpPr>
        <dsp:cNvPr id="0" name=""/>
        <dsp:cNvSpPr/>
      </dsp:nvSpPr>
      <dsp:spPr>
        <a:xfrm>
          <a:off x="266533" y="2404788"/>
          <a:ext cx="484605" cy="4846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5E1986-AB21-4DBA-9C23-6CB01C214637}">
      <dsp:nvSpPr>
        <dsp:cNvPr id="0" name=""/>
        <dsp:cNvSpPr/>
      </dsp:nvSpPr>
      <dsp:spPr>
        <a:xfrm>
          <a:off x="1017672" y="2206540"/>
          <a:ext cx="4917523" cy="88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50" tIns="93250" rIns="93250" bIns="93250" numCol="1" spcCol="1270" anchor="ctr" anchorCtr="0">
          <a:noAutofit/>
        </a:bodyPr>
        <a:lstStyle/>
        <a:p>
          <a:pPr marL="0" lvl="0" indent="0" algn="l" defTabSz="977900">
            <a:lnSpc>
              <a:spcPct val="90000"/>
            </a:lnSpc>
            <a:spcBef>
              <a:spcPct val="0"/>
            </a:spcBef>
            <a:spcAft>
              <a:spcPct val="35000"/>
            </a:spcAft>
            <a:buNone/>
          </a:pPr>
          <a:r>
            <a:rPr lang="en-US" sz="2200" kern="1200"/>
            <a:t>Restoring Objects</a:t>
          </a:r>
        </a:p>
      </dsp:txBody>
      <dsp:txXfrm>
        <a:off x="1017672" y="2206540"/>
        <a:ext cx="4917523" cy="881101"/>
      </dsp:txXfrm>
    </dsp:sp>
    <dsp:sp modelId="{F7E329BA-F7CE-455A-AD18-73F27A8FAEFB}">
      <dsp:nvSpPr>
        <dsp:cNvPr id="0" name=""/>
        <dsp:cNvSpPr/>
      </dsp:nvSpPr>
      <dsp:spPr>
        <a:xfrm>
          <a:off x="5935195" y="2206540"/>
          <a:ext cx="4991638" cy="88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50" tIns="93250" rIns="93250" bIns="93250" numCol="1" spcCol="1270" anchor="ctr" anchorCtr="0">
          <a:noAutofit/>
        </a:bodyPr>
        <a:lstStyle/>
        <a:p>
          <a:pPr marL="0" lvl="0" indent="0" algn="l" defTabSz="488950">
            <a:lnSpc>
              <a:spcPct val="90000"/>
            </a:lnSpc>
            <a:spcBef>
              <a:spcPct val="0"/>
            </a:spcBef>
            <a:spcAft>
              <a:spcPct val="35000"/>
            </a:spcAft>
            <a:buNone/>
          </a:pPr>
          <a:r>
            <a:rPr lang="en-US" sz="1100" kern="1200"/>
            <a:t>undrop table mytable;</a:t>
          </a:r>
        </a:p>
        <a:p>
          <a:pPr marL="0" lvl="0" indent="0" algn="l" defTabSz="488950">
            <a:lnSpc>
              <a:spcPct val="90000"/>
            </a:lnSpc>
            <a:spcBef>
              <a:spcPct val="0"/>
            </a:spcBef>
            <a:spcAft>
              <a:spcPct val="35000"/>
            </a:spcAft>
            <a:buNone/>
          </a:pPr>
          <a:r>
            <a:rPr lang="en-US" sz="1100" kern="1200"/>
            <a:t>undrop schema myschema;</a:t>
          </a:r>
        </a:p>
        <a:p>
          <a:pPr marL="0" lvl="0" indent="0" algn="l" defTabSz="488950">
            <a:lnSpc>
              <a:spcPct val="90000"/>
            </a:lnSpc>
            <a:spcBef>
              <a:spcPct val="0"/>
            </a:spcBef>
            <a:spcAft>
              <a:spcPct val="35000"/>
            </a:spcAft>
            <a:buNone/>
          </a:pPr>
          <a:r>
            <a:rPr lang="en-US" sz="1100" kern="1200"/>
            <a:t>undrop database mydatabase;</a:t>
          </a:r>
        </a:p>
      </dsp:txBody>
      <dsp:txXfrm>
        <a:off x="5935195" y="2206540"/>
        <a:ext cx="4991638" cy="881101"/>
      </dsp:txXfrm>
    </dsp:sp>
    <dsp:sp modelId="{C2E4E853-E99F-42BB-80A7-CCFEA3976147}">
      <dsp:nvSpPr>
        <dsp:cNvPr id="0" name=""/>
        <dsp:cNvSpPr/>
      </dsp:nvSpPr>
      <dsp:spPr>
        <a:xfrm>
          <a:off x="0" y="3307917"/>
          <a:ext cx="10927829" cy="8811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9970A6-513D-4E82-882D-04FC28D5AF59}">
      <dsp:nvSpPr>
        <dsp:cNvPr id="0" name=""/>
        <dsp:cNvSpPr/>
      </dsp:nvSpPr>
      <dsp:spPr>
        <a:xfrm>
          <a:off x="266533" y="3506165"/>
          <a:ext cx="484605" cy="4846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474449-AF43-413C-B03E-81521493DDE6}">
      <dsp:nvSpPr>
        <dsp:cNvPr id="0" name=""/>
        <dsp:cNvSpPr/>
      </dsp:nvSpPr>
      <dsp:spPr>
        <a:xfrm>
          <a:off x="1017672" y="3307917"/>
          <a:ext cx="4917523" cy="88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50" tIns="93250" rIns="93250" bIns="93250" numCol="1" spcCol="1270" anchor="ctr" anchorCtr="0">
          <a:noAutofit/>
        </a:bodyPr>
        <a:lstStyle/>
        <a:p>
          <a:pPr marL="0" lvl="0" indent="0" algn="l" defTabSz="977900">
            <a:lnSpc>
              <a:spcPct val="90000"/>
            </a:lnSpc>
            <a:spcBef>
              <a:spcPct val="0"/>
            </a:spcBef>
            <a:spcAft>
              <a:spcPct val="35000"/>
            </a:spcAft>
            <a:buNone/>
          </a:pPr>
          <a:r>
            <a:rPr lang="en-US" sz="2200" kern="1200"/>
            <a:t>Seeing History</a:t>
          </a:r>
        </a:p>
      </dsp:txBody>
      <dsp:txXfrm>
        <a:off x="1017672" y="3307917"/>
        <a:ext cx="4917523" cy="881101"/>
      </dsp:txXfrm>
    </dsp:sp>
    <dsp:sp modelId="{C6A0DBD4-1438-4058-ABB4-52C397BBFDA2}">
      <dsp:nvSpPr>
        <dsp:cNvPr id="0" name=""/>
        <dsp:cNvSpPr/>
      </dsp:nvSpPr>
      <dsp:spPr>
        <a:xfrm>
          <a:off x="5935195" y="3307917"/>
          <a:ext cx="4991638" cy="88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50" tIns="93250" rIns="93250" bIns="93250" numCol="1" spcCol="1270" anchor="ctr" anchorCtr="0">
          <a:noAutofit/>
        </a:bodyPr>
        <a:lstStyle/>
        <a:p>
          <a:pPr marL="0" lvl="0" indent="0" algn="l" defTabSz="488950">
            <a:lnSpc>
              <a:spcPct val="90000"/>
            </a:lnSpc>
            <a:spcBef>
              <a:spcPct val="0"/>
            </a:spcBef>
            <a:spcAft>
              <a:spcPct val="35000"/>
            </a:spcAft>
            <a:buNone/>
          </a:pPr>
          <a:r>
            <a:rPr lang="en-US" sz="1100" kern="1200"/>
            <a:t>show tables history;</a:t>
          </a:r>
        </a:p>
      </dsp:txBody>
      <dsp:txXfrm>
        <a:off x="5935195" y="3307917"/>
        <a:ext cx="4991638" cy="8811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E6E91-D367-4437-BDC9-96BDE4BC4207}">
      <dsp:nvSpPr>
        <dsp:cNvPr id="0" name=""/>
        <dsp:cNvSpPr/>
      </dsp:nvSpPr>
      <dsp:spPr>
        <a:xfrm>
          <a:off x="0" y="30448"/>
          <a:ext cx="7559504" cy="1034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Permanent (Create table, Create Schema, Create Database)</a:t>
          </a:r>
        </a:p>
      </dsp:txBody>
      <dsp:txXfrm>
        <a:off x="50489" y="80937"/>
        <a:ext cx="7458526" cy="933302"/>
      </dsp:txXfrm>
    </dsp:sp>
    <dsp:sp modelId="{0013F1E2-5487-4245-A9BA-D8EFE64CE39E}">
      <dsp:nvSpPr>
        <dsp:cNvPr id="0" name=""/>
        <dsp:cNvSpPr/>
      </dsp:nvSpPr>
      <dsp:spPr>
        <a:xfrm>
          <a:off x="0" y="1064728"/>
          <a:ext cx="7559504"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Time Travel Retention Period – 0-90 Days</a:t>
          </a:r>
        </a:p>
        <a:p>
          <a:pPr marL="228600" lvl="1" indent="-228600" algn="l" defTabSz="889000">
            <a:lnSpc>
              <a:spcPct val="90000"/>
            </a:lnSpc>
            <a:spcBef>
              <a:spcPct val="0"/>
            </a:spcBef>
            <a:spcAft>
              <a:spcPct val="20000"/>
            </a:spcAft>
            <a:buChar char="•"/>
          </a:pPr>
          <a:r>
            <a:rPr lang="en-US" sz="2000" kern="1200"/>
            <a:t>Fail Safe</a:t>
          </a:r>
        </a:p>
      </dsp:txBody>
      <dsp:txXfrm>
        <a:off x="0" y="1064728"/>
        <a:ext cx="7559504" cy="699660"/>
      </dsp:txXfrm>
    </dsp:sp>
    <dsp:sp modelId="{36F7DD17-F7EB-4FFB-BB33-7F2BDE6ABD9D}">
      <dsp:nvSpPr>
        <dsp:cNvPr id="0" name=""/>
        <dsp:cNvSpPr/>
      </dsp:nvSpPr>
      <dsp:spPr>
        <a:xfrm>
          <a:off x="0" y="1764388"/>
          <a:ext cx="7559504" cy="10342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Temporary(Create Temporary Table, Create Temporary Schema, Create Temporary Database)</a:t>
          </a:r>
        </a:p>
      </dsp:txBody>
      <dsp:txXfrm>
        <a:off x="50489" y="1814877"/>
        <a:ext cx="7458526" cy="933302"/>
      </dsp:txXfrm>
    </dsp:sp>
    <dsp:sp modelId="{A14C9022-91C5-49FD-A4FD-FF3426705D07}">
      <dsp:nvSpPr>
        <dsp:cNvPr id="0" name=""/>
        <dsp:cNvSpPr/>
      </dsp:nvSpPr>
      <dsp:spPr>
        <a:xfrm>
          <a:off x="0" y="2798668"/>
          <a:ext cx="7559504"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Time Travel Retention Period – 0-1 Day</a:t>
          </a:r>
        </a:p>
        <a:p>
          <a:pPr marL="228600" lvl="1" indent="-228600" algn="l" defTabSz="889000">
            <a:lnSpc>
              <a:spcPct val="90000"/>
            </a:lnSpc>
            <a:spcBef>
              <a:spcPct val="0"/>
            </a:spcBef>
            <a:spcAft>
              <a:spcPct val="20000"/>
            </a:spcAft>
            <a:buChar char="•"/>
          </a:pPr>
          <a:r>
            <a:rPr lang="en-US" sz="2000" kern="1200"/>
            <a:t>No Fail Safe</a:t>
          </a:r>
        </a:p>
        <a:p>
          <a:pPr marL="228600" lvl="1" indent="-228600" algn="l" defTabSz="889000">
            <a:lnSpc>
              <a:spcPct val="90000"/>
            </a:lnSpc>
            <a:spcBef>
              <a:spcPct val="0"/>
            </a:spcBef>
            <a:spcAft>
              <a:spcPct val="20000"/>
            </a:spcAft>
            <a:buChar char="•"/>
          </a:pPr>
          <a:r>
            <a:rPr lang="en-US" sz="2000" kern="1200"/>
            <a:t>Life is limited to Session Scope Only</a:t>
          </a:r>
        </a:p>
        <a:p>
          <a:pPr marL="228600" lvl="1" indent="-228600" algn="l" defTabSz="889000">
            <a:lnSpc>
              <a:spcPct val="90000"/>
            </a:lnSpc>
            <a:spcBef>
              <a:spcPct val="0"/>
            </a:spcBef>
            <a:spcAft>
              <a:spcPct val="20000"/>
            </a:spcAft>
            <a:buChar char="•"/>
          </a:pPr>
          <a:r>
            <a:rPr lang="en-US" sz="2000" kern="1200"/>
            <a:t>Non Permanent Data</a:t>
          </a:r>
        </a:p>
      </dsp:txBody>
      <dsp:txXfrm>
        <a:off x="0" y="2798668"/>
        <a:ext cx="7559504" cy="1372410"/>
      </dsp:txXfrm>
    </dsp:sp>
    <dsp:sp modelId="{2FE6CEBC-B27D-4A2F-BF18-ABD580E16795}">
      <dsp:nvSpPr>
        <dsp:cNvPr id="0" name=""/>
        <dsp:cNvSpPr/>
      </dsp:nvSpPr>
      <dsp:spPr>
        <a:xfrm>
          <a:off x="0" y="4171078"/>
          <a:ext cx="7559504" cy="10342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Transient(Create Transient Table, Create Transient Schema, Create Transient Database)</a:t>
          </a:r>
        </a:p>
      </dsp:txBody>
      <dsp:txXfrm>
        <a:off x="50489" y="4221567"/>
        <a:ext cx="7458526" cy="933302"/>
      </dsp:txXfrm>
    </dsp:sp>
    <dsp:sp modelId="{80EE0803-E650-424E-A949-CD216050F9CA}">
      <dsp:nvSpPr>
        <dsp:cNvPr id="0" name=""/>
        <dsp:cNvSpPr/>
      </dsp:nvSpPr>
      <dsp:spPr>
        <a:xfrm>
          <a:off x="0" y="5205358"/>
          <a:ext cx="7559504"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Time Travel Retention Period – 0-1 Day</a:t>
          </a:r>
        </a:p>
        <a:p>
          <a:pPr marL="228600" lvl="1" indent="-228600" algn="l" defTabSz="889000">
            <a:lnSpc>
              <a:spcPct val="90000"/>
            </a:lnSpc>
            <a:spcBef>
              <a:spcPct val="0"/>
            </a:spcBef>
            <a:spcAft>
              <a:spcPct val="20000"/>
            </a:spcAft>
            <a:buChar char="•"/>
          </a:pPr>
          <a:r>
            <a:rPr lang="en-US" sz="2000" kern="1200"/>
            <a:t>No Fail Safe</a:t>
          </a:r>
        </a:p>
        <a:p>
          <a:pPr marL="228600" lvl="1" indent="-228600" algn="l" defTabSz="889000">
            <a:lnSpc>
              <a:spcPct val="90000"/>
            </a:lnSpc>
            <a:spcBef>
              <a:spcPct val="0"/>
            </a:spcBef>
            <a:spcAft>
              <a:spcPct val="20000"/>
            </a:spcAft>
            <a:buChar char="•"/>
          </a:pPr>
          <a:r>
            <a:rPr lang="en-US" sz="2000" kern="1200"/>
            <a:t>Use when data doesn’t need to be protected</a:t>
          </a:r>
        </a:p>
      </dsp:txBody>
      <dsp:txXfrm>
        <a:off x="0" y="5205358"/>
        <a:ext cx="7559504" cy="10494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D7B78-1A3E-4628-A216-774607AE63C0}">
      <dsp:nvSpPr>
        <dsp:cNvPr id="0" name=""/>
        <dsp:cNvSpPr/>
      </dsp:nvSpPr>
      <dsp:spPr>
        <a:xfrm>
          <a:off x="0" y="105688"/>
          <a:ext cx="7559504"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Create Copies of Data Storage Object - Database, Schema, and Tables</a:t>
          </a:r>
        </a:p>
      </dsp:txBody>
      <dsp:txXfrm>
        <a:off x="46606" y="152294"/>
        <a:ext cx="7466292" cy="861507"/>
      </dsp:txXfrm>
    </dsp:sp>
    <dsp:sp modelId="{8DB9A9B9-8844-4B93-81E5-74A2A114AA96}">
      <dsp:nvSpPr>
        <dsp:cNvPr id="0" name=""/>
        <dsp:cNvSpPr/>
      </dsp:nvSpPr>
      <dsp:spPr>
        <a:xfrm>
          <a:off x="0" y="1129528"/>
          <a:ext cx="7559504" cy="954719"/>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Create Copies Configuration Object – Stage, File Format, Task</a:t>
          </a:r>
        </a:p>
      </dsp:txBody>
      <dsp:txXfrm>
        <a:off x="46606" y="1176134"/>
        <a:ext cx="7466292" cy="861507"/>
      </dsp:txXfrm>
    </dsp:sp>
    <dsp:sp modelId="{8360A4C3-3132-4581-86BC-C9F0BAC0FE9A}">
      <dsp:nvSpPr>
        <dsp:cNvPr id="0" name=""/>
        <dsp:cNvSpPr/>
      </dsp:nvSpPr>
      <dsp:spPr>
        <a:xfrm>
          <a:off x="0" y="2153368"/>
          <a:ext cx="7559504" cy="954719"/>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Clone object is independent from the Original Object</a:t>
          </a:r>
        </a:p>
      </dsp:txBody>
      <dsp:txXfrm>
        <a:off x="46606" y="2199974"/>
        <a:ext cx="7466292" cy="861507"/>
      </dsp:txXfrm>
    </dsp:sp>
    <dsp:sp modelId="{A681F6B7-C930-47E0-A1F4-FB6A173EF69C}">
      <dsp:nvSpPr>
        <dsp:cNvPr id="0" name=""/>
        <dsp:cNvSpPr/>
      </dsp:nvSpPr>
      <dsp:spPr>
        <a:xfrm>
          <a:off x="0" y="3177208"/>
          <a:ext cx="7559504" cy="954719"/>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Easy to Copy All Metadata and Storage Management</a:t>
          </a:r>
        </a:p>
      </dsp:txBody>
      <dsp:txXfrm>
        <a:off x="46606" y="3223814"/>
        <a:ext cx="7466292" cy="861507"/>
      </dsp:txXfrm>
    </dsp:sp>
    <dsp:sp modelId="{C6087239-7128-4A86-941F-F2354747878B}">
      <dsp:nvSpPr>
        <dsp:cNvPr id="0" name=""/>
        <dsp:cNvSpPr/>
      </dsp:nvSpPr>
      <dsp:spPr>
        <a:xfrm>
          <a:off x="0" y="4201048"/>
          <a:ext cx="7559504" cy="954719"/>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Create Table &lt;Clone-Table-Name&gt; Clone &lt;Source-Table-Name&gt;</a:t>
          </a:r>
        </a:p>
      </dsp:txBody>
      <dsp:txXfrm>
        <a:off x="46606" y="4247654"/>
        <a:ext cx="7466292" cy="861507"/>
      </dsp:txXfrm>
    </dsp:sp>
    <dsp:sp modelId="{DBAFB95F-D5C0-46F8-BCF9-3A5AA6F40E0B}">
      <dsp:nvSpPr>
        <dsp:cNvPr id="0" name=""/>
        <dsp:cNvSpPr/>
      </dsp:nvSpPr>
      <dsp:spPr>
        <a:xfrm>
          <a:off x="0" y="5224888"/>
          <a:ext cx="7559504" cy="954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Create Table &lt;Clone-Table-Name&gt; Clone &lt;Source-Table-Name&gt; Before (Timestamp=&gt;&lt;Timestamp&gt;)</a:t>
          </a:r>
        </a:p>
      </dsp:txBody>
      <dsp:txXfrm>
        <a:off x="46606" y="5271494"/>
        <a:ext cx="7466292" cy="8615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703B5-59DE-4DA7-8827-E07B75CF06EE}">
      <dsp:nvSpPr>
        <dsp:cNvPr id="0" name=""/>
        <dsp:cNvSpPr/>
      </dsp:nvSpPr>
      <dsp:spPr>
        <a:xfrm>
          <a:off x="3133" y="673234"/>
          <a:ext cx="912515" cy="912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5983C8-C82A-4C17-B114-5E1B53BF384A}">
      <dsp:nvSpPr>
        <dsp:cNvPr id="0" name=""/>
        <dsp:cNvSpPr/>
      </dsp:nvSpPr>
      <dsp:spPr>
        <a:xfrm>
          <a:off x="3133" y="1728216"/>
          <a:ext cx="2607187" cy="877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a:t>Shares are named Snowflake objects that encapsulate all of the information required to share a database. Each share consists of:</a:t>
          </a:r>
          <a:endParaRPr lang="en-US" sz="1400" kern="1200"/>
        </a:p>
      </dsp:txBody>
      <dsp:txXfrm>
        <a:off x="3133" y="1728216"/>
        <a:ext cx="2607187" cy="877078"/>
      </dsp:txXfrm>
    </dsp:sp>
    <dsp:sp modelId="{0D8511EF-3B3F-492E-8201-B2BCD42E20A8}">
      <dsp:nvSpPr>
        <dsp:cNvPr id="0" name=""/>
        <dsp:cNvSpPr/>
      </dsp:nvSpPr>
      <dsp:spPr>
        <a:xfrm>
          <a:off x="3133" y="2671557"/>
          <a:ext cx="2607187" cy="131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The privileges that grant access to the database(s) and the schema containing the objects to share.</a:t>
          </a:r>
        </a:p>
        <a:p>
          <a:pPr marL="0" lvl="0" indent="0" algn="l" defTabSz="488950">
            <a:lnSpc>
              <a:spcPct val="100000"/>
            </a:lnSpc>
            <a:spcBef>
              <a:spcPct val="0"/>
            </a:spcBef>
            <a:spcAft>
              <a:spcPct val="35000"/>
            </a:spcAft>
            <a:buNone/>
          </a:pPr>
          <a:r>
            <a:rPr lang="en-US" sz="1100" kern="1200"/>
            <a:t>The privileges that grant access to the specific objects in the database.</a:t>
          </a:r>
        </a:p>
        <a:p>
          <a:pPr marL="0" lvl="0" indent="0" algn="l" defTabSz="488950">
            <a:lnSpc>
              <a:spcPct val="100000"/>
            </a:lnSpc>
            <a:spcBef>
              <a:spcPct val="0"/>
            </a:spcBef>
            <a:spcAft>
              <a:spcPct val="35000"/>
            </a:spcAft>
            <a:buNone/>
          </a:pPr>
          <a:r>
            <a:rPr lang="en-US" sz="1100" kern="1200"/>
            <a:t>The consumer accounts with which the database and its objects are shared.</a:t>
          </a:r>
        </a:p>
      </dsp:txBody>
      <dsp:txXfrm>
        <a:off x="3133" y="2671557"/>
        <a:ext cx="2607187" cy="1314837"/>
      </dsp:txXfrm>
    </dsp:sp>
    <dsp:sp modelId="{100EBF00-E413-4CFB-BB06-92E0A7196959}">
      <dsp:nvSpPr>
        <dsp:cNvPr id="0" name=""/>
        <dsp:cNvSpPr/>
      </dsp:nvSpPr>
      <dsp:spPr>
        <a:xfrm>
          <a:off x="3066578" y="673234"/>
          <a:ext cx="912515" cy="912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CAED3-0A49-46B9-881D-C0D78E0F4F5D}">
      <dsp:nvSpPr>
        <dsp:cNvPr id="0" name=""/>
        <dsp:cNvSpPr/>
      </dsp:nvSpPr>
      <dsp:spPr>
        <a:xfrm>
          <a:off x="3066578" y="1728216"/>
          <a:ext cx="2607187" cy="877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Shares are secure, configurable, and controlled 100% by the provider account:</a:t>
          </a:r>
        </a:p>
      </dsp:txBody>
      <dsp:txXfrm>
        <a:off x="3066578" y="1728216"/>
        <a:ext cx="2607187" cy="877078"/>
      </dsp:txXfrm>
    </dsp:sp>
    <dsp:sp modelId="{164C7E85-3429-4F70-9C2E-45E9989CBC4A}">
      <dsp:nvSpPr>
        <dsp:cNvPr id="0" name=""/>
        <dsp:cNvSpPr/>
      </dsp:nvSpPr>
      <dsp:spPr>
        <a:xfrm>
          <a:off x="3066578" y="2671557"/>
          <a:ext cx="2607187" cy="131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New objects added to a share become immediately available to all consumers, providing real-time access to shared data.</a:t>
          </a:r>
        </a:p>
        <a:p>
          <a:pPr marL="0" lvl="0" indent="0" algn="l" defTabSz="488950">
            <a:lnSpc>
              <a:spcPct val="100000"/>
            </a:lnSpc>
            <a:spcBef>
              <a:spcPct val="0"/>
            </a:spcBef>
            <a:spcAft>
              <a:spcPct val="35000"/>
            </a:spcAft>
            <a:buNone/>
          </a:pPr>
          <a:r>
            <a:rPr lang="en-US" sz="1100" kern="1200"/>
            <a:t>Access to a share (or any of the objects in a share) can be revoked at any time.</a:t>
          </a:r>
        </a:p>
      </dsp:txBody>
      <dsp:txXfrm>
        <a:off x="3066578" y="2671557"/>
        <a:ext cx="2607187" cy="13148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F4D4E-A053-4854-9FC4-F8D858D822D1}">
      <dsp:nvSpPr>
        <dsp:cNvPr id="0" name=""/>
        <dsp:cNvSpPr/>
      </dsp:nvSpPr>
      <dsp:spPr>
        <a:xfrm>
          <a:off x="2103120" y="1710"/>
          <a:ext cx="8412480" cy="17532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445313" rIns="163225" bIns="445313" numCol="1" spcCol="1270" anchor="ctr" anchorCtr="0">
          <a:noAutofit/>
        </a:bodyPr>
        <a:lstStyle/>
        <a:p>
          <a:pPr marL="0" lvl="0" indent="0" algn="l" defTabSz="488950">
            <a:lnSpc>
              <a:spcPct val="90000"/>
            </a:lnSpc>
            <a:spcBef>
              <a:spcPct val="0"/>
            </a:spcBef>
            <a:spcAft>
              <a:spcPct val="35000"/>
            </a:spcAft>
            <a:buNone/>
          </a:pPr>
          <a:r>
            <a:rPr lang="en-US" sz="1100" kern="1200"/>
            <a:t>The query results from the view don’t change often. This almost always means that the underlying/base table for the view doesn’t change often, or at least that the subset of base table rows used in the materialized view don’t change often.</a:t>
          </a:r>
        </a:p>
        <a:p>
          <a:pPr marL="0" lvl="0" indent="0" algn="l" defTabSz="488950">
            <a:lnSpc>
              <a:spcPct val="90000"/>
            </a:lnSpc>
            <a:spcBef>
              <a:spcPct val="0"/>
            </a:spcBef>
            <a:spcAft>
              <a:spcPct val="35000"/>
            </a:spcAft>
            <a:buNone/>
          </a:pPr>
          <a:r>
            <a:rPr lang="en-US" sz="1100" kern="1200"/>
            <a:t>The results of the view are used often (typically significantly more often than the query results change).</a:t>
          </a:r>
        </a:p>
        <a:p>
          <a:pPr marL="0" lvl="0" indent="0" algn="l" defTabSz="488950">
            <a:lnSpc>
              <a:spcPct val="90000"/>
            </a:lnSpc>
            <a:spcBef>
              <a:spcPct val="0"/>
            </a:spcBef>
            <a:spcAft>
              <a:spcPct val="35000"/>
            </a:spcAft>
            <a:buNone/>
          </a:pPr>
          <a:r>
            <a:rPr lang="en-US" sz="1100" kern="1200"/>
            <a:t>The query consumes a lot of resources. Typically, this means that the query consumes a lot of processing time or credits, but it could also mean that the query consumes a lot of storage space for intermediate results.</a:t>
          </a:r>
        </a:p>
      </dsp:txBody>
      <dsp:txXfrm>
        <a:off x="2103120" y="1710"/>
        <a:ext cx="8412480" cy="1753200"/>
      </dsp:txXfrm>
    </dsp:sp>
    <dsp:sp modelId="{F3217035-CAFE-4098-BA82-2E4DC796FA90}">
      <dsp:nvSpPr>
        <dsp:cNvPr id="0" name=""/>
        <dsp:cNvSpPr/>
      </dsp:nvSpPr>
      <dsp:spPr>
        <a:xfrm>
          <a:off x="0" y="1710"/>
          <a:ext cx="2103120" cy="175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73177" rIns="111290" bIns="173177" numCol="1" spcCol="1270" anchor="ctr" anchorCtr="0">
          <a:noAutofit/>
        </a:bodyPr>
        <a:lstStyle/>
        <a:p>
          <a:pPr marL="0" lvl="0" indent="0" algn="ctr" defTabSz="622300">
            <a:lnSpc>
              <a:spcPct val="90000"/>
            </a:lnSpc>
            <a:spcBef>
              <a:spcPct val="0"/>
            </a:spcBef>
            <a:spcAft>
              <a:spcPct val="35000"/>
            </a:spcAft>
            <a:buNone/>
          </a:pPr>
          <a:r>
            <a:rPr lang="en-US" sz="1400" kern="1200"/>
            <a:t>Create a materialized view when all of the following are true:</a:t>
          </a:r>
        </a:p>
      </dsp:txBody>
      <dsp:txXfrm>
        <a:off x="0" y="1710"/>
        <a:ext cx="2103120" cy="1753200"/>
      </dsp:txXfrm>
    </dsp:sp>
    <dsp:sp modelId="{0E3AFB97-69AF-457B-98B2-3028E8789291}">
      <dsp:nvSpPr>
        <dsp:cNvPr id="0" name=""/>
        <dsp:cNvSpPr/>
      </dsp:nvSpPr>
      <dsp:spPr>
        <a:xfrm>
          <a:off x="2103120" y="1860103"/>
          <a:ext cx="8412480" cy="17532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445313" rIns="163225" bIns="445313" numCol="1" spcCol="1270" anchor="ctr" anchorCtr="0">
          <a:noAutofit/>
        </a:bodyPr>
        <a:lstStyle/>
        <a:p>
          <a:pPr marL="0" lvl="0" indent="0" algn="l" defTabSz="488950">
            <a:lnSpc>
              <a:spcPct val="90000"/>
            </a:lnSpc>
            <a:spcBef>
              <a:spcPct val="0"/>
            </a:spcBef>
            <a:spcAft>
              <a:spcPct val="35000"/>
            </a:spcAft>
            <a:buNone/>
          </a:pPr>
          <a:r>
            <a:rPr lang="en-US" sz="1100" kern="1200"/>
            <a:t>The results of the view change often.</a:t>
          </a:r>
        </a:p>
        <a:p>
          <a:pPr marL="0" lvl="0" indent="0" algn="l" defTabSz="488950">
            <a:lnSpc>
              <a:spcPct val="90000"/>
            </a:lnSpc>
            <a:spcBef>
              <a:spcPct val="0"/>
            </a:spcBef>
            <a:spcAft>
              <a:spcPct val="35000"/>
            </a:spcAft>
            <a:buNone/>
          </a:pPr>
          <a:r>
            <a:rPr lang="en-US" sz="1100" kern="1200"/>
            <a:t>The results are not used often (relative to the rate at which the results change).</a:t>
          </a:r>
        </a:p>
        <a:p>
          <a:pPr marL="0" lvl="0" indent="0" algn="l" defTabSz="488950">
            <a:lnSpc>
              <a:spcPct val="90000"/>
            </a:lnSpc>
            <a:spcBef>
              <a:spcPct val="0"/>
            </a:spcBef>
            <a:spcAft>
              <a:spcPct val="35000"/>
            </a:spcAft>
            <a:buNone/>
          </a:pPr>
          <a:r>
            <a:rPr lang="en-US" sz="1100" kern="1200"/>
            <a:t>The query is not resource intensive so it is not costly to re-run it.</a:t>
          </a:r>
        </a:p>
      </dsp:txBody>
      <dsp:txXfrm>
        <a:off x="2103120" y="1860103"/>
        <a:ext cx="8412480" cy="1753200"/>
      </dsp:txXfrm>
    </dsp:sp>
    <dsp:sp modelId="{889CDDD0-FF7B-4972-BC06-C2F9CC583C47}">
      <dsp:nvSpPr>
        <dsp:cNvPr id="0" name=""/>
        <dsp:cNvSpPr/>
      </dsp:nvSpPr>
      <dsp:spPr>
        <a:xfrm>
          <a:off x="0" y="1860103"/>
          <a:ext cx="2103120" cy="175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73177" rIns="111290" bIns="173177" numCol="1" spcCol="1270" anchor="ctr" anchorCtr="0">
          <a:noAutofit/>
        </a:bodyPr>
        <a:lstStyle/>
        <a:p>
          <a:pPr marL="0" lvl="0" indent="0" algn="ctr" defTabSz="622300">
            <a:lnSpc>
              <a:spcPct val="90000"/>
            </a:lnSpc>
            <a:spcBef>
              <a:spcPct val="0"/>
            </a:spcBef>
            <a:spcAft>
              <a:spcPct val="35000"/>
            </a:spcAft>
            <a:buNone/>
          </a:pPr>
          <a:r>
            <a:rPr lang="en-US" sz="1400" kern="1200"/>
            <a:t>Create a regular view when any of the following are true:</a:t>
          </a:r>
        </a:p>
      </dsp:txBody>
      <dsp:txXfrm>
        <a:off x="0" y="1860103"/>
        <a:ext cx="2103120" cy="1753200"/>
      </dsp:txXfrm>
    </dsp:sp>
    <dsp:sp modelId="{E729D263-9CFE-4621-91DD-02EB5228C281}">
      <dsp:nvSpPr>
        <dsp:cNvPr id="0" name=""/>
        <dsp:cNvSpPr/>
      </dsp:nvSpPr>
      <dsp:spPr>
        <a:xfrm>
          <a:off x="2103120" y="3718496"/>
          <a:ext cx="8412480" cy="17532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93938D-9960-470D-90AF-B9AE3EEC5A23}">
      <dsp:nvSpPr>
        <dsp:cNvPr id="0" name=""/>
        <dsp:cNvSpPr/>
      </dsp:nvSpPr>
      <dsp:spPr>
        <a:xfrm>
          <a:off x="0" y="3718496"/>
          <a:ext cx="2103120" cy="175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73177" rIns="111290" bIns="173177" numCol="1" spcCol="1270" anchor="ctr" anchorCtr="0">
          <a:noAutofit/>
        </a:bodyPr>
        <a:lstStyle/>
        <a:p>
          <a:pPr marL="0" lvl="0" indent="0" algn="ctr" defTabSz="622300">
            <a:lnSpc>
              <a:spcPct val="90000"/>
            </a:lnSpc>
            <a:spcBef>
              <a:spcPct val="0"/>
            </a:spcBef>
            <a:spcAft>
              <a:spcPct val="35000"/>
            </a:spcAft>
            <a:buNone/>
          </a:pPr>
          <a:r>
            <a:rPr lang="en-US" sz="1400" kern="1200"/>
            <a:t>Create Materialized View Syntax</a:t>
          </a:r>
        </a:p>
      </dsp:txBody>
      <dsp:txXfrm>
        <a:off x="0" y="3718496"/>
        <a:ext cx="2103120" cy="1753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451-781A-B76B-1746-DE0B761B13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9C7E20-B1ED-05B2-62F6-F182E8B6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CA5121-D58A-9EA8-3E4B-7E7AD71ED397}"/>
              </a:ext>
            </a:extLst>
          </p:cNvPr>
          <p:cNvSpPr>
            <a:spLocks noGrp="1"/>
          </p:cNvSpPr>
          <p:nvPr>
            <p:ph type="dt" sz="half" idx="10"/>
          </p:nvPr>
        </p:nvSpPr>
        <p:spPr/>
        <p:txBody>
          <a:bodyPr/>
          <a:lstStyle/>
          <a:p>
            <a:fld id="{AE72013F-00AA-4757-9B0D-9C601BACB7DF}" type="datetimeFigureOut">
              <a:rPr lang="en-US" smtClean="0"/>
              <a:t>10/5/2022</a:t>
            </a:fld>
            <a:endParaRPr lang="en-US"/>
          </a:p>
        </p:txBody>
      </p:sp>
      <p:sp>
        <p:nvSpPr>
          <p:cNvPr id="5" name="Footer Placeholder 4">
            <a:extLst>
              <a:ext uri="{FF2B5EF4-FFF2-40B4-BE49-F238E27FC236}">
                <a16:creationId xmlns:a16="http://schemas.microsoft.com/office/drawing/2014/main" id="{A5C9A716-7053-5FD5-2BF1-80369E9FC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975CF-EF75-7AA8-65F2-77755328A151}"/>
              </a:ext>
            </a:extLst>
          </p:cNvPr>
          <p:cNvSpPr>
            <a:spLocks noGrp="1"/>
          </p:cNvSpPr>
          <p:nvPr>
            <p:ph type="sldNum" sz="quarter" idx="12"/>
          </p:nvPr>
        </p:nvSpPr>
        <p:spPr/>
        <p:txBody>
          <a:bodyPr/>
          <a:lstStyle/>
          <a:p>
            <a:fld id="{3ACD7648-05D3-44B2-98AB-5BEA53C281D0}" type="slidenum">
              <a:rPr lang="en-US" smtClean="0"/>
              <a:t>‹#›</a:t>
            </a:fld>
            <a:endParaRPr lang="en-US"/>
          </a:p>
        </p:txBody>
      </p:sp>
    </p:spTree>
    <p:extLst>
      <p:ext uri="{BB962C8B-B14F-4D97-AF65-F5344CB8AC3E}">
        <p14:creationId xmlns:p14="http://schemas.microsoft.com/office/powerpoint/2010/main" val="221898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B9A0-E35B-A56E-925E-C09E0905B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A2848D-D327-E878-6CDC-B2072FB50D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A49E-2C79-94B2-CE8E-A0B2F1AF0294}"/>
              </a:ext>
            </a:extLst>
          </p:cNvPr>
          <p:cNvSpPr>
            <a:spLocks noGrp="1"/>
          </p:cNvSpPr>
          <p:nvPr>
            <p:ph type="dt" sz="half" idx="10"/>
          </p:nvPr>
        </p:nvSpPr>
        <p:spPr/>
        <p:txBody>
          <a:bodyPr/>
          <a:lstStyle/>
          <a:p>
            <a:fld id="{AE72013F-00AA-4757-9B0D-9C601BACB7DF}" type="datetimeFigureOut">
              <a:rPr lang="en-US" smtClean="0"/>
              <a:t>10/5/2022</a:t>
            </a:fld>
            <a:endParaRPr lang="en-US"/>
          </a:p>
        </p:txBody>
      </p:sp>
      <p:sp>
        <p:nvSpPr>
          <p:cNvPr id="5" name="Footer Placeholder 4">
            <a:extLst>
              <a:ext uri="{FF2B5EF4-FFF2-40B4-BE49-F238E27FC236}">
                <a16:creationId xmlns:a16="http://schemas.microsoft.com/office/drawing/2014/main" id="{2E5A1B5E-5A29-53F3-0168-2A5E86B7D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5C870-7C3F-6512-AF0B-EE35C79FFC1D}"/>
              </a:ext>
            </a:extLst>
          </p:cNvPr>
          <p:cNvSpPr>
            <a:spLocks noGrp="1"/>
          </p:cNvSpPr>
          <p:nvPr>
            <p:ph type="sldNum" sz="quarter" idx="12"/>
          </p:nvPr>
        </p:nvSpPr>
        <p:spPr/>
        <p:txBody>
          <a:bodyPr/>
          <a:lstStyle/>
          <a:p>
            <a:fld id="{3ACD7648-05D3-44B2-98AB-5BEA53C281D0}" type="slidenum">
              <a:rPr lang="en-US" smtClean="0"/>
              <a:t>‹#›</a:t>
            </a:fld>
            <a:endParaRPr lang="en-US"/>
          </a:p>
        </p:txBody>
      </p:sp>
    </p:spTree>
    <p:extLst>
      <p:ext uri="{BB962C8B-B14F-4D97-AF65-F5344CB8AC3E}">
        <p14:creationId xmlns:p14="http://schemas.microsoft.com/office/powerpoint/2010/main" val="423462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127508-F829-80CD-6911-32C11DC5AB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0CB264-EC11-499F-E64C-AB6B740F5E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CF4E9-57E1-F0A0-6CD2-D4C82EEBB911}"/>
              </a:ext>
            </a:extLst>
          </p:cNvPr>
          <p:cNvSpPr>
            <a:spLocks noGrp="1"/>
          </p:cNvSpPr>
          <p:nvPr>
            <p:ph type="dt" sz="half" idx="10"/>
          </p:nvPr>
        </p:nvSpPr>
        <p:spPr/>
        <p:txBody>
          <a:bodyPr/>
          <a:lstStyle/>
          <a:p>
            <a:fld id="{AE72013F-00AA-4757-9B0D-9C601BACB7DF}" type="datetimeFigureOut">
              <a:rPr lang="en-US" smtClean="0"/>
              <a:t>10/5/2022</a:t>
            </a:fld>
            <a:endParaRPr lang="en-US"/>
          </a:p>
        </p:txBody>
      </p:sp>
      <p:sp>
        <p:nvSpPr>
          <p:cNvPr id="5" name="Footer Placeholder 4">
            <a:extLst>
              <a:ext uri="{FF2B5EF4-FFF2-40B4-BE49-F238E27FC236}">
                <a16:creationId xmlns:a16="http://schemas.microsoft.com/office/drawing/2014/main" id="{E63DF682-A5F8-B907-684E-9C7CEA588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16DE1-A9F3-17D1-8F7D-250B2D192912}"/>
              </a:ext>
            </a:extLst>
          </p:cNvPr>
          <p:cNvSpPr>
            <a:spLocks noGrp="1"/>
          </p:cNvSpPr>
          <p:nvPr>
            <p:ph type="sldNum" sz="quarter" idx="12"/>
          </p:nvPr>
        </p:nvSpPr>
        <p:spPr/>
        <p:txBody>
          <a:bodyPr/>
          <a:lstStyle/>
          <a:p>
            <a:fld id="{3ACD7648-05D3-44B2-98AB-5BEA53C281D0}" type="slidenum">
              <a:rPr lang="en-US" smtClean="0"/>
              <a:t>‹#›</a:t>
            </a:fld>
            <a:endParaRPr lang="en-US"/>
          </a:p>
        </p:txBody>
      </p:sp>
    </p:spTree>
    <p:extLst>
      <p:ext uri="{BB962C8B-B14F-4D97-AF65-F5344CB8AC3E}">
        <p14:creationId xmlns:p14="http://schemas.microsoft.com/office/powerpoint/2010/main" val="417832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41AA-7E19-D51D-924B-3E03DAD6C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41612-E8F7-C9C0-5DAC-3301F5544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25FFC-B7E3-12AE-38E6-EA4EE67EA482}"/>
              </a:ext>
            </a:extLst>
          </p:cNvPr>
          <p:cNvSpPr>
            <a:spLocks noGrp="1"/>
          </p:cNvSpPr>
          <p:nvPr>
            <p:ph type="dt" sz="half" idx="10"/>
          </p:nvPr>
        </p:nvSpPr>
        <p:spPr/>
        <p:txBody>
          <a:bodyPr/>
          <a:lstStyle/>
          <a:p>
            <a:fld id="{AE72013F-00AA-4757-9B0D-9C601BACB7DF}" type="datetimeFigureOut">
              <a:rPr lang="en-US" smtClean="0"/>
              <a:t>10/5/2022</a:t>
            </a:fld>
            <a:endParaRPr lang="en-US"/>
          </a:p>
        </p:txBody>
      </p:sp>
      <p:sp>
        <p:nvSpPr>
          <p:cNvPr id="5" name="Footer Placeholder 4">
            <a:extLst>
              <a:ext uri="{FF2B5EF4-FFF2-40B4-BE49-F238E27FC236}">
                <a16:creationId xmlns:a16="http://schemas.microsoft.com/office/drawing/2014/main" id="{0016F3D3-8E8C-3C9B-E79E-4647E0554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D0A02-B31B-540A-FE39-2530FC58402B}"/>
              </a:ext>
            </a:extLst>
          </p:cNvPr>
          <p:cNvSpPr>
            <a:spLocks noGrp="1"/>
          </p:cNvSpPr>
          <p:nvPr>
            <p:ph type="sldNum" sz="quarter" idx="12"/>
          </p:nvPr>
        </p:nvSpPr>
        <p:spPr/>
        <p:txBody>
          <a:bodyPr/>
          <a:lstStyle/>
          <a:p>
            <a:fld id="{3ACD7648-05D3-44B2-98AB-5BEA53C281D0}" type="slidenum">
              <a:rPr lang="en-US" smtClean="0"/>
              <a:t>‹#›</a:t>
            </a:fld>
            <a:endParaRPr lang="en-US"/>
          </a:p>
        </p:txBody>
      </p:sp>
    </p:spTree>
    <p:extLst>
      <p:ext uri="{BB962C8B-B14F-4D97-AF65-F5344CB8AC3E}">
        <p14:creationId xmlns:p14="http://schemas.microsoft.com/office/powerpoint/2010/main" val="334070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CD50-3D73-CF28-877D-A047BE54F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25617D-D084-4825-571B-CC32BCECA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A88B4E-01AB-F328-07D8-0FABDCD6752B}"/>
              </a:ext>
            </a:extLst>
          </p:cNvPr>
          <p:cNvSpPr>
            <a:spLocks noGrp="1"/>
          </p:cNvSpPr>
          <p:nvPr>
            <p:ph type="dt" sz="half" idx="10"/>
          </p:nvPr>
        </p:nvSpPr>
        <p:spPr/>
        <p:txBody>
          <a:bodyPr/>
          <a:lstStyle/>
          <a:p>
            <a:fld id="{AE72013F-00AA-4757-9B0D-9C601BACB7DF}" type="datetimeFigureOut">
              <a:rPr lang="en-US" smtClean="0"/>
              <a:t>10/5/2022</a:t>
            </a:fld>
            <a:endParaRPr lang="en-US"/>
          </a:p>
        </p:txBody>
      </p:sp>
      <p:sp>
        <p:nvSpPr>
          <p:cNvPr id="5" name="Footer Placeholder 4">
            <a:extLst>
              <a:ext uri="{FF2B5EF4-FFF2-40B4-BE49-F238E27FC236}">
                <a16:creationId xmlns:a16="http://schemas.microsoft.com/office/drawing/2014/main" id="{D2C35AC4-AA5C-38EB-9B83-BD21978CD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4A5DE-8B2D-C354-A31A-0CC7344CB3CD}"/>
              </a:ext>
            </a:extLst>
          </p:cNvPr>
          <p:cNvSpPr>
            <a:spLocks noGrp="1"/>
          </p:cNvSpPr>
          <p:nvPr>
            <p:ph type="sldNum" sz="quarter" idx="12"/>
          </p:nvPr>
        </p:nvSpPr>
        <p:spPr/>
        <p:txBody>
          <a:bodyPr/>
          <a:lstStyle/>
          <a:p>
            <a:fld id="{3ACD7648-05D3-44B2-98AB-5BEA53C281D0}" type="slidenum">
              <a:rPr lang="en-US" smtClean="0"/>
              <a:t>‹#›</a:t>
            </a:fld>
            <a:endParaRPr lang="en-US"/>
          </a:p>
        </p:txBody>
      </p:sp>
    </p:spTree>
    <p:extLst>
      <p:ext uri="{BB962C8B-B14F-4D97-AF65-F5344CB8AC3E}">
        <p14:creationId xmlns:p14="http://schemas.microsoft.com/office/powerpoint/2010/main" val="315010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5E58-BF6E-A615-7588-B9F0D9154B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221D8-006B-2E07-8D7D-3F0D8ACCE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4B38CF-8E45-44B4-1D1C-DF09CAE9A5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9280C7-74AD-87C6-903F-CF365068EDF9}"/>
              </a:ext>
            </a:extLst>
          </p:cNvPr>
          <p:cNvSpPr>
            <a:spLocks noGrp="1"/>
          </p:cNvSpPr>
          <p:nvPr>
            <p:ph type="dt" sz="half" idx="10"/>
          </p:nvPr>
        </p:nvSpPr>
        <p:spPr/>
        <p:txBody>
          <a:bodyPr/>
          <a:lstStyle/>
          <a:p>
            <a:fld id="{AE72013F-00AA-4757-9B0D-9C601BACB7DF}" type="datetimeFigureOut">
              <a:rPr lang="en-US" smtClean="0"/>
              <a:t>10/5/2022</a:t>
            </a:fld>
            <a:endParaRPr lang="en-US"/>
          </a:p>
        </p:txBody>
      </p:sp>
      <p:sp>
        <p:nvSpPr>
          <p:cNvPr id="6" name="Footer Placeholder 5">
            <a:extLst>
              <a:ext uri="{FF2B5EF4-FFF2-40B4-BE49-F238E27FC236}">
                <a16:creationId xmlns:a16="http://schemas.microsoft.com/office/drawing/2014/main" id="{AB9D96E4-B362-999C-C0F2-1B9FA96BA1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7E887-FBED-A5DF-C138-F9C2708D5B3E}"/>
              </a:ext>
            </a:extLst>
          </p:cNvPr>
          <p:cNvSpPr>
            <a:spLocks noGrp="1"/>
          </p:cNvSpPr>
          <p:nvPr>
            <p:ph type="sldNum" sz="quarter" idx="12"/>
          </p:nvPr>
        </p:nvSpPr>
        <p:spPr/>
        <p:txBody>
          <a:bodyPr/>
          <a:lstStyle/>
          <a:p>
            <a:fld id="{3ACD7648-05D3-44B2-98AB-5BEA53C281D0}" type="slidenum">
              <a:rPr lang="en-US" smtClean="0"/>
              <a:t>‹#›</a:t>
            </a:fld>
            <a:endParaRPr lang="en-US"/>
          </a:p>
        </p:txBody>
      </p:sp>
    </p:spTree>
    <p:extLst>
      <p:ext uri="{BB962C8B-B14F-4D97-AF65-F5344CB8AC3E}">
        <p14:creationId xmlns:p14="http://schemas.microsoft.com/office/powerpoint/2010/main" val="30574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C399-6241-6660-D9E3-33F1B75EC8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CEC8D7-F00F-3F54-0735-535F94EEB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8341F0-DFF1-0F8F-1F1B-B03EBE3E3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04D39E-61D2-7B81-1F6B-E9248BFF6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B5083-F7D4-CA02-FDC4-E8C2742DC2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212DC4-A9BC-92F4-4EC8-A1ECD07598BA}"/>
              </a:ext>
            </a:extLst>
          </p:cNvPr>
          <p:cNvSpPr>
            <a:spLocks noGrp="1"/>
          </p:cNvSpPr>
          <p:nvPr>
            <p:ph type="dt" sz="half" idx="10"/>
          </p:nvPr>
        </p:nvSpPr>
        <p:spPr/>
        <p:txBody>
          <a:bodyPr/>
          <a:lstStyle/>
          <a:p>
            <a:fld id="{AE72013F-00AA-4757-9B0D-9C601BACB7DF}" type="datetimeFigureOut">
              <a:rPr lang="en-US" smtClean="0"/>
              <a:t>10/5/2022</a:t>
            </a:fld>
            <a:endParaRPr lang="en-US"/>
          </a:p>
        </p:txBody>
      </p:sp>
      <p:sp>
        <p:nvSpPr>
          <p:cNvPr id="8" name="Footer Placeholder 7">
            <a:extLst>
              <a:ext uri="{FF2B5EF4-FFF2-40B4-BE49-F238E27FC236}">
                <a16:creationId xmlns:a16="http://schemas.microsoft.com/office/drawing/2014/main" id="{5948FD61-75D2-5333-4C8F-C6610ABF0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31084F-99CE-6393-78CB-41D31144B8FC}"/>
              </a:ext>
            </a:extLst>
          </p:cNvPr>
          <p:cNvSpPr>
            <a:spLocks noGrp="1"/>
          </p:cNvSpPr>
          <p:nvPr>
            <p:ph type="sldNum" sz="quarter" idx="12"/>
          </p:nvPr>
        </p:nvSpPr>
        <p:spPr/>
        <p:txBody>
          <a:bodyPr/>
          <a:lstStyle/>
          <a:p>
            <a:fld id="{3ACD7648-05D3-44B2-98AB-5BEA53C281D0}" type="slidenum">
              <a:rPr lang="en-US" smtClean="0"/>
              <a:t>‹#›</a:t>
            </a:fld>
            <a:endParaRPr lang="en-US"/>
          </a:p>
        </p:txBody>
      </p:sp>
    </p:spTree>
    <p:extLst>
      <p:ext uri="{BB962C8B-B14F-4D97-AF65-F5344CB8AC3E}">
        <p14:creationId xmlns:p14="http://schemas.microsoft.com/office/powerpoint/2010/main" val="249460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EE07-C96D-6096-F34C-5994D81D57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C63FE3-2B91-086B-CF25-85AFAA5A06B7}"/>
              </a:ext>
            </a:extLst>
          </p:cNvPr>
          <p:cNvSpPr>
            <a:spLocks noGrp="1"/>
          </p:cNvSpPr>
          <p:nvPr>
            <p:ph type="dt" sz="half" idx="10"/>
          </p:nvPr>
        </p:nvSpPr>
        <p:spPr/>
        <p:txBody>
          <a:bodyPr/>
          <a:lstStyle/>
          <a:p>
            <a:fld id="{AE72013F-00AA-4757-9B0D-9C601BACB7DF}" type="datetimeFigureOut">
              <a:rPr lang="en-US" smtClean="0"/>
              <a:t>10/5/2022</a:t>
            </a:fld>
            <a:endParaRPr lang="en-US"/>
          </a:p>
        </p:txBody>
      </p:sp>
      <p:sp>
        <p:nvSpPr>
          <p:cNvPr id="4" name="Footer Placeholder 3">
            <a:extLst>
              <a:ext uri="{FF2B5EF4-FFF2-40B4-BE49-F238E27FC236}">
                <a16:creationId xmlns:a16="http://schemas.microsoft.com/office/drawing/2014/main" id="{4A0DBC4B-EC26-9199-DAC6-8DC608942C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BC88BF-23C0-EDA5-92A4-39A136D81F2A}"/>
              </a:ext>
            </a:extLst>
          </p:cNvPr>
          <p:cNvSpPr>
            <a:spLocks noGrp="1"/>
          </p:cNvSpPr>
          <p:nvPr>
            <p:ph type="sldNum" sz="quarter" idx="12"/>
          </p:nvPr>
        </p:nvSpPr>
        <p:spPr/>
        <p:txBody>
          <a:bodyPr/>
          <a:lstStyle/>
          <a:p>
            <a:fld id="{3ACD7648-05D3-44B2-98AB-5BEA53C281D0}" type="slidenum">
              <a:rPr lang="en-US" smtClean="0"/>
              <a:t>‹#›</a:t>
            </a:fld>
            <a:endParaRPr lang="en-US"/>
          </a:p>
        </p:txBody>
      </p:sp>
    </p:spTree>
    <p:extLst>
      <p:ext uri="{BB962C8B-B14F-4D97-AF65-F5344CB8AC3E}">
        <p14:creationId xmlns:p14="http://schemas.microsoft.com/office/powerpoint/2010/main" val="28569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F97514-BC69-5573-9C47-1A308FCA6077}"/>
              </a:ext>
            </a:extLst>
          </p:cNvPr>
          <p:cNvSpPr>
            <a:spLocks noGrp="1"/>
          </p:cNvSpPr>
          <p:nvPr>
            <p:ph type="dt" sz="half" idx="10"/>
          </p:nvPr>
        </p:nvSpPr>
        <p:spPr/>
        <p:txBody>
          <a:bodyPr/>
          <a:lstStyle/>
          <a:p>
            <a:fld id="{AE72013F-00AA-4757-9B0D-9C601BACB7DF}" type="datetimeFigureOut">
              <a:rPr lang="en-US" smtClean="0"/>
              <a:t>10/5/2022</a:t>
            </a:fld>
            <a:endParaRPr lang="en-US"/>
          </a:p>
        </p:txBody>
      </p:sp>
      <p:sp>
        <p:nvSpPr>
          <p:cNvPr id="3" name="Footer Placeholder 2">
            <a:extLst>
              <a:ext uri="{FF2B5EF4-FFF2-40B4-BE49-F238E27FC236}">
                <a16:creationId xmlns:a16="http://schemas.microsoft.com/office/drawing/2014/main" id="{6B5CC493-A757-B154-A52F-225D7E813E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0F87DD-C79A-0525-0E3B-4AC4E5AA405E}"/>
              </a:ext>
            </a:extLst>
          </p:cNvPr>
          <p:cNvSpPr>
            <a:spLocks noGrp="1"/>
          </p:cNvSpPr>
          <p:nvPr>
            <p:ph type="sldNum" sz="quarter" idx="12"/>
          </p:nvPr>
        </p:nvSpPr>
        <p:spPr/>
        <p:txBody>
          <a:bodyPr/>
          <a:lstStyle/>
          <a:p>
            <a:fld id="{3ACD7648-05D3-44B2-98AB-5BEA53C281D0}" type="slidenum">
              <a:rPr lang="en-US" smtClean="0"/>
              <a:t>‹#›</a:t>
            </a:fld>
            <a:endParaRPr lang="en-US"/>
          </a:p>
        </p:txBody>
      </p:sp>
    </p:spTree>
    <p:extLst>
      <p:ext uri="{BB962C8B-B14F-4D97-AF65-F5344CB8AC3E}">
        <p14:creationId xmlns:p14="http://schemas.microsoft.com/office/powerpoint/2010/main" val="211724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CA6A-38F9-9418-BBDC-105DA7639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C48751-9DFF-40F1-9E68-01F2712D8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5F890A-AEB0-B886-257D-F912B4D30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25AF8-77A7-9567-D276-8395FBBF95C2}"/>
              </a:ext>
            </a:extLst>
          </p:cNvPr>
          <p:cNvSpPr>
            <a:spLocks noGrp="1"/>
          </p:cNvSpPr>
          <p:nvPr>
            <p:ph type="dt" sz="half" idx="10"/>
          </p:nvPr>
        </p:nvSpPr>
        <p:spPr/>
        <p:txBody>
          <a:bodyPr/>
          <a:lstStyle/>
          <a:p>
            <a:fld id="{AE72013F-00AA-4757-9B0D-9C601BACB7DF}" type="datetimeFigureOut">
              <a:rPr lang="en-US" smtClean="0"/>
              <a:t>10/5/2022</a:t>
            </a:fld>
            <a:endParaRPr lang="en-US"/>
          </a:p>
        </p:txBody>
      </p:sp>
      <p:sp>
        <p:nvSpPr>
          <p:cNvPr id="6" name="Footer Placeholder 5">
            <a:extLst>
              <a:ext uri="{FF2B5EF4-FFF2-40B4-BE49-F238E27FC236}">
                <a16:creationId xmlns:a16="http://schemas.microsoft.com/office/drawing/2014/main" id="{4FFFFA43-4E5A-8D63-D41A-FF4C7A602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6C630-4BA7-4F50-0A9C-2B2566E5213A}"/>
              </a:ext>
            </a:extLst>
          </p:cNvPr>
          <p:cNvSpPr>
            <a:spLocks noGrp="1"/>
          </p:cNvSpPr>
          <p:nvPr>
            <p:ph type="sldNum" sz="quarter" idx="12"/>
          </p:nvPr>
        </p:nvSpPr>
        <p:spPr/>
        <p:txBody>
          <a:bodyPr/>
          <a:lstStyle/>
          <a:p>
            <a:fld id="{3ACD7648-05D3-44B2-98AB-5BEA53C281D0}" type="slidenum">
              <a:rPr lang="en-US" smtClean="0"/>
              <a:t>‹#›</a:t>
            </a:fld>
            <a:endParaRPr lang="en-US"/>
          </a:p>
        </p:txBody>
      </p:sp>
    </p:spTree>
    <p:extLst>
      <p:ext uri="{BB962C8B-B14F-4D97-AF65-F5344CB8AC3E}">
        <p14:creationId xmlns:p14="http://schemas.microsoft.com/office/powerpoint/2010/main" val="397893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128C-1A7E-3160-FB9D-4196F93AE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63A57B-212E-06D9-8A49-A419586E66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97C037-B0F2-4DEE-EFFA-F212C16D1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12245-5B9A-5901-62ED-1CA313BD8CE1}"/>
              </a:ext>
            </a:extLst>
          </p:cNvPr>
          <p:cNvSpPr>
            <a:spLocks noGrp="1"/>
          </p:cNvSpPr>
          <p:nvPr>
            <p:ph type="dt" sz="half" idx="10"/>
          </p:nvPr>
        </p:nvSpPr>
        <p:spPr/>
        <p:txBody>
          <a:bodyPr/>
          <a:lstStyle/>
          <a:p>
            <a:fld id="{AE72013F-00AA-4757-9B0D-9C601BACB7DF}" type="datetimeFigureOut">
              <a:rPr lang="en-US" smtClean="0"/>
              <a:t>10/5/2022</a:t>
            </a:fld>
            <a:endParaRPr lang="en-US"/>
          </a:p>
        </p:txBody>
      </p:sp>
      <p:sp>
        <p:nvSpPr>
          <p:cNvPr id="6" name="Footer Placeholder 5">
            <a:extLst>
              <a:ext uri="{FF2B5EF4-FFF2-40B4-BE49-F238E27FC236}">
                <a16:creationId xmlns:a16="http://schemas.microsoft.com/office/drawing/2014/main" id="{0AB920FC-9567-0D40-E697-02AB31A6B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3DA790-FD0B-7FEC-D276-04FFEF909C28}"/>
              </a:ext>
            </a:extLst>
          </p:cNvPr>
          <p:cNvSpPr>
            <a:spLocks noGrp="1"/>
          </p:cNvSpPr>
          <p:nvPr>
            <p:ph type="sldNum" sz="quarter" idx="12"/>
          </p:nvPr>
        </p:nvSpPr>
        <p:spPr/>
        <p:txBody>
          <a:bodyPr/>
          <a:lstStyle/>
          <a:p>
            <a:fld id="{3ACD7648-05D3-44B2-98AB-5BEA53C281D0}" type="slidenum">
              <a:rPr lang="en-US" smtClean="0"/>
              <a:t>‹#›</a:t>
            </a:fld>
            <a:endParaRPr lang="en-US"/>
          </a:p>
        </p:txBody>
      </p:sp>
    </p:spTree>
    <p:extLst>
      <p:ext uri="{BB962C8B-B14F-4D97-AF65-F5344CB8AC3E}">
        <p14:creationId xmlns:p14="http://schemas.microsoft.com/office/powerpoint/2010/main" val="69435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5A3FE5-D9FC-4C40-1823-51A725236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C4EF9F-54E5-3F83-70E3-0B5B7E4B98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99C9A-9814-E10F-5169-B5DD5261F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2013F-00AA-4757-9B0D-9C601BACB7DF}" type="datetimeFigureOut">
              <a:rPr lang="en-US" smtClean="0"/>
              <a:t>10/5/2022</a:t>
            </a:fld>
            <a:endParaRPr lang="en-US"/>
          </a:p>
        </p:txBody>
      </p:sp>
      <p:sp>
        <p:nvSpPr>
          <p:cNvPr id="5" name="Footer Placeholder 4">
            <a:extLst>
              <a:ext uri="{FF2B5EF4-FFF2-40B4-BE49-F238E27FC236}">
                <a16:creationId xmlns:a16="http://schemas.microsoft.com/office/drawing/2014/main" id="{3342D622-9CBC-DD95-C453-94F2BF5D1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3BB8AA-663E-F8D4-C085-0746B3BDD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D7648-05D3-44B2-98AB-5BEA53C281D0}" type="slidenum">
              <a:rPr lang="en-US" smtClean="0"/>
              <a:t>‹#›</a:t>
            </a:fld>
            <a:endParaRPr lang="en-US"/>
          </a:p>
        </p:txBody>
      </p:sp>
    </p:spTree>
    <p:extLst>
      <p:ext uri="{BB962C8B-B14F-4D97-AF65-F5344CB8AC3E}">
        <p14:creationId xmlns:p14="http://schemas.microsoft.com/office/powerpoint/2010/main" val="415941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8.xml"/><Relationship Id="rId7" Type="http://schemas.openxmlformats.org/officeDocument/2006/relationships/image" Target="../media/image2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35.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04F7-E3CC-7D6C-89A4-EB4DD1D1F472}"/>
              </a:ext>
            </a:extLst>
          </p:cNvPr>
          <p:cNvSpPr>
            <a:spLocks noGrp="1"/>
          </p:cNvSpPr>
          <p:nvPr>
            <p:ph type="ctrTitle"/>
          </p:nvPr>
        </p:nvSpPr>
        <p:spPr/>
        <p:txBody>
          <a:bodyPr/>
          <a:lstStyle/>
          <a:p>
            <a:r>
              <a:rPr lang="en-US" dirty="0"/>
              <a:t>Snowflake</a:t>
            </a:r>
          </a:p>
        </p:txBody>
      </p:sp>
      <p:sp>
        <p:nvSpPr>
          <p:cNvPr id="3" name="Subtitle 2">
            <a:extLst>
              <a:ext uri="{FF2B5EF4-FFF2-40B4-BE49-F238E27FC236}">
                <a16:creationId xmlns:a16="http://schemas.microsoft.com/office/drawing/2014/main" id="{25FE0D3B-4C21-E394-A8CE-EA3972AE39B1}"/>
              </a:ext>
            </a:extLst>
          </p:cNvPr>
          <p:cNvSpPr>
            <a:spLocks noGrp="1"/>
          </p:cNvSpPr>
          <p:nvPr>
            <p:ph type="subTitle" idx="1"/>
          </p:nvPr>
        </p:nvSpPr>
        <p:spPr/>
        <p:txBody>
          <a:bodyPr/>
          <a:lstStyle/>
          <a:p>
            <a:r>
              <a:rPr lang="en-US" dirty="0"/>
              <a:t>Narendra Sarkar</a:t>
            </a:r>
          </a:p>
        </p:txBody>
      </p:sp>
    </p:spTree>
    <p:extLst>
      <p:ext uri="{BB962C8B-B14F-4D97-AF65-F5344CB8AC3E}">
        <p14:creationId xmlns:p14="http://schemas.microsoft.com/office/powerpoint/2010/main" val="148541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43D42-E001-DCAA-2D33-9CC71A9DB16D}"/>
              </a:ext>
            </a:extLst>
          </p:cNvPr>
          <p:cNvSpPr>
            <a:spLocks noGrp="1"/>
          </p:cNvSpPr>
          <p:nvPr>
            <p:ph type="title"/>
          </p:nvPr>
        </p:nvSpPr>
        <p:spPr>
          <a:xfrm>
            <a:off x="1137036" y="609600"/>
            <a:ext cx="8548386" cy="1282459"/>
          </a:xfrm>
        </p:spPr>
        <p:txBody>
          <a:bodyPr>
            <a:normAutofit/>
          </a:bodyPr>
          <a:lstStyle/>
          <a:p>
            <a:r>
              <a:rPr lang="en-US"/>
              <a:t>Snowpipe - Intro</a:t>
            </a:r>
            <a:endParaRPr lang="en-US" dirty="0"/>
          </a:p>
        </p:txBody>
      </p:sp>
      <p:sp>
        <p:nvSpPr>
          <p:cNvPr id="3" name="Content Placeholder 2">
            <a:extLst>
              <a:ext uri="{FF2B5EF4-FFF2-40B4-BE49-F238E27FC236}">
                <a16:creationId xmlns:a16="http://schemas.microsoft.com/office/drawing/2014/main" id="{83BC22B6-0550-F1B0-DF7D-4011875E34CF}"/>
              </a:ext>
            </a:extLst>
          </p:cNvPr>
          <p:cNvSpPr>
            <a:spLocks noGrp="1"/>
          </p:cNvSpPr>
          <p:nvPr>
            <p:ph idx="1"/>
          </p:nvPr>
        </p:nvSpPr>
        <p:spPr>
          <a:xfrm>
            <a:off x="1018282" y="1791099"/>
            <a:ext cx="8548386" cy="4076394"/>
          </a:xfrm>
        </p:spPr>
        <p:txBody>
          <a:bodyPr>
            <a:normAutofit/>
          </a:bodyPr>
          <a:lstStyle/>
          <a:p>
            <a:r>
              <a:rPr lang="en-US" sz="1400" dirty="0" err="1">
                <a:latin typeface="Arial" panose="020B0604020202020204" pitchFamily="34" charset="0"/>
                <a:cs typeface="Arial" panose="020B0604020202020204" pitchFamily="34" charset="0"/>
              </a:rPr>
              <a:t>Snowpipe</a:t>
            </a:r>
            <a:r>
              <a:rPr lang="en-US" sz="1400" dirty="0">
                <a:latin typeface="Arial" panose="020B0604020202020204" pitchFamily="34" charset="0"/>
                <a:cs typeface="Arial" panose="020B0604020202020204" pitchFamily="34" charset="0"/>
              </a:rPr>
              <a:t> enables automatic loading of data as soon as files is available in the stage</a:t>
            </a:r>
          </a:p>
          <a:p>
            <a:r>
              <a:rPr lang="en-US" sz="1400" dirty="0">
                <a:latin typeface="Arial" panose="020B0604020202020204" pitchFamily="34" charset="0"/>
                <a:cs typeface="Arial" panose="020B0604020202020204" pitchFamily="34" charset="0"/>
              </a:rPr>
              <a:t>The data is loaded according to the COPY statement defined in a referenced pipe.</a:t>
            </a:r>
          </a:p>
          <a:p>
            <a:r>
              <a:rPr lang="en-US" sz="1400" dirty="0">
                <a:latin typeface="Arial" panose="020B0604020202020204" pitchFamily="34" charset="0"/>
                <a:cs typeface="Arial" panose="020B0604020202020204" pitchFamily="34" charset="0"/>
              </a:rPr>
              <a:t>A pipe is a named, first-class Snowflake object that contains a COPY statement used by </a:t>
            </a:r>
            <a:r>
              <a:rPr lang="en-US" sz="1400" dirty="0" err="1">
                <a:latin typeface="Arial" panose="020B0604020202020204" pitchFamily="34" charset="0"/>
                <a:cs typeface="Arial" panose="020B0604020202020204" pitchFamily="34" charset="0"/>
              </a:rPr>
              <a:t>Snowpipe</a:t>
            </a:r>
            <a:r>
              <a:rPr lang="en-US" sz="1400" dirty="0">
                <a:latin typeface="Arial" panose="020B0604020202020204" pitchFamily="34" charset="0"/>
                <a:cs typeface="Arial" panose="020B0604020202020204" pitchFamily="34" charset="0"/>
              </a:rPr>
              <a:t>. The COPY statement identifies the source location of the data files (i.e., a stage) and a target table. </a:t>
            </a:r>
          </a:p>
          <a:p>
            <a:r>
              <a:rPr lang="en-US" sz="1400" dirty="0">
                <a:latin typeface="Arial" panose="020B0604020202020204" pitchFamily="34" charset="0"/>
                <a:cs typeface="Arial" panose="020B0604020202020204" pitchFamily="34" charset="0"/>
              </a:rPr>
              <a:t>All data types are supported, including semi-structured data types such as JSON and Avro.</a:t>
            </a:r>
          </a:p>
          <a:p>
            <a:r>
              <a:rPr lang="en-US" sz="1400" dirty="0">
                <a:latin typeface="Arial" panose="020B0604020202020204" pitchFamily="34" charset="0"/>
                <a:cs typeface="Arial" panose="020B0604020202020204" pitchFamily="34" charset="0"/>
              </a:rPr>
              <a:t>Different mechanisms for detecting the staged files are available:</a:t>
            </a:r>
          </a:p>
          <a:p>
            <a:pPr lvl="1"/>
            <a:r>
              <a:rPr lang="en-US" sz="1400" b="0" i="0" dirty="0">
                <a:effectLst/>
                <a:latin typeface="Arial" panose="020B0604020202020204" pitchFamily="34" charset="0"/>
              </a:rPr>
              <a:t>Automating </a:t>
            </a:r>
            <a:r>
              <a:rPr lang="en-US" sz="1400" b="0" i="0" dirty="0" err="1">
                <a:effectLst/>
                <a:latin typeface="Arial" panose="020B0604020202020204" pitchFamily="34" charset="0"/>
              </a:rPr>
              <a:t>Snowpipe</a:t>
            </a:r>
            <a:r>
              <a:rPr lang="en-US" sz="1400" b="0" i="0" dirty="0">
                <a:effectLst/>
                <a:latin typeface="Arial" panose="020B0604020202020204" pitchFamily="34" charset="0"/>
              </a:rPr>
              <a:t> using cloud messaging</a:t>
            </a:r>
          </a:p>
          <a:p>
            <a:pPr lvl="2"/>
            <a:r>
              <a:rPr lang="en-US" sz="1400" b="0" i="0" dirty="0">
                <a:effectLst/>
                <a:latin typeface="Arial" panose="020B0604020202020204" pitchFamily="34" charset="0"/>
              </a:rPr>
              <a:t>Automated data loads leverage event notifications for cloud storage to inform </a:t>
            </a:r>
            <a:r>
              <a:rPr lang="en-US" sz="1400" b="0" i="0" dirty="0" err="1">
                <a:effectLst/>
                <a:latin typeface="Arial" panose="020B0604020202020204" pitchFamily="34" charset="0"/>
              </a:rPr>
              <a:t>Snowpipe</a:t>
            </a:r>
            <a:r>
              <a:rPr lang="en-US" sz="1400" b="0" i="0" dirty="0">
                <a:effectLst/>
                <a:latin typeface="Arial" panose="020B0604020202020204" pitchFamily="34" charset="0"/>
              </a:rPr>
              <a:t> of the arrival of new data files to load. </a:t>
            </a:r>
            <a:r>
              <a:rPr lang="en-US" sz="1400" b="0" i="0" dirty="0" err="1">
                <a:effectLst/>
                <a:latin typeface="Arial" panose="020B0604020202020204" pitchFamily="34" charset="0"/>
              </a:rPr>
              <a:t>Snowpipe</a:t>
            </a:r>
            <a:r>
              <a:rPr lang="en-US" sz="1400" b="0" i="0" dirty="0">
                <a:effectLst/>
                <a:latin typeface="Arial" panose="020B0604020202020204" pitchFamily="34" charset="0"/>
              </a:rPr>
              <a:t> copies the files into a queue, from which they are loaded into the target table in a continuous, serverless fashion based on parameters defined in a specified pipe object.</a:t>
            </a:r>
          </a:p>
          <a:p>
            <a:pPr lvl="1"/>
            <a:r>
              <a:rPr lang="en-US" sz="1400" b="0" i="0" dirty="0">
                <a:effectLst/>
                <a:latin typeface="Arial" panose="020B0604020202020204" pitchFamily="34" charset="0"/>
              </a:rPr>
              <a:t>Calling </a:t>
            </a:r>
            <a:r>
              <a:rPr lang="en-US" sz="1400" b="0" i="0" dirty="0" err="1">
                <a:effectLst/>
                <a:latin typeface="Arial" panose="020B0604020202020204" pitchFamily="34" charset="0"/>
              </a:rPr>
              <a:t>Snowpipe</a:t>
            </a:r>
            <a:r>
              <a:rPr lang="en-US" sz="1400" b="0" i="0" dirty="0">
                <a:effectLst/>
                <a:latin typeface="Arial" panose="020B0604020202020204" pitchFamily="34" charset="0"/>
              </a:rPr>
              <a:t> REST endpoints</a:t>
            </a:r>
          </a:p>
          <a:p>
            <a:pPr lvl="2"/>
            <a:r>
              <a:rPr lang="en-US" sz="1400" dirty="0" err="1">
                <a:latin typeface="Arial" panose="020B0604020202020204" pitchFamily="34" charset="0"/>
              </a:rPr>
              <a:t>C</a:t>
            </a:r>
            <a:r>
              <a:rPr lang="en-US" sz="1400" b="0" i="0" dirty="0" err="1">
                <a:effectLst/>
                <a:latin typeface="Arial" panose="020B0604020202020204" pitchFamily="34" charset="0"/>
              </a:rPr>
              <a:t>ient</a:t>
            </a:r>
            <a:r>
              <a:rPr lang="en-US" sz="1400" b="0" i="0" dirty="0">
                <a:effectLst/>
                <a:latin typeface="Arial" panose="020B0604020202020204" pitchFamily="34" charset="0"/>
              </a:rPr>
              <a:t> application calls a public REST endpoint with the name of a pipe object and a list of data filenames. If new data files matching the list are discovered in the stage referenced by the pipe object, they are queued for loading. Snowflake-provided compute resources load data from the queue into a Snowflake table based on parameters defined in the pipe.</a:t>
            </a:r>
          </a:p>
          <a:p>
            <a:pPr lvl="2"/>
            <a:endParaRPr lang="en-US" sz="1400" dirty="0"/>
          </a:p>
        </p:txBody>
      </p:sp>
      <p:sp>
        <p:nvSpPr>
          <p:cNvPr id="22" name="Freeform: Shape 9">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77105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45CF00-6F79-4747-DAD0-4277D227645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Setting Up Snow Pipe</a:t>
            </a:r>
          </a:p>
        </p:txBody>
      </p:sp>
      <p:graphicFrame>
        <p:nvGraphicFramePr>
          <p:cNvPr id="5" name="Content Placeholder 2">
            <a:extLst>
              <a:ext uri="{FF2B5EF4-FFF2-40B4-BE49-F238E27FC236}">
                <a16:creationId xmlns:a16="http://schemas.microsoft.com/office/drawing/2014/main" id="{B959ED36-C6F2-4B31-B8A4-260192B19578}"/>
              </a:ext>
            </a:extLst>
          </p:cNvPr>
          <p:cNvGraphicFramePr>
            <a:graphicFrameLocks noGrp="1"/>
          </p:cNvGraphicFramePr>
          <p:nvPr>
            <p:ph idx="1"/>
            <p:extLst>
              <p:ext uri="{D42A27DB-BD31-4B8C-83A1-F6EECF244321}">
                <p14:modId xmlns:p14="http://schemas.microsoft.com/office/powerpoint/2010/main" val="264141317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78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8774E-F584-9D0E-EF85-778FF6F430D0}"/>
              </a:ext>
            </a:extLst>
          </p:cNvPr>
          <p:cNvSpPr>
            <a:spLocks noGrp="1"/>
          </p:cNvSpPr>
          <p:nvPr>
            <p:ph type="title"/>
          </p:nvPr>
        </p:nvSpPr>
        <p:spPr>
          <a:xfrm>
            <a:off x="836675" y="236363"/>
            <a:ext cx="10515600" cy="908226"/>
          </a:xfrm>
        </p:spPr>
        <p:txBody>
          <a:bodyPr>
            <a:normAutofit/>
          </a:bodyPr>
          <a:lstStyle/>
          <a:p>
            <a:r>
              <a:rPr lang="en-US" sz="5200" dirty="0"/>
              <a:t>Snowflake Time Travel</a:t>
            </a:r>
          </a:p>
        </p:txBody>
      </p:sp>
      <p:graphicFrame>
        <p:nvGraphicFramePr>
          <p:cNvPr id="4" name="Content Placeholder 3">
            <a:extLst>
              <a:ext uri="{FF2B5EF4-FFF2-40B4-BE49-F238E27FC236}">
                <a16:creationId xmlns:a16="http://schemas.microsoft.com/office/drawing/2014/main" id="{658CCB83-3C82-8D23-78D2-3BEC18B0BEF1}"/>
              </a:ext>
            </a:extLst>
          </p:cNvPr>
          <p:cNvGraphicFramePr>
            <a:graphicFrameLocks noGrp="1"/>
          </p:cNvGraphicFramePr>
          <p:nvPr>
            <p:ph idx="1"/>
            <p:extLst>
              <p:ext uri="{D42A27DB-BD31-4B8C-83A1-F6EECF244321}">
                <p14:modId xmlns:p14="http://schemas.microsoft.com/office/powerpoint/2010/main" val="3364127757"/>
              </p:ext>
            </p:extLst>
          </p:nvPr>
        </p:nvGraphicFramePr>
        <p:xfrm>
          <a:off x="836675" y="138095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0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1D9C8E-26F7-DD78-91D2-233A600F728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Snowflake Time travel(Cont’d)</a:t>
            </a:r>
          </a:p>
        </p:txBody>
      </p:sp>
      <p:graphicFrame>
        <p:nvGraphicFramePr>
          <p:cNvPr id="5" name="Content Placeholder 2">
            <a:extLst>
              <a:ext uri="{FF2B5EF4-FFF2-40B4-BE49-F238E27FC236}">
                <a16:creationId xmlns:a16="http://schemas.microsoft.com/office/drawing/2014/main" id="{A5190D34-4764-4258-0E83-B83B61B53AAD}"/>
              </a:ext>
            </a:extLst>
          </p:cNvPr>
          <p:cNvGraphicFramePr>
            <a:graphicFrameLocks noGrp="1"/>
          </p:cNvGraphicFramePr>
          <p:nvPr>
            <p:ph idx="1"/>
            <p:extLst>
              <p:ext uri="{D42A27DB-BD31-4B8C-83A1-F6EECF244321}">
                <p14:modId xmlns:p14="http://schemas.microsoft.com/office/powerpoint/2010/main" val="293237210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2429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5"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F7AB126-8D3D-CD3D-0700-600A863A1130}"/>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rPr>
              <a:t>Snowflake Table, Schema, Database Type</a:t>
            </a:r>
          </a:p>
        </p:txBody>
      </p:sp>
      <p:graphicFrame>
        <p:nvGraphicFramePr>
          <p:cNvPr id="6" name="Content Placeholder 3">
            <a:extLst>
              <a:ext uri="{FF2B5EF4-FFF2-40B4-BE49-F238E27FC236}">
                <a16:creationId xmlns:a16="http://schemas.microsoft.com/office/drawing/2014/main" id="{3E22879C-32F1-0227-BA2C-54B441C9E881}"/>
              </a:ext>
            </a:extLst>
          </p:cNvPr>
          <p:cNvGraphicFramePr>
            <a:graphicFrameLocks noGrp="1"/>
          </p:cNvGraphicFramePr>
          <p:nvPr>
            <p:ph idx="1"/>
            <p:extLst>
              <p:ext uri="{D42A27DB-BD31-4B8C-83A1-F6EECF244321}">
                <p14:modId xmlns:p14="http://schemas.microsoft.com/office/powerpoint/2010/main" val="3182575055"/>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13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67DA3FF-B6C9-1727-58AF-89806807F356}"/>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rPr>
              <a:t>Zero Copy Cloning</a:t>
            </a:r>
          </a:p>
        </p:txBody>
      </p:sp>
      <p:graphicFrame>
        <p:nvGraphicFramePr>
          <p:cNvPr id="5" name="Content Placeholder 2">
            <a:extLst>
              <a:ext uri="{FF2B5EF4-FFF2-40B4-BE49-F238E27FC236}">
                <a16:creationId xmlns:a16="http://schemas.microsoft.com/office/drawing/2014/main" id="{06B304C7-9DF2-9129-268A-60DE1E18DC19}"/>
              </a:ext>
            </a:extLst>
          </p:cNvPr>
          <p:cNvGraphicFramePr>
            <a:graphicFrameLocks noGrp="1"/>
          </p:cNvGraphicFramePr>
          <p:nvPr>
            <p:ph idx="1"/>
            <p:extLst>
              <p:ext uri="{D42A27DB-BD31-4B8C-83A1-F6EECF244321}">
                <p14:modId xmlns:p14="http://schemas.microsoft.com/office/powerpoint/2010/main" val="1161762612"/>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0411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26E29-EA65-D50E-85C7-14838CE42C7B}"/>
              </a:ext>
            </a:extLst>
          </p:cNvPr>
          <p:cNvSpPr>
            <a:spLocks noGrp="1"/>
          </p:cNvSpPr>
          <p:nvPr>
            <p:ph type="title"/>
          </p:nvPr>
        </p:nvSpPr>
        <p:spPr>
          <a:xfrm>
            <a:off x="2311147" y="365760"/>
            <a:ext cx="7569706" cy="1288238"/>
          </a:xfrm>
        </p:spPr>
        <p:txBody>
          <a:bodyPr anchor="ctr">
            <a:normAutofit/>
          </a:bodyPr>
          <a:lstStyle/>
          <a:p>
            <a:pPr algn="ctr"/>
            <a:r>
              <a:rPr lang="en-US"/>
              <a:t>Snowflake Data Sharing</a:t>
            </a:r>
          </a:p>
        </p:txBody>
      </p:sp>
      <p:sp>
        <p:nvSpPr>
          <p:cNvPr id="26" name="Content Placeholder 2">
            <a:extLst>
              <a:ext uri="{FF2B5EF4-FFF2-40B4-BE49-F238E27FC236}">
                <a16:creationId xmlns:a16="http://schemas.microsoft.com/office/drawing/2014/main" id="{4964E8B0-652C-D533-DB1E-EA5717A4002D}"/>
              </a:ext>
            </a:extLst>
          </p:cNvPr>
          <p:cNvSpPr>
            <a:spLocks noGrp="1"/>
          </p:cNvSpPr>
          <p:nvPr>
            <p:ph idx="1"/>
          </p:nvPr>
        </p:nvSpPr>
        <p:spPr>
          <a:xfrm>
            <a:off x="2165569" y="1956816"/>
            <a:ext cx="7860863" cy="4024884"/>
          </a:xfrm>
        </p:spPr>
        <p:txBody>
          <a:bodyPr anchor="t">
            <a:normAutofit/>
          </a:bodyPr>
          <a:lstStyle/>
          <a:p>
            <a:r>
              <a:rPr lang="en-US" sz="1000" b="0" i="0">
                <a:effectLst/>
                <a:latin typeface="Arial" panose="020B0604020202020204" pitchFamily="34" charset="0"/>
              </a:rPr>
              <a:t>Secure Data Sharing enables sharing selected objects in a database in your account with other Snowflake accounts. The following Snowflake database objects can be shared:</a:t>
            </a:r>
          </a:p>
          <a:p>
            <a:pPr lvl="1"/>
            <a:r>
              <a:rPr lang="en-US" sz="1000"/>
              <a:t>Tables</a:t>
            </a:r>
          </a:p>
          <a:p>
            <a:pPr lvl="1"/>
            <a:r>
              <a:rPr lang="en-US" sz="1000"/>
              <a:t>External tables</a:t>
            </a:r>
          </a:p>
          <a:p>
            <a:pPr lvl="1"/>
            <a:r>
              <a:rPr lang="en-US" sz="1000"/>
              <a:t>Secure views</a:t>
            </a:r>
          </a:p>
          <a:p>
            <a:pPr lvl="1"/>
            <a:r>
              <a:rPr lang="en-US" sz="1000"/>
              <a:t>Secure materialized views</a:t>
            </a:r>
          </a:p>
          <a:p>
            <a:pPr lvl="1"/>
            <a:r>
              <a:rPr lang="en-US" sz="1000"/>
              <a:t>Secure UDFs</a:t>
            </a:r>
          </a:p>
          <a:p>
            <a:r>
              <a:rPr lang="en-US" sz="1000">
                <a:latin typeface="Arial" panose="020B0604020202020204" pitchFamily="34" charset="0"/>
              </a:rPr>
              <a:t>Snowflake enables the sharing of databases through shares, which are created by data providers and “imported” by data consumers.</a:t>
            </a:r>
          </a:p>
          <a:p>
            <a:r>
              <a:rPr lang="en-US" sz="1000">
                <a:latin typeface="Arial" panose="020B0604020202020204" pitchFamily="34" charset="0"/>
              </a:rPr>
              <a:t>Data Sharing Mecanics</a:t>
            </a:r>
          </a:p>
          <a:p>
            <a:pPr lvl="1"/>
            <a:r>
              <a:rPr lang="en-US" sz="1000" b="0" i="0">
                <a:effectLst/>
                <a:latin typeface="Arial" panose="020B0604020202020204" pitchFamily="34" charset="0"/>
              </a:rPr>
              <a:t>With Secure Data Sharing, </a:t>
            </a:r>
            <a:r>
              <a:rPr lang="en-US" sz="1000" b="1" i="1">
                <a:effectLst/>
                <a:latin typeface="Arial" panose="020B0604020202020204" pitchFamily="34" charset="0"/>
              </a:rPr>
              <a:t>no</a:t>
            </a:r>
            <a:r>
              <a:rPr lang="en-US" sz="1000" b="0" i="0">
                <a:effectLst/>
                <a:latin typeface="Arial" panose="020B0604020202020204" pitchFamily="34" charset="0"/>
              </a:rPr>
              <a:t> actual data is copied or transferred between accounts. All sharing is accomplished through Snowflake’s unique services layer and metadata store. This is an important concept because it means that shared data does not take up any storage in a consumer account and, therefore, does not contribute to the consumer’s monthly data storage charges. The </a:t>
            </a:r>
            <a:r>
              <a:rPr lang="en-US" sz="1000" b="1" i="1">
                <a:effectLst/>
                <a:latin typeface="Arial" panose="020B0604020202020204" pitchFamily="34" charset="0"/>
              </a:rPr>
              <a:t>only</a:t>
            </a:r>
            <a:r>
              <a:rPr lang="en-US" sz="1000" b="0" i="0">
                <a:effectLst/>
                <a:latin typeface="Arial" panose="020B0604020202020204" pitchFamily="34" charset="0"/>
              </a:rPr>
              <a:t> charges to consumers are for the compute resources (i.e. virtual warehouses) used to query the shared data.</a:t>
            </a:r>
          </a:p>
          <a:p>
            <a:pPr lvl="1"/>
            <a:r>
              <a:rPr lang="en-US" sz="1000" b="0" i="0">
                <a:effectLst/>
                <a:latin typeface="Arial" panose="020B0604020202020204" pitchFamily="34" charset="0"/>
              </a:rPr>
              <a:t>In addition, because no data is copied or exchanged, Secure Data Sharing setup is quick and easy for providers and access to the shared data is instantaneous for consumers:</a:t>
            </a:r>
            <a:endParaRPr lang="en-US" sz="1000">
              <a:latin typeface="Arial" panose="020B0604020202020204" pitchFamily="34" charset="0"/>
            </a:endParaRPr>
          </a:p>
          <a:p>
            <a:pPr lvl="2"/>
            <a:r>
              <a:rPr lang="en-US" sz="1000" b="0" i="0">
                <a:effectLst/>
                <a:latin typeface="Arial" panose="020B0604020202020204" pitchFamily="34" charset="0"/>
              </a:rPr>
              <a:t>The provider creates a share of a database in their account and grants access to specific objects in the database. The provider can also share data from multiple databases, as long as these databases belong to the same account. One or more accounts are then added to the share, which can include your own accounts (if you have multiple Snowflake accounts).</a:t>
            </a:r>
          </a:p>
          <a:p>
            <a:pPr lvl="2"/>
            <a:r>
              <a:rPr lang="en-US" sz="1000" b="0" i="0">
                <a:effectLst/>
                <a:latin typeface="Arial" panose="020B0604020202020204" pitchFamily="34" charset="0"/>
              </a:rPr>
              <a:t>On the consumer side, a </a:t>
            </a:r>
            <a:r>
              <a:rPr lang="en-US" sz="1000" b="1" i="1">
                <a:effectLst/>
                <a:latin typeface="Arial" panose="020B0604020202020204" pitchFamily="34" charset="0"/>
              </a:rPr>
              <a:t>read-only</a:t>
            </a:r>
            <a:r>
              <a:rPr lang="en-US" sz="1000" b="0" i="0">
                <a:effectLst/>
                <a:latin typeface="Arial" panose="020B0604020202020204" pitchFamily="34" charset="0"/>
              </a:rPr>
              <a:t> database is created from the share. Access to this database is configurable using the same, standard role-based access control that Snowflake provides for all objects in the system.</a:t>
            </a:r>
          </a:p>
          <a:p>
            <a:pPr lvl="2"/>
            <a:endParaRPr lang="en-US" sz="1000">
              <a:latin typeface="Arial" panose="020B0604020202020204" pitchFamily="34" charset="0"/>
            </a:endParaRPr>
          </a:p>
        </p:txBody>
      </p:sp>
    </p:spTree>
    <p:extLst>
      <p:ext uri="{BB962C8B-B14F-4D97-AF65-F5344CB8AC3E}">
        <p14:creationId xmlns:p14="http://schemas.microsoft.com/office/powerpoint/2010/main" val="145489101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FC06-83A4-408D-6112-D4D98046C8A5}"/>
              </a:ext>
            </a:extLst>
          </p:cNvPr>
          <p:cNvSpPr>
            <a:spLocks noGrp="1"/>
          </p:cNvSpPr>
          <p:nvPr>
            <p:ph type="title"/>
          </p:nvPr>
        </p:nvSpPr>
        <p:spPr>
          <a:xfrm>
            <a:off x="838200" y="365126"/>
            <a:ext cx="10515600" cy="644278"/>
          </a:xfrm>
        </p:spPr>
        <p:txBody>
          <a:bodyPr>
            <a:normAutofit fontScale="90000"/>
          </a:bodyPr>
          <a:lstStyle/>
          <a:p>
            <a:r>
              <a:rPr lang="en-US"/>
              <a:t>Data Sharing Architecture</a:t>
            </a:r>
            <a:endParaRPr lang="en-US" dirty="0"/>
          </a:p>
        </p:txBody>
      </p:sp>
      <p:sp>
        <p:nvSpPr>
          <p:cNvPr id="3" name="Content Placeholder 2">
            <a:extLst>
              <a:ext uri="{FF2B5EF4-FFF2-40B4-BE49-F238E27FC236}">
                <a16:creationId xmlns:a16="http://schemas.microsoft.com/office/drawing/2014/main" id="{660F3579-C46B-8E5C-53CE-F804382928C4}"/>
              </a:ext>
            </a:extLst>
          </p:cNvPr>
          <p:cNvSpPr>
            <a:spLocks noGrp="1"/>
          </p:cNvSpPr>
          <p:nvPr>
            <p:ph idx="1"/>
          </p:nvPr>
        </p:nvSpPr>
        <p:spPr>
          <a:xfrm>
            <a:off x="838200" y="1199408"/>
            <a:ext cx="10515600" cy="4977555"/>
          </a:xfrm>
        </p:spPr>
        <p:txBody>
          <a:bodyPr/>
          <a:lstStyle/>
          <a:p>
            <a:r>
              <a:rPr lang="en-US"/>
              <a:t>Provider Can Share Data With Multiple Consumer both with Internal &amp; External Consumer</a:t>
            </a:r>
            <a:endParaRPr lang="en-US" dirty="0"/>
          </a:p>
        </p:txBody>
      </p:sp>
      <p:pic>
        <p:nvPicPr>
          <p:cNvPr id="5" name="Picture 4">
            <a:extLst>
              <a:ext uri="{FF2B5EF4-FFF2-40B4-BE49-F238E27FC236}">
                <a16:creationId xmlns:a16="http://schemas.microsoft.com/office/drawing/2014/main" id="{03703238-B203-95D1-2F2C-8D46B00A6026}"/>
              </a:ext>
            </a:extLst>
          </p:cNvPr>
          <p:cNvPicPr>
            <a:picLocks noChangeAspect="1"/>
          </p:cNvPicPr>
          <p:nvPr/>
        </p:nvPicPr>
        <p:blipFill>
          <a:blip r:embed="rId2"/>
          <a:stretch>
            <a:fillRect/>
          </a:stretch>
        </p:blipFill>
        <p:spPr>
          <a:xfrm>
            <a:off x="966774" y="2186854"/>
            <a:ext cx="8073012" cy="3990109"/>
          </a:xfrm>
          <a:prstGeom prst="rect">
            <a:avLst/>
          </a:prstGeom>
        </p:spPr>
      </p:pic>
    </p:spTree>
    <p:extLst>
      <p:ext uri="{BB962C8B-B14F-4D97-AF65-F5344CB8AC3E}">
        <p14:creationId xmlns:p14="http://schemas.microsoft.com/office/powerpoint/2010/main" val="77059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93DE-B4BF-FD0E-F081-32895EEFBE6F}"/>
              </a:ext>
            </a:extLst>
          </p:cNvPr>
          <p:cNvSpPr>
            <a:spLocks noGrp="1"/>
          </p:cNvSpPr>
          <p:nvPr>
            <p:ph type="title"/>
          </p:nvPr>
        </p:nvSpPr>
        <p:spPr>
          <a:xfrm>
            <a:off x="762000" y="147955"/>
            <a:ext cx="10515600" cy="606425"/>
          </a:xfrm>
        </p:spPr>
        <p:txBody>
          <a:bodyPr>
            <a:normAutofit fontScale="90000"/>
          </a:bodyPr>
          <a:lstStyle/>
          <a:p>
            <a:r>
              <a:rPr lang="en-US"/>
              <a:t>Snowflake - Share</a:t>
            </a:r>
            <a:endParaRPr lang="en-US" dirty="0"/>
          </a:p>
        </p:txBody>
      </p:sp>
      <p:graphicFrame>
        <p:nvGraphicFramePr>
          <p:cNvPr id="13" name="Content Placeholder 6">
            <a:extLst>
              <a:ext uri="{FF2B5EF4-FFF2-40B4-BE49-F238E27FC236}">
                <a16:creationId xmlns:a16="http://schemas.microsoft.com/office/drawing/2014/main" id="{5CEECEAE-7887-5407-2500-2AB93EACF425}"/>
              </a:ext>
            </a:extLst>
          </p:cNvPr>
          <p:cNvGraphicFramePr>
            <a:graphicFrameLocks noGrp="1"/>
          </p:cNvGraphicFramePr>
          <p:nvPr>
            <p:ph idx="1"/>
          </p:nvPr>
        </p:nvGraphicFramePr>
        <p:xfrm>
          <a:off x="762000" y="1165567"/>
          <a:ext cx="5676900" cy="4659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3D79F8CE-13D4-C9A2-8EC2-4E28509E1032}"/>
              </a:ext>
            </a:extLst>
          </p:cNvPr>
          <p:cNvPicPr>
            <a:picLocks noChangeAspect="1"/>
          </p:cNvPicPr>
          <p:nvPr/>
        </p:nvPicPr>
        <p:blipFill>
          <a:blip r:embed="rId7"/>
          <a:stretch>
            <a:fillRect/>
          </a:stretch>
        </p:blipFill>
        <p:spPr>
          <a:xfrm>
            <a:off x="6554502" y="884213"/>
            <a:ext cx="5417358" cy="3863633"/>
          </a:xfrm>
          <a:prstGeom prst="rect">
            <a:avLst/>
          </a:prstGeom>
        </p:spPr>
      </p:pic>
      <p:pic>
        <p:nvPicPr>
          <p:cNvPr id="11" name="Picture 10">
            <a:extLst>
              <a:ext uri="{FF2B5EF4-FFF2-40B4-BE49-F238E27FC236}">
                <a16:creationId xmlns:a16="http://schemas.microsoft.com/office/drawing/2014/main" id="{89A80C5B-9289-D43D-3385-4A22656058BB}"/>
              </a:ext>
            </a:extLst>
          </p:cNvPr>
          <p:cNvPicPr>
            <a:picLocks noChangeAspect="1"/>
          </p:cNvPicPr>
          <p:nvPr/>
        </p:nvPicPr>
        <p:blipFill>
          <a:blip r:embed="rId8"/>
          <a:stretch>
            <a:fillRect/>
          </a:stretch>
        </p:blipFill>
        <p:spPr>
          <a:xfrm>
            <a:off x="6947689" y="4752242"/>
            <a:ext cx="4630983" cy="2070552"/>
          </a:xfrm>
          <a:prstGeom prst="rect">
            <a:avLst/>
          </a:prstGeom>
        </p:spPr>
      </p:pic>
    </p:spTree>
    <p:extLst>
      <p:ext uri="{BB962C8B-B14F-4D97-AF65-F5344CB8AC3E}">
        <p14:creationId xmlns:p14="http://schemas.microsoft.com/office/powerpoint/2010/main" val="4059064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3D5CAF16-1F3A-4148-87A8-78A710D1E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4136" y="0"/>
            <a:ext cx="4377864" cy="1511303"/>
          </a:xfrm>
          <a:custGeom>
            <a:avLst/>
            <a:gdLst>
              <a:gd name="connsiteX0" fmla="*/ 2088891 w 4377864"/>
              <a:gd name="connsiteY0" fmla="*/ 0 h 1511303"/>
              <a:gd name="connsiteX1" fmla="*/ 2487984 w 4377864"/>
              <a:gd name="connsiteY1" fmla="*/ 0 h 1511303"/>
              <a:gd name="connsiteX2" fmla="*/ 2582604 w 4377864"/>
              <a:gd name="connsiteY2" fmla="*/ 0 h 1511303"/>
              <a:gd name="connsiteX3" fmla="*/ 4377864 w 4377864"/>
              <a:gd name="connsiteY3" fmla="*/ 0 h 1511303"/>
              <a:gd name="connsiteX4" fmla="*/ 4377864 w 4377864"/>
              <a:gd name="connsiteY4" fmla="*/ 1511301 h 1511303"/>
              <a:gd name="connsiteX5" fmla="*/ 2986590 w 4377864"/>
              <a:gd name="connsiteY5" fmla="*/ 1511301 h 1511303"/>
              <a:gd name="connsiteX6" fmla="*/ 2986590 w 4377864"/>
              <a:gd name="connsiteY6" fmla="*/ 1511303 h 1511303"/>
              <a:gd name="connsiteX7" fmla="*/ 1191330 w 4377864"/>
              <a:gd name="connsiteY7" fmla="*/ 1511303 h 1511303"/>
              <a:gd name="connsiteX8" fmla="*/ 399093 w 4377864"/>
              <a:gd name="connsiteY8" fmla="*/ 1511303 h 1511303"/>
              <a:gd name="connsiteX9" fmla="*/ 0 w 4377864"/>
              <a:gd name="connsiteY9" fmla="*/ 1511303 h 1511303"/>
              <a:gd name="connsiteX10" fmla="*/ 697617 w 4377864"/>
              <a:gd name="connsiteY10" fmla="*/ 2 h 1511303"/>
              <a:gd name="connsiteX11" fmla="*/ 1096710 w 4377864"/>
              <a:gd name="connsiteY11" fmla="*/ 2 h 1511303"/>
              <a:gd name="connsiteX12" fmla="*/ 1191330 w 4377864"/>
              <a:gd name="connsiteY12" fmla="*/ 2 h 1511303"/>
              <a:gd name="connsiteX13" fmla="*/ 2088890 w 4377864"/>
              <a:gd name="connsiteY13" fmla="*/ 2 h 151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77864" h="1511303">
                <a:moveTo>
                  <a:pt x="2088891" y="0"/>
                </a:moveTo>
                <a:lnTo>
                  <a:pt x="2487984" y="0"/>
                </a:lnTo>
                <a:lnTo>
                  <a:pt x="2582604" y="0"/>
                </a:lnTo>
                <a:lnTo>
                  <a:pt x="4377864" y="0"/>
                </a:lnTo>
                <a:lnTo>
                  <a:pt x="4377864" y="1511301"/>
                </a:lnTo>
                <a:lnTo>
                  <a:pt x="2986590" y="1511301"/>
                </a:lnTo>
                <a:lnTo>
                  <a:pt x="2986590" y="1511303"/>
                </a:lnTo>
                <a:lnTo>
                  <a:pt x="1191330" y="1511303"/>
                </a:lnTo>
                <a:lnTo>
                  <a:pt x="399093" y="1511303"/>
                </a:lnTo>
                <a:lnTo>
                  <a:pt x="0" y="1511303"/>
                </a:lnTo>
                <a:lnTo>
                  <a:pt x="697617" y="2"/>
                </a:lnTo>
                <a:lnTo>
                  <a:pt x="1096710" y="2"/>
                </a:lnTo>
                <a:lnTo>
                  <a:pt x="1191330" y="2"/>
                </a:lnTo>
                <a:lnTo>
                  <a:pt x="2088890" y="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100342-C6E7-9957-C3B9-EB0F96BBF2FD}"/>
              </a:ext>
            </a:extLst>
          </p:cNvPr>
          <p:cNvSpPr>
            <a:spLocks noGrp="1"/>
          </p:cNvSpPr>
          <p:nvPr>
            <p:ph type="title"/>
          </p:nvPr>
        </p:nvSpPr>
        <p:spPr>
          <a:xfrm>
            <a:off x="838200" y="365125"/>
            <a:ext cx="6903720" cy="1325563"/>
          </a:xfrm>
        </p:spPr>
        <p:txBody>
          <a:bodyPr>
            <a:normAutofit/>
          </a:bodyPr>
          <a:lstStyle/>
          <a:p>
            <a:r>
              <a:rPr lang="en-US"/>
              <a:t>Data Sharing to Non-Snowflake Customer</a:t>
            </a:r>
            <a:endParaRPr lang="en-US" dirty="0"/>
          </a:p>
        </p:txBody>
      </p:sp>
      <p:sp>
        <p:nvSpPr>
          <p:cNvPr id="3" name="Content Placeholder 2">
            <a:extLst>
              <a:ext uri="{FF2B5EF4-FFF2-40B4-BE49-F238E27FC236}">
                <a16:creationId xmlns:a16="http://schemas.microsoft.com/office/drawing/2014/main" id="{8B0D8BC8-CBEF-97FD-4469-FFB8D78FBCF1}"/>
              </a:ext>
            </a:extLst>
          </p:cNvPr>
          <p:cNvSpPr>
            <a:spLocks noGrp="1"/>
          </p:cNvSpPr>
          <p:nvPr>
            <p:ph idx="1"/>
          </p:nvPr>
        </p:nvSpPr>
        <p:spPr>
          <a:xfrm>
            <a:off x="838200" y="2015406"/>
            <a:ext cx="4900749" cy="4028343"/>
          </a:xfrm>
        </p:spPr>
        <p:txBody>
          <a:bodyPr anchor="t">
            <a:normAutofit/>
          </a:bodyPr>
          <a:lstStyle/>
          <a:p>
            <a:r>
              <a:rPr lang="en-US" sz="2000" b="0" i="0">
                <a:solidFill>
                  <a:srgbClr val="FFFFFF"/>
                </a:solidFill>
                <a:effectLst/>
                <a:latin typeface="Arial" panose="020B0604020202020204" pitchFamily="34" charset="0"/>
              </a:rPr>
              <a:t>To facilitate sharing data with </a:t>
            </a:r>
            <a:r>
              <a:rPr lang="en-US" sz="2000">
                <a:solidFill>
                  <a:srgbClr val="FFFFFF"/>
                </a:solidFill>
                <a:latin typeface="Arial" panose="020B0604020202020204" pitchFamily="34" charset="0"/>
              </a:rPr>
              <a:t>non-snowflake </a:t>
            </a:r>
            <a:r>
              <a:rPr lang="en-US" sz="2000" b="0" i="0">
                <a:solidFill>
                  <a:srgbClr val="FFFFFF"/>
                </a:solidFill>
                <a:effectLst/>
                <a:latin typeface="Arial" panose="020B0604020202020204" pitchFamily="34" charset="0"/>
              </a:rPr>
              <a:t>consumers, Snowflake supports providers creating reader accounts. </a:t>
            </a:r>
          </a:p>
          <a:p>
            <a:r>
              <a:rPr lang="en-US" sz="2000" b="0" i="0">
                <a:solidFill>
                  <a:srgbClr val="FFFFFF"/>
                </a:solidFill>
                <a:effectLst/>
                <a:latin typeface="Arial" panose="020B0604020202020204" pitchFamily="34" charset="0"/>
              </a:rPr>
              <a:t>Each reader account belongs to the provider account that created it. Similar to standard consumer accounts, the provider account uses </a:t>
            </a:r>
            <a:r>
              <a:rPr lang="en-US" sz="2000" b="0" i="1">
                <a:solidFill>
                  <a:srgbClr val="FFFFFF"/>
                </a:solidFill>
                <a:effectLst/>
                <a:latin typeface="Arial" panose="020B0604020202020204" pitchFamily="34" charset="0"/>
              </a:rPr>
              <a:t>shares</a:t>
            </a:r>
            <a:r>
              <a:rPr lang="en-US" sz="2000" b="0" i="0">
                <a:solidFill>
                  <a:srgbClr val="FFFFFF"/>
                </a:solidFill>
                <a:effectLst/>
                <a:latin typeface="Arial" panose="020B0604020202020204" pitchFamily="34" charset="0"/>
              </a:rPr>
              <a:t> to share databases with reader accounts; however, a reader account can only consume data from the provider account that created it:</a:t>
            </a:r>
            <a:endParaRPr lang="en-US" sz="2000">
              <a:solidFill>
                <a:srgbClr val="FFFFFF"/>
              </a:solidFill>
            </a:endParaRPr>
          </a:p>
        </p:txBody>
      </p:sp>
      <p:pic>
        <p:nvPicPr>
          <p:cNvPr id="5" name="Picture 4">
            <a:extLst>
              <a:ext uri="{FF2B5EF4-FFF2-40B4-BE49-F238E27FC236}">
                <a16:creationId xmlns:a16="http://schemas.microsoft.com/office/drawing/2014/main" id="{FAABDD23-BBA3-EFE0-9924-2D61544D191D}"/>
              </a:ext>
            </a:extLst>
          </p:cNvPr>
          <p:cNvPicPr>
            <a:picLocks noChangeAspect="1"/>
          </p:cNvPicPr>
          <p:nvPr/>
        </p:nvPicPr>
        <p:blipFill>
          <a:blip r:embed="rId2"/>
          <a:stretch>
            <a:fillRect/>
          </a:stretch>
        </p:blipFill>
        <p:spPr>
          <a:xfrm>
            <a:off x="7885025" y="1863634"/>
            <a:ext cx="4114056" cy="2077599"/>
          </a:xfrm>
          <a:custGeom>
            <a:avLst/>
            <a:gdLst/>
            <a:ahLst/>
            <a:cxnLst/>
            <a:rect l="l" t="t" r="r" b="b"/>
            <a:pathLst>
              <a:path w="4636009" h="5032375">
                <a:moveTo>
                  <a:pt x="0" y="0"/>
                </a:moveTo>
                <a:lnTo>
                  <a:pt x="4636009" y="0"/>
                </a:lnTo>
                <a:lnTo>
                  <a:pt x="4636009" y="5032375"/>
                </a:lnTo>
                <a:lnTo>
                  <a:pt x="0" y="5032375"/>
                </a:lnTo>
                <a:close/>
              </a:path>
            </a:pathLst>
          </a:custGeom>
        </p:spPr>
      </p:pic>
      <p:pic>
        <p:nvPicPr>
          <p:cNvPr id="9" name="Picture 8">
            <a:extLst>
              <a:ext uri="{FF2B5EF4-FFF2-40B4-BE49-F238E27FC236}">
                <a16:creationId xmlns:a16="http://schemas.microsoft.com/office/drawing/2014/main" id="{0AC67E2F-5502-2704-813B-C544C42FBAB3}"/>
              </a:ext>
            </a:extLst>
          </p:cNvPr>
          <p:cNvPicPr>
            <a:picLocks noChangeAspect="1"/>
          </p:cNvPicPr>
          <p:nvPr/>
        </p:nvPicPr>
        <p:blipFill>
          <a:blip r:embed="rId3"/>
          <a:stretch>
            <a:fillRect/>
          </a:stretch>
        </p:blipFill>
        <p:spPr>
          <a:xfrm>
            <a:off x="6908801" y="4556433"/>
            <a:ext cx="5116410" cy="122080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04140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01B0-EE8E-19C0-1BA9-65D2D6868AC2}"/>
              </a:ext>
            </a:extLst>
          </p:cNvPr>
          <p:cNvSpPr>
            <a:spLocks noGrp="1"/>
          </p:cNvSpPr>
          <p:nvPr>
            <p:ph type="title"/>
          </p:nvPr>
        </p:nvSpPr>
        <p:spPr>
          <a:xfrm>
            <a:off x="838200" y="365125"/>
            <a:ext cx="10515600" cy="489117"/>
          </a:xfrm>
        </p:spPr>
        <p:txBody>
          <a:bodyPr>
            <a:normAutofit fontScale="90000"/>
          </a:bodyPr>
          <a:lstStyle/>
          <a:p>
            <a:r>
              <a:rPr lang="en-US"/>
              <a:t>Snowflake Overview</a:t>
            </a:r>
            <a:endParaRPr lang="en-US" dirty="0"/>
          </a:p>
        </p:txBody>
      </p:sp>
      <p:graphicFrame>
        <p:nvGraphicFramePr>
          <p:cNvPr id="12" name="Content Placeholder 2">
            <a:extLst>
              <a:ext uri="{FF2B5EF4-FFF2-40B4-BE49-F238E27FC236}">
                <a16:creationId xmlns:a16="http://schemas.microsoft.com/office/drawing/2014/main" id="{C6561DC9-D6C5-DAAB-44BF-76AF9DB88C69}"/>
              </a:ext>
            </a:extLst>
          </p:cNvPr>
          <p:cNvGraphicFramePr>
            <a:graphicFrameLocks noGrp="1"/>
          </p:cNvGraphicFramePr>
          <p:nvPr>
            <p:ph idx="1"/>
          </p:nvPr>
        </p:nvGraphicFramePr>
        <p:xfrm>
          <a:off x="838200" y="1022684"/>
          <a:ext cx="10515600" cy="5558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852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9EA9AC-90C9-3C68-0818-CDF7590DE7D5}"/>
              </a:ext>
            </a:extLst>
          </p:cNvPr>
          <p:cNvSpPr>
            <a:spLocks noGrp="1"/>
          </p:cNvSpPr>
          <p:nvPr>
            <p:ph type="title"/>
          </p:nvPr>
        </p:nvSpPr>
        <p:spPr>
          <a:xfrm>
            <a:off x="1137034" y="609597"/>
            <a:ext cx="9392421" cy="1330841"/>
          </a:xfrm>
        </p:spPr>
        <p:txBody>
          <a:bodyPr>
            <a:normAutofit/>
          </a:bodyPr>
          <a:lstStyle/>
          <a:p>
            <a:r>
              <a:rPr lang="en-US" dirty="0"/>
              <a:t>Snowflake Task</a:t>
            </a:r>
          </a:p>
        </p:txBody>
      </p:sp>
      <p:sp>
        <p:nvSpPr>
          <p:cNvPr id="3" name="Content Placeholder 2">
            <a:extLst>
              <a:ext uri="{FF2B5EF4-FFF2-40B4-BE49-F238E27FC236}">
                <a16:creationId xmlns:a16="http://schemas.microsoft.com/office/drawing/2014/main" id="{57BB550E-2BF9-3AA2-DE2F-91D0D4654DB0}"/>
              </a:ext>
            </a:extLst>
          </p:cNvPr>
          <p:cNvSpPr>
            <a:spLocks noGrp="1"/>
          </p:cNvSpPr>
          <p:nvPr>
            <p:ph idx="1"/>
          </p:nvPr>
        </p:nvSpPr>
        <p:spPr>
          <a:xfrm>
            <a:off x="1137034" y="2198362"/>
            <a:ext cx="4958966" cy="3917773"/>
          </a:xfrm>
        </p:spPr>
        <p:txBody>
          <a:bodyPr>
            <a:normAutofit/>
          </a:bodyPr>
          <a:lstStyle/>
          <a:p>
            <a:r>
              <a:rPr lang="en-US" sz="2000"/>
              <a:t>Snowflake Task is an Object Which can Execute a SQL Statement, a Store Procedure, or Snowflake Script</a:t>
            </a:r>
          </a:p>
          <a:p>
            <a:r>
              <a:rPr lang="en-US" sz="2000"/>
              <a:t>Tasks can be combined with table streams for continuous ELT workflows to process recently changed table rows. </a:t>
            </a:r>
          </a:p>
          <a:p>
            <a:r>
              <a:rPr lang="en-US" sz="2000"/>
              <a:t>We can create Tree of Task(DAG) by creating Task Dependency</a:t>
            </a:r>
          </a:p>
          <a:p>
            <a:pPr>
              <a:buFont typeface="Arial" panose="020B0604020202020204" pitchFamily="34" charset="0"/>
              <a:buChar char="•"/>
            </a:pPr>
            <a:r>
              <a:rPr lang="en-US" sz="2000"/>
              <a:t>Task Can Be Snowflake-managed (i.e. serverless compute model) or User-managed (i.e. virtual warehouse)</a:t>
            </a:r>
          </a:p>
          <a:p>
            <a:pPr>
              <a:buFont typeface="Arial" panose="020B0604020202020204" pitchFamily="34" charset="0"/>
              <a:buChar char="•"/>
            </a:pPr>
            <a:r>
              <a:rPr lang="en-US" sz="2000"/>
              <a:t>DAG Tasks Example</a:t>
            </a:r>
          </a:p>
          <a:p>
            <a:pPr>
              <a:buFont typeface="Arial" panose="020B0604020202020204" pitchFamily="34" charset="0"/>
              <a:buChar char="•"/>
            </a:pPr>
            <a:endParaRPr lang="en-US" sz="2000"/>
          </a:p>
          <a:p>
            <a:pPr>
              <a:buFont typeface="Arial" panose="020B0604020202020204" pitchFamily="34" charset="0"/>
              <a:buChar char="•"/>
            </a:pPr>
            <a:endParaRPr lang="en-US" sz="2000" b="0" i="0">
              <a:effectLst/>
              <a:latin typeface="Arial" panose="020B0604020202020204" pitchFamily="34" charset="0"/>
            </a:endParaRPr>
          </a:p>
          <a:p>
            <a:endParaRPr lang="en-US" sz="2000"/>
          </a:p>
        </p:txBody>
      </p:sp>
      <p:pic>
        <p:nvPicPr>
          <p:cNvPr id="5" name="Picture 4">
            <a:extLst>
              <a:ext uri="{FF2B5EF4-FFF2-40B4-BE49-F238E27FC236}">
                <a16:creationId xmlns:a16="http://schemas.microsoft.com/office/drawing/2014/main" id="{6C7EFDF6-C9A0-0B05-CD9C-D1FEABC02CE7}"/>
              </a:ext>
            </a:extLst>
          </p:cNvPr>
          <p:cNvPicPr>
            <a:picLocks noChangeAspect="1"/>
          </p:cNvPicPr>
          <p:nvPr/>
        </p:nvPicPr>
        <p:blipFill>
          <a:blip r:embed="rId2"/>
          <a:stretch>
            <a:fillRect/>
          </a:stretch>
        </p:blipFill>
        <p:spPr>
          <a:xfrm>
            <a:off x="6719367" y="2464708"/>
            <a:ext cx="4788505" cy="3196326"/>
          </a:xfrm>
          <a:prstGeom prst="rect">
            <a:avLst/>
          </a:prstGeom>
        </p:spPr>
      </p:pic>
      <p:sp>
        <p:nvSpPr>
          <p:cNvPr id="18"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8140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E016-D1AA-1D6A-3A44-7329189F65A0}"/>
              </a:ext>
            </a:extLst>
          </p:cNvPr>
          <p:cNvSpPr>
            <a:spLocks noGrp="1"/>
          </p:cNvSpPr>
          <p:nvPr>
            <p:ph type="title"/>
          </p:nvPr>
        </p:nvSpPr>
        <p:spPr>
          <a:xfrm>
            <a:off x="838200" y="47380"/>
            <a:ext cx="10515600" cy="633657"/>
          </a:xfrm>
        </p:spPr>
        <p:txBody>
          <a:bodyPr>
            <a:normAutofit fontScale="90000"/>
          </a:bodyPr>
          <a:lstStyle/>
          <a:p>
            <a:r>
              <a:rPr lang="en-US" dirty="0"/>
              <a:t>Snowflake Task (Cont’d)</a:t>
            </a:r>
          </a:p>
        </p:txBody>
      </p:sp>
      <p:sp>
        <p:nvSpPr>
          <p:cNvPr id="3" name="Content Placeholder 2">
            <a:extLst>
              <a:ext uri="{FF2B5EF4-FFF2-40B4-BE49-F238E27FC236}">
                <a16:creationId xmlns:a16="http://schemas.microsoft.com/office/drawing/2014/main" id="{C7890789-DC5C-B3F7-FB94-A7E533CE780A}"/>
              </a:ext>
            </a:extLst>
          </p:cNvPr>
          <p:cNvSpPr>
            <a:spLocks noGrp="1"/>
          </p:cNvSpPr>
          <p:nvPr>
            <p:ph idx="1"/>
          </p:nvPr>
        </p:nvSpPr>
        <p:spPr>
          <a:xfrm>
            <a:off x="838199" y="1266092"/>
            <a:ext cx="5587513" cy="4910871"/>
          </a:xfrm>
        </p:spPr>
        <p:txBody>
          <a:bodyPr/>
          <a:lstStyle/>
          <a:p>
            <a:r>
              <a:rPr lang="en-US" sz="1800" dirty="0"/>
              <a:t>Task DDL  - CREATE TASK, ALTER TASK, DROP TASK, DESCRIBE TASK, SHOW TASKS</a:t>
            </a:r>
          </a:p>
          <a:p>
            <a:r>
              <a:rPr lang="en-US" sz="1800" dirty="0"/>
              <a:t>Create Task  Syntax</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B4167554-429D-09A7-1609-E127BCD9B43F}"/>
              </a:ext>
            </a:extLst>
          </p:cNvPr>
          <p:cNvPicPr>
            <a:picLocks noChangeAspect="1"/>
          </p:cNvPicPr>
          <p:nvPr/>
        </p:nvPicPr>
        <p:blipFill>
          <a:blip r:embed="rId2"/>
          <a:stretch>
            <a:fillRect/>
          </a:stretch>
        </p:blipFill>
        <p:spPr>
          <a:xfrm>
            <a:off x="1122117" y="2366596"/>
            <a:ext cx="5019675" cy="2266950"/>
          </a:xfrm>
          <a:prstGeom prst="rect">
            <a:avLst/>
          </a:prstGeom>
        </p:spPr>
      </p:pic>
      <p:pic>
        <p:nvPicPr>
          <p:cNvPr id="7" name="Picture 6">
            <a:extLst>
              <a:ext uri="{FF2B5EF4-FFF2-40B4-BE49-F238E27FC236}">
                <a16:creationId xmlns:a16="http://schemas.microsoft.com/office/drawing/2014/main" id="{3FED2EDF-D804-51D7-A658-6726FB8709B8}"/>
              </a:ext>
            </a:extLst>
          </p:cNvPr>
          <p:cNvPicPr>
            <a:picLocks noChangeAspect="1"/>
          </p:cNvPicPr>
          <p:nvPr/>
        </p:nvPicPr>
        <p:blipFill>
          <a:blip r:embed="rId3"/>
          <a:stretch>
            <a:fillRect/>
          </a:stretch>
        </p:blipFill>
        <p:spPr>
          <a:xfrm>
            <a:off x="1122117" y="4774223"/>
            <a:ext cx="3124200" cy="704850"/>
          </a:xfrm>
          <a:prstGeom prst="rect">
            <a:avLst/>
          </a:prstGeom>
        </p:spPr>
      </p:pic>
      <p:pic>
        <p:nvPicPr>
          <p:cNvPr id="9" name="Picture 8">
            <a:extLst>
              <a:ext uri="{FF2B5EF4-FFF2-40B4-BE49-F238E27FC236}">
                <a16:creationId xmlns:a16="http://schemas.microsoft.com/office/drawing/2014/main" id="{7351C368-A66F-6474-6F7B-451303F69CDE}"/>
              </a:ext>
            </a:extLst>
          </p:cNvPr>
          <p:cNvPicPr>
            <a:picLocks noChangeAspect="1"/>
          </p:cNvPicPr>
          <p:nvPr/>
        </p:nvPicPr>
        <p:blipFill>
          <a:blip r:embed="rId4"/>
          <a:stretch>
            <a:fillRect/>
          </a:stretch>
        </p:blipFill>
        <p:spPr>
          <a:xfrm>
            <a:off x="6448424" y="1294028"/>
            <a:ext cx="3467100" cy="819150"/>
          </a:xfrm>
          <a:prstGeom prst="rect">
            <a:avLst/>
          </a:prstGeom>
        </p:spPr>
      </p:pic>
      <p:pic>
        <p:nvPicPr>
          <p:cNvPr id="11" name="Picture 10">
            <a:extLst>
              <a:ext uri="{FF2B5EF4-FFF2-40B4-BE49-F238E27FC236}">
                <a16:creationId xmlns:a16="http://schemas.microsoft.com/office/drawing/2014/main" id="{C78E5097-359F-3009-2387-11AA43AF2E16}"/>
              </a:ext>
            </a:extLst>
          </p:cNvPr>
          <p:cNvPicPr>
            <a:picLocks noChangeAspect="1"/>
          </p:cNvPicPr>
          <p:nvPr/>
        </p:nvPicPr>
        <p:blipFill>
          <a:blip r:embed="rId5"/>
          <a:stretch>
            <a:fillRect/>
          </a:stretch>
        </p:blipFill>
        <p:spPr>
          <a:xfrm>
            <a:off x="6425710" y="2575413"/>
            <a:ext cx="5210175" cy="1028700"/>
          </a:xfrm>
          <a:prstGeom prst="rect">
            <a:avLst/>
          </a:prstGeom>
        </p:spPr>
      </p:pic>
      <p:pic>
        <p:nvPicPr>
          <p:cNvPr id="13" name="Picture 12">
            <a:extLst>
              <a:ext uri="{FF2B5EF4-FFF2-40B4-BE49-F238E27FC236}">
                <a16:creationId xmlns:a16="http://schemas.microsoft.com/office/drawing/2014/main" id="{A8E3269F-5BA5-C119-0585-C90AACDB1D45}"/>
              </a:ext>
            </a:extLst>
          </p:cNvPr>
          <p:cNvPicPr>
            <a:picLocks noChangeAspect="1"/>
          </p:cNvPicPr>
          <p:nvPr/>
        </p:nvPicPr>
        <p:blipFill>
          <a:blip r:embed="rId6"/>
          <a:stretch>
            <a:fillRect/>
          </a:stretch>
        </p:blipFill>
        <p:spPr>
          <a:xfrm>
            <a:off x="6361598" y="4111136"/>
            <a:ext cx="5314950" cy="942975"/>
          </a:xfrm>
          <a:prstGeom prst="rect">
            <a:avLst/>
          </a:prstGeom>
        </p:spPr>
      </p:pic>
      <p:sp>
        <p:nvSpPr>
          <p:cNvPr id="14" name="Content Placeholder 2">
            <a:extLst>
              <a:ext uri="{FF2B5EF4-FFF2-40B4-BE49-F238E27FC236}">
                <a16:creationId xmlns:a16="http://schemas.microsoft.com/office/drawing/2014/main" id="{17A84574-5F38-5C1A-03C0-E4420CF22B40}"/>
              </a:ext>
            </a:extLst>
          </p:cNvPr>
          <p:cNvSpPr txBox="1">
            <a:spLocks/>
          </p:cNvSpPr>
          <p:nvPr/>
        </p:nvSpPr>
        <p:spPr>
          <a:xfrm>
            <a:off x="6372956" y="745270"/>
            <a:ext cx="5587513" cy="57476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Create Simple Task</a:t>
            </a:r>
          </a:p>
          <a:p>
            <a:endParaRPr lang="en-US" sz="1800" dirty="0"/>
          </a:p>
          <a:p>
            <a:endParaRPr lang="en-US" sz="1800" dirty="0"/>
          </a:p>
          <a:p>
            <a:pPr marL="0" indent="0">
              <a:buNone/>
            </a:pPr>
            <a:endParaRPr lang="en-US" sz="1800" dirty="0"/>
          </a:p>
          <a:p>
            <a:r>
              <a:rPr lang="en-US" sz="1800" dirty="0"/>
              <a:t>Create Conditional Task</a:t>
            </a:r>
          </a:p>
          <a:p>
            <a:endParaRPr lang="en-US" sz="1800" dirty="0"/>
          </a:p>
          <a:p>
            <a:pPr marL="0" indent="0">
              <a:buNone/>
            </a:pPr>
            <a:endParaRPr lang="en-US" sz="1800" dirty="0"/>
          </a:p>
          <a:p>
            <a:pPr marL="0" indent="0">
              <a:buNone/>
            </a:pPr>
            <a:endParaRPr lang="en-US" sz="1800" dirty="0"/>
          </a:p>
          <a:p>
            <a:r>
              <a:rPr lang="en-US" sz="1800" dirty="0"/>
              <a:t>Create Task DAG</a:t>
            </a:r>
          </a:p>
          <a:p>
            <a:endParaRPr lang="en-US" dirty="0"/>
          </a:p>
          <a:p>
            <a:endParaRPr lang="en-US" dirty="0"/>
          </a:p>
          <a:p>
            <a:r>
              <a:rPr lang="en-US" sz="1800" dirty="0"/>
              <a:t>Create Task to Execute </a:t>
            </a:r>
            <a:r>
              <a:rPr lang="en-US" sz="1800" dirty="0" err="1"/>
              <a:t>StoreProc</a:t>
            </a:r>
            <a:endParaRPr lang="en-US" sz="1800" dirty="0"/>
          </a:p>
          <a:p>
            <a:endParaRPr lang="en-US" dirty="0"/>
          </a:p>
        </p:txBody>
      </p:sp>
      <p:pic>
        <p:nvPicPr>
          <p:cNvPr id="16" name="Picture 15">
            <a:extLst>
              <a:ext uri="{FF2B5EF4-FFF2-40B4-BE49-F238E27FC236}">
                <a16:creationId xmlns:a16="http://schemas.microsoft.com/office/drawing/2014/main" id="{B1C67A5B-E091-8BC2-5E1C-2742DDCCEB5F}"/>
              </a:ext>
            </a:extLst>
          </p:cNvPr>
          <p:cNvPicPr>
            <a:picLocks noChangeAspect="1"/>
          </p:cNvPicPr>
          <p:nvPr/>
        </p:nvPicPr>
        <p:blipFill>
          <a:blip r:embed="rId7"/>
          <a:stretch>
            <a:fillRect/>
          </a:stretch>
        </p:blipFill>
        <p:spPr>
          <a:xfrm>
            <a:off x="6448424" y="5479044"/>
            <a:ext cx="3819525" cy="885825"/>
          </a:xfrm>
          <a:prstGeom prst="rect">
            <a:avLst/>
          </a:prstGeom>
        </p:spPr>
      </p:pic>
    </p:spTree>
    <p:extLst>
      <p:ext uri="{BB962C8B-B14F-4D97-AF65-F5344CB8AC3E}">
        <p14:creationId xmlns:p14="http://schemas.microsoft.com/office/powerpoint/2010/main" val="2939752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4CA215-324D-692D-5C85-9B23053EAC34}"/>
              </a:ext>
            </a:extLst>
          </p:cNvPr>
          <p:cNvSpPr>
            <a:spLocks noGrp="1"/>
          </p:cNvSpPr>
          <p:nvPr>
            <p:ph type="title"/>
          </p:nvPr>
        </p:nvSpPr>
        <p:spPr>
          <a:xfrm>
            <a:off x="643467" y="321734"/>
            <a:ext cx="10905066" cy="1135737"/>
          </a:xfrm>
        </p:spPr>
        <p:txBody>
          <a:bodyPr>
            <a:normAutofit/>
          </a:bodyPr>
          <a:lstStyle/>
          <a:p>
            <a:r>
              <a:rPr lang="en-US" sz="3600"/>
              <a:t>Snowflake Stream</a:t>
            </a:r>
          </a:p>
        </p:txBody>
      </p:sp>
      <p:sp>
        <p:nvSpPr>
          <p:cNvPr id="3" name="Content Placeholder 2">
            <a:extLst>
              <a:ext uri="{FF2B5EF4-FFF2-40B4-BE49-F238E27FC236}">
                <a16:creationId xmlns:a16="http://schemas.microsoft.com/office/drawing/2014/main" id="{27383573-529F-B5C6-B0CD-242504FA2451}"/>
              </a:ext>
            </a:extLst>
          </p:cNvPr>
          <p:cNvSpPr>
            <a:spLocks noGrp="1"/>
          </p:cNvSpPr>
          <p:nvPr>
            <p:ph idx="1"/>
          </p:nvPr>
        </p:nvSpPr>
        <p:spPr>
          <a:xfrm>
            <a:off x="643469" y="1782981"/>
            <a:ext cx="4008384" cy="4393982"/>
          </a:xfrm>
        </p:spPr>
        <p:txBody>
          <a:bodyPr>
            <a:normAutofit/>
          </a:bodyPr>
          <a:lstStyle/>
          <a:p>
            <a:r>
              <a:rPr lang="en-US" sz="2000" dirty="0"/>
              <a:t>Bookmark Driven DML Change captured mechanism for table</a:t>
            </a:r>
          </a:p>
          <a:p>
            <a:r>
              <a:rPr lang="en-US" sz="2000" dirty="0"/>
              <a:t>Standard Stream – Row Level Delta for the insert, update, delete operation</a:t>
            </a:r>
          </a:p>
          <a:p>
            <a:r>
              <a:rPr lang="en-US" sz="2000" dirty="0"/>
              <a:t>Append – Tracks Row Insert Only</a:t>
            </a:r>
          </a:p>
          <a:p>
            <a:r>
              <a:rPr lang="en-US" sz="2000" dirty="0"/>
              <a:t>Insert Only – Insert Only stream for the external table</a:t>
            </a:r>
          </a:p>
          <a:p>
            <a:r>
              <a:rPr lang="en-US" sz="2000" dirty="0"/>
              <a:t>Whenever a DML statement consumes the stream contents, the stream position advances to track the next set of DML changes to the table</a:t>
            </a:r>
          </a:p>
          <a:p>
            <a:endParaRPr lang="en-US" sz="2000" dirty="0">
              <a:latin typeface="Arial" panose="020B0604020202020204" pitchFamily="34" charset="0"/>
            </a:endParaRPr>
          </a:p>
          <a:p>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 text&#10;&#10;Description automatically generated">
            <a:extLst>
              <a:ext uri="{FF2B5EF4-FFF2-40B4-BE49-F238E27FC236}">
                <a16:creationId xmlns:a16="http://schemas.microsoft.com/office/drawing/2014/main" id="{D4E593A9-D43E-7131-1EEF-66ABFC1EAB6F}"/>
              </a:ext>
            </a:extLst>
          </p:cNvPr>
          <p:cNvPicPr>
            <a:picLocks noChangeAspect="1"/>
          </p:cNvPicPr>
          <p:nvPr/>
        </p:nvPicPr>
        <p:blipFill>
          <a:blip r:embed="rId2"/>
          <a:stretch>
            <a:fillRect/>
          </a:stretch>
        </p:blipFill>
        <p:spPr>
          <a:xfrm>
            <a:off x="4848726" y="1703879"/>
            <a:ext cx="6699806" cy="423762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47554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0B21-D720-9844-C50B-A1375BF9B66B}"/>
              </a:ext>
            </a:extLst>
          </p:cNvPr>
          <p:cNvSpPr>
            <a:spLocks noGrp="1"/>
          </p:cNvSpPr>
          <p:nvPr>
            <p:ph type="title"/>
          </p:nvPr>
        </p:nvSpPr>
        <p:spPr>
          <a:xfrm>
            <a:off x="838200" y="182310"/>
            <a:ext cx="10515600" cy="705685"/>
          </a:xfrm>
        </p:spPr>
        <p:txBody>
          <a:bodyPr/>
          <a:lstStyle/>
          <a:p>
            <a:r>
              <a:rPr lang="en-US"/>
              <a:t>ELT with Stream and Tasks</a:t>
            </a:r>
            <a:endParaRPr lang="en-US" dirty="0"/>
          </a:p>
        </p:txBody>
      </p:sp>
      <p:sp>
        <p:nvSpPr>
          <p:cNvPr id="3" name="Content Placeholder 2">
            <a:extLst>
              <a:ext uri="{FF2B5EF4-FFF2-40B4-BE49-F238E27FC236}">
                <a16:creationId xmlns:a16="http://schemas.microsoft.com/office/drawing/2014/main" id="{D611DA09-189C-610E-CF5E-C845368D8D84}"/>
              </a:ext>
            </a:extLst>
          </p:cNvPr>
          <p:cNvSpPr>
            <a:spLocks noGrp="1"/>
          </p:cNvSpPr>
          <p:nvPr>
            <p:ph idx="1"/>
          </p:nvPr>
        </p:nvSpPr>
        <p:spPr>
          <a:xfrm>
            <a:off x="838200" y="1104898"/>
            <a:ext cx="10515600" cy="5570791"/>
          </a:xfrm>
        </p:spPr>
        <p:txBody>
          <a:bodyPr/>
          <a:lstStyle/>
          <a:p>
            <a:r>
              <a:rPr lang="en-US" dirty="0"/>
              <a:t>A General ELT Pattern</a:t>
            </a:r>
          </a:p>
          <a:p>
            <a:endParaRPr lang="en-US" dirty="0"/>
          </a:p>
          <a:p>
            <a:endParaRPr lang="en-US" dirty="0"/>
          </a:p>
          <a:p>
            <a:endParaRPr lang="en-US" dirty="0"/>
          </a:p>
          <a:p>
            <a:endParaRPr lang="en-US" dirty="0"/>
          </a:p>
          <a:p>
            <a:endParaRPr lang="en-US" dirty="0"/>
          </a:p>
          <a:p>
            <a:r>
              <a:rPr lang="en-US" dirty="0"/>
              <a:t>ELT With Snowflake</a:t>
            </a:r>
          </a:p>
          <a:p>
            <a:endParaRPr lang="en-US" dirty="0"/>
          </a:p>
        </p:txBody>
      </p:sp>
      <p:pic>
        <p:nvPicPr>
          <p:cNvPr id="5" name="Picture 4">
            <a:extLst>
              <a:ext uri="{FF2B5EF4-FFF2-40B4-BE49-F238E27FC236}">
                <a16:creationId xmlns:a16="http://schemas.microsoft.com/office/drawing/2014/main" id="{B1D74870-5EBE-1309-7E7E-1A034FD2D19A}"/>
              </a:ext>
            </a:extLst>
          </p:cNvPr>
          <p:cNvPicPr>
            <a:picLocks noChangeAspect="1"/>
          </p:cNvPicPr>
          <p:nvPr/>
        </p:nvPicPr>
        <p:blipFill>
          <a:blip r:embed="rId2"/>
          <a:stretch>
            <a:fillRect/>
          </a:stretch>
        </p:blipFill>
        <p:spPr>
          <a:xfrm>
            <a:off x="838200" y="2012532"/>
            <a:ext cx="6130090" cy="1877761"/>
          </a:xfrm>
          <a:prstGeom prst="rect">
            <a:avLst/>
          </a:prstGeom>
        </p:spPr>
      </p:pic>
      <p:pic>
        <p:nvPicPr>
          <p:cNvPr id="7" name="Picture 6">
            <a:extLst>
              <a:ext uri="{FF2B5EF4-FFF2-40B4-BE49-F238E27FC236}">
                <a16:creationId xmlns:a16="http://schemas.microsoft.com/office/drawing/2014/main" id="{41E58285-F4D4-E431-3DEA-DA78A408B0A5}"/>
              </a:ext>
            </a:extLst>
          </p:cNvPr>
          <p:cNvPicPr>
            <a:picLocks noChangeAspect="1"/>
          </p:cNvPicPr>
          <p:nvPr/>
        </p:nvPicPr>
        <p:blipFill>
          <a:blip r:embed="rId3"/>
          <a:stretch>
            <a:fillRect/>
          </a:stretch>
        </p:blipFill>
        <p:spPr>
          <a:xfrm>
            <a:off x="1010652" y="4725507"/>
            <a:ext cx="5529513" cy="2069662"/>
          </a:xfrm>
          <a:prstGeom prst="rect">
            <a:avLst/>
          </a:prstGeom>
        </p:spPr>
      </p:pic>
    </p:spTree>
    <p:extLst>
      <p:ext uri="{BB962C8B-B14F-4D97-AF65-F5344CB8AC3E}">
        <p14:creationId xmlns:p14="http://schemas.microsoft.com/office/powerpoint/2010/main" val="2697462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1B25-0220-FC6E-27C0-E80A62AE81C4}"/>
              </a:ext>
            </a:extLst>
          </p:cNvPr>
          <p:cNvSpPr>
            <a:spLocks noGrp="1"/>
          </p:cNvSpPr>
          <p:nvPr>
            <p:ph type="title"/>
          </p:nvPr>
        </p:nvSpPr>
        <p:spPr>
          <a:xfrm>
            <a:off x="838200" y="316163"/>
            <a:ext cx="10515600" cy="729748"/>
          </a:xfrm>
        </p:spPr>
        <p:txBody>
          <a:bodyPr/>
          <a:lstStyle/>
          <a:p>
            <a:r>
              <a:rPr lang="en-US" dirty="0"/>
              <a:t>Snowflake Materialized Views</a:t>
            </a:r>
          </a:p>
        </p:txBody>
      </p:sp>
      <p:graphicFrame>
        <p:nvGraphicFramePr>
          <p:cNvPr id="7" name="Content Placeholder 2">
            <a:extLst>
              <a:ext uri="{FF2B5EF4-FFF2-40B4-BE49-F238E27FC236}">
                <a16:creationId xmlns:a16="http://schemas.microsoft.com/office/drawing/2014/main" id="{B5CB7545-EA67-7F70-4E42-D42F7EB2FE6F}"/>
              </a:ext>
            </a:extLst>
          </p:cNvPr>
          <p:cNvGraphicFramePr>
            <a:graphicFrameLocks noGrp="1"/>
          </p:cNvGraphicFramePr>
          <p:nvPr>
            <p:ph idx="1"/>
          </p:nvPr>
        </p:nvGraphicFramePr>
        <p:xfrm>
          <a:off x="762000" y="1068429"/>
          <a:ext cx="10515600" cy="5473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9703DF31-58FD-B9CB-6EAB-5BE081A32587}"/>
              </a:ext>
            </a:extLst>
          </p:cNvPr>
          <p:cNvPicPr>
            <a:picLocks noChangeAspect="1"/>
          </p:cNvPicPr>
          <p:nvPr/>
        </p:nvPicPr>
        <p:blipFill>
          <a:blip r:embed="rId7"/>
          <a:stretch>
            <a:fillRect/>
          </a:stretch>
        </p:blipFill>
        <p:spPr>
          <a:xfrm>
            <a:off x="3429000" y="4798762"/>
            <a:ext cx="5181600" cy="1743075"/>
          </a:xfrm>
          <a:prstGeom prst="rect">
            <a:avLst/>
          </a:prstGeom>
        </p:spPr>
      </p:pic>
    </p:spTree>
    <p:extLst>
      <p:ext uri="{BB962C8B-B14F-4D97-AF65-F5344CB8AC3E}">
        <p14:creationId xmlns:p14="http://schemas.microsoft.com/office/powerpoint/2010/main" val="140418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CB8B-E9AA-225A-9F5C-7F8018914DA0}"/>
              </a:ext>
            </a:extLst>
          </p:cNvPr>
          <p:cNvSpPr>
            <a:spLocks noGrp="1"/>
          </p:cNvSpPr>
          <p:nvPr>
            <p:ph type="title"/>
          </p:nvPr>
        </p:nvSpPr>
        <p:spPr>
          <a:xfrm>
            <a:off x="838200" y="365126"/>
            <a:ext cx="10515600" cy="753812"/>
          </a:xfrm>
        </p:spPr>
        <p:txBody>
          <a:bodyPr/>
          <a:lstStyle/>
          <a:p>
            <a:r>
              <a:rPr lang="en-US" dirty="0"/>
              <a:t>Snowflake – Data Masking</a:t>
            </a:r>
          </a:p>
        </p:txBody>
      </p:sp>
      <p:sp>
        <p:nvSpPr>
          <p:cNvPr id="3" name="Content Placeholder 2">
            <a:extLst>
              <a:ext uri="{FF2B5EF4-FFF2-40B4-BE49-F238E27FC236}">
                <a16:creationId xmlns:a16="http://schemas.microsoft.com/office/drawing/2014/main" id="{1DBA05B2-DC5D-D21A-4A17-A4A27CF84B39}"/>
              </a:ext>
            </a:extLst>
          </p:cNvPr>
          <p:cNvSpPr>
            <a:spLocks noGrp="1"/>
          </p:cNvSpPr>
          <p:nvPr>
            <p:ph idx="1"/>
          </p:nvPr>
        </p:nvSpPr>
        <p:spPr>
          <a:xfrm>
            <a:off x="1018674" y="1253330"/>
            <a:ext cx="10515600" cy="5239543"/>
          </a:xfrm>
        </p:spPr>
        <p:txBody>
          <a:bodyPr>
            <a:normAutofit/>
          </a:bodyPr>
          <a:lstStyle/>
          <a:p>
            <a:pPr algn="l"/>
            <a:r>
              <a:rPr lang="en-US" sz="1800" b="0" i="0" dirty="0">
                <a:solidFill>
                  <a:srgbClr val="000000"/>
                </a:solidFill>
                <a:effectLst/>
                <a:latin typeface="Arial" panose="020B0604020202020204" pitchFamily="34" charset="0"/>
              </a:rPr>
              <a:t>Dynamic Data Masking is a Column-level Security feature that uses masking policies to selectively mask plain-text data in table and view columns at query time.</a:t>
            </a:r>
          </a:p>
          <a:p>
            <a:pPr algn="l"/>
            <a:r>
              <a:rPr lang="en-US" sz="1800" b="0" i="0" dirty="0">
                <a:solidFill>
                  <a:srgbClr val="000000"/>
                </a:solidFill>
                <a:effectLst/>
                <a:latin typeface="Arial" panose="020B0604020202020204" pitchFamily="34" charset="0"/>
              </a:rPr>
              <a:t>In Snowflake, masking policies are schema-level objects, which means a database and schema must exist in Snowflake before a masking policy can be applied to a column. Currently, Snowflake supports using Dynamic Data Masking on tables and views.</a:t>
            </a:r>
          </a:p>
          <a:p>
            <a:pPr algn="l"/>
            <a:r>
              <a:rPr lang="en-US" sz="1800" b="0" i="0" dirty="0">
                <a:solidFill>
                  <a:srgbClr val="000000"/>
                </a:solidFill>
                <a:effectLst/>
                <a:latin typeface="Arial" panose="020B0604020202020204" pitchFamily="34" charset="0"/>
              </a:rPr>
              <a:t>At query runtime, the masking policy is applied to the column at every location where the column appears. Depending on the masking policy conditions, the SQL execution context, and role hierarchy, Snowflake query operators may see the plain-text value, a partially masked value, or a fully masked value.</a:t>
            </a:r>
          </a:p>
          <a:p>
            <a:pPr algn="l"/>
            <a:r>
              <a:rPr lang="en-US" sz="1800" b="0" i="0" dirty="0">
                <a:solidFill>
                  <a:srgbClr val="000000"/>
                </a:solidFill>
                <a:effectLst/>
                <a:latin typeface="Arial" panose="020B0604020202020204" pitchFamily="34" charset="0"/>
              </a:rPr>
              <a:t>How to Create masking Policy</a:t>
            </a:r>
          </a:p>
          <a:p>
            <a:endParaRPr lang="en-US" dirty="0"/>
          </a:p>
        </p:txBody>
      </p:sp>
      <p:pic>
        <p:nvPicPr>
          <p:cNvPr id="5" name="Picture 4">
            <a:extLst>
              <a:ext uri="{FF2B5EF4-FFF2-40B4-BE49-F238E27FC236}">
                <a16:creationId xmlns:a16="http://schemas.microsoft.com/office/drawing/2014/main" id="{1D07F3D7-4FB8-989B-2726-729A31790B3D}"/>
              </a:ext>
            </a:extLst>
          </p:cNvPr>
          <p:cNvPicPr>
            <a:picLocks noChangeAspect="1"/>
          </p:cNvPicPr>
          <p:nvPr/>
        </p:nvPicPr>
        <p:blipFill>
          <a:blip r:embed="rId2"/>
          <a:stretch>
            <a:fillRect/>
          </a:stretch>
        </p:blipFill>
        <p:spPr>
          <a:xfrm>
            <a:off x="1193634" y="4398795"/>
            <a:ext cx="5810250" cy="923925"/>
          </a:xfrm>
          <a:prstGeom prst="rect">
            <a:avLst/>
          </a:prstGeom>
        </p:spPr>
      </p:pic>
    </p:spTree>
    <p:extLst>
      <p:ext uri="{BB962C8B-B14F-4D97-AF65-F5344CB8AC3E}">
        <p14:creationId xmlns:p14="http://schemas.microsoft.com/office/powerpoint/2010/main" val="382104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45FD-B4A9-A4CE-412D-6B11F98DF71B}"/>
              </a:ext>
            </a:extLst>
          </p:cNvPr>
          <p:cNvSpPr>
            <a:spLocks noGrp="1"/>
          </p:cNvSpPr>
          <p:nvPr>
            <p:ph type="title"/>
          </p:nvPr>
        </p:nvSpPr>
        <p:spPr>
          <a:xfrm>
            <a:off x="838200" y="365125"/>
            <a:ext cx="10515600" cy="915035"/>
          </a:xfrm>
        </p:spPr>
        <p:txBody>
          <a:bodyPr/>
          <a:lstStyle/>
          <a:p>
            <a:r>
              <a:rPr lang="en-US" dirty="0"/>
              <a:t>Loading Data in Snowflake</a:t>
            </a:r>
          </a:p>
        </p:txBody>
      </p:sp>
      <p:sp>
        <p:nvSpPr>
          <p:cNvPr id="3" name="Content Placeholder 2">
            <a:extLst>
              <a:ext uri="{FF2B5EF4-FFF2-40B4-BE49-F238E27FC236}">
                <a16:creationId xmlns:a16="http://schemas.microsoft.com/office/drawing/2014/main" id="{75AADB5B-A025-4E18-101A-FC37EF4943FB}"/>
              </a:ext>
            </a:extLst>
          </p:cNvPr>
          <p:cNvSpPr>
            <a:spLocks noGrp="1"/>
          </p:cNvSpPr>
          <p:nvPr>
            <p:ph idx="1"/>
          </p:nvPr>
        </p:nvSpPr>
        <p:spPr>
          <a:xfrm>
            <a:off x="838200" y="1371600"/>
            <a:ext cx="10515600" cy="4805363"/>
          </a:xfrm>
        </p:spPr>
        <p:txBody>
          <a:bodyPr/>
          <a:lstStyle/>
          <a:p>
            <a:r>
              <a:rPr lang="en-US" dirty="0"/>
              <a:t>Database, Schema, Table</a:t>
            </a:r>
          </a:p>
          <a:p>
            <a:r>
              <a:rPr lang="en-US" dirty="0"/>
              <a:t>Copy Command</a:t>
            </a:r>
          </a:p>
          <a:p>
            <a:endParaRPr lang="en-US" dirty="0"/>
          </a:p>
        </p:txBody>
      </p:sp>
      <p:pic>
        <p:nvPicPr>
          <p:cNvPr id="5" name="Picture 4">
            <a:extLst>
              <a:ext uri="{FF2B5EF4-FFF2-40B4-BE49-F238E27FC236}">
                <a16:creationId xmlns:a16="http://schemas.microsoft.com/office/drawing/2014/main" id="{CB6C50B5-328C-84FD-B256-F2E3EE6FE906}"/>
              </a:ext>
            </a:extLst>
          </p:cNvPr>
          <p:cNvPicPr>
            <a:picLocks noChangeAspect="1"/>
          </p:cNvPicPr>
          <p:nvPr/>
        </p:nvPicPr>
        <p:blipFill>
          <a:blip r:embed="rId2"/>
          <a:stretch>
            <a:fillRect/>
          </a:stretch>
        </p:blipFill>
        <p:spPr>
          <a:xfrm>
            <a:off x="1075707" y="2328766"/>
            <a:ext cx="7349836" cy="3939637"/>
          </a:xfrm>
          <a:prstGeom prst="rect">
            <a:avLst/>
          </a:prstGeom>
        </p:spPr>
      </p:pic>
    </p:spTree>
    <p:extLst>
      <p:ext uri="{BB962C8B-B14F-4D97-AF65-F5344CB8AC3E}">
        <p14:creationId xmlns:p14="http://schemas.microsoft.com/office/powerpoint/2010/main" val="277465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37550-5C68-F548-F23E-48274FC78F56}"/>
              </a:ext>
            </a:extLst>
          </p:cNvPr>
          <p:cNvSpPr>
            <a:spLocks noGrp="1"/>
          </p:cNvSpPr>
          <p:nvPr>
            <p:ph type="title"/>
          </p:nvPr>
        </p:nvSpPr>
        <p:spPr>
          <a:xfrm>
            <a:off x="686834" y="1153572"/>
            <a:ext cx="3200400" cy="4461163"/>
          </a:xfrm>
        </p:spPr>
        <p:txBody>
          <a:bodyPr>
            <a:normAutofit/>
          </a:bodyPr>
          <a:lstStyle/>
          <a:p>
            <a:r>
              <a:rPr lang="en-US">
                <a:solidFill>
                  <a:srgbClr val="FFFFFF"/>
                </a:solidFill>
              </a:rPr>
              <a:t>Loading Data in Snowflake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Content Placeholder 2">
            <a:extLst>
              <a:ext uri="{FF2B5EF4-FFF2-40B4-BE49-F238E27FC236}">
                <a16:creationId xmlns:a16="http://schemas.microsoft.com/office/drawing/2014/main" id="{D4D94F17-6FE8-0981-076D-4AB95FCE03DE}"/>
              </a:ext>
            </a:extLst>
          </p:cNvPr>
          <p:cNvSpPr>
            <a:spLocks noGrp="1"/>
          </p:cNvSpPr>
          <p:nvPr>
            <p:ph idx="1"/>
          </p:nvPr>
        </p:nvSpPr>
        <p:spPr>
          <a:xfrm>
            <a:off x="4447308" y="591344"/>
            <a:ext cx="6906491" cy="5585619"/>
          </a:xfrm>
        </p:spPr>
        <p:txBody>
          <a:bodyPr anchor="ctr">
            <a:normAutofit/>
          </a:bodyPr>
          <a:lstStyle/>
          <a:p>
            <a:r>
              <a:rPr lang="en-US" sz="1500"/>
              <a:t>Bulk Loading</a:t>
            </a:r>
          </a:p>
          <a:p>
            <a:pPr lvl="1"/>
            <a:r>
              <a:rPr lang="en-US" sz="1500"/>
              <a:t>Copy Command</a:t>
            </a:r>
          </a:p>
          <a:p>
            <a:r>
              <a:rPr lang="en-US" sz="1500"/>
              <a:t>Incremental Load</a:t>
            </a:r>
          </a:p>
          <a:p>
            <a:pPr lvl="1"/>
            <a:r>
              <a:rPr lang="en-US" sz="1500"/>
              <a:t>Snow Pipe</a:t>
            </a:r>
          </a:p>
          <a:p>
            <a:r>
              <a:rPr lang="en-US" sz="1500"/>
              <a:t>Snowflake Stage</a:t>
            </a:r>
          </a:p>
          <a:p>
            <a:pPr lvl="1"/>
            <a:r>
              <a:rPr lang="en-US" sz="1500"/>
              <a:t>A stage in Snowflake is an intermediate space where you can upload the files so that you can use the COPY command to load or unload tables.</a:t>
            </a:r>
          </a:p>
          <a:p>
            <a:r>
              <a:rPr lang="en-US" sz="1500"/>
              <a:t>Internal Stage</a:t>
            </a:r>
          </a:p>
          <a:p>
            <a:pPr lvl="1"/>
            <a:r>
              <a:rPr lang="en-US" sz="1500"/>
              <a:t>Stores data files internally within Snowflake. Internal stages can be either permanent or temporary.</a:t>
            </a:r>
          </a:p>
          <a:p>
            <a:r>
              <a:rPr lang="en-US" sz="1500"/>
              <a:t>External Stage</a:t>
            </a:r>
          </a:p>
          <a:p>
            <a:pPr lvl="1"/>
            <a:r>
              <a:rPr lang="en-US" sz="1500"/>
              <a:t>References data files stored in a location outside of Snowflake such as AWS S3, Azure Container, Google Cloud Storage Buckets</a:t>
            </a:r>
          </a:p>
        </p:txBody>
      </p:sp>
    </p:spTree>
    <p:extLst>
      <p:ext uri="{BB962C8B-B14F-4D97-AF65-F5344CB8AC3E}">
        <p14:creationId xmlns:p14="http://schemas.microsoft.com/office/powerpoint/2010/main" val="353098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E3A5-1D17-307D-0F58-EB82B2C25EA1}"/>
              </a:ext>
            </a:extLst>
          </p:cNvPr>
          <p:cNvSpPr>
            <a:spLocks noGrp="1"/>
          </p:cNvSpPr>
          <p:nvPr>
            <p:ph type="title"/>
          </p:nvPr>
        </p:nvSpPr>
        <p:spPr>
          <a:xfrm>
            <a:off x="731322" y="118730"/>
            <a:ext cx="10515600" cy="783795"/>
          </a:xfrm>
        </p:spPr>
        <p:txBody>
          <a:bodyPr/>
          <a:lstStyle/>
          <a:p>
            <a:r>
              <a:rPr lang="en-US" dirty="0"/>
              <a:t>Creating Stage</a:t>
            </a:r>
          </a:p>
        </p:txBody>
      </p:sp>
      <p:pic>
        <p:nvPicPr>
          <p:cNvPr id="5" name="Content Placeholder 4">
            <a:extLst>
              <a:ext uri="{FF2B5EF4-FFF2-40B4-BE49-F238E27FC236}">
                <a16:creationId xmlns:a16="http://schemas.microsoft.com/office/drawing/2014/main" id="{0978F572-4F6E-B095-3D60-FA12C30C6F64}"/>
              </a:ext>
            </a:extLst>
          </p:cNvPr>
          <p:cNvPicPr>
            <a:picLocks noGrp="1" noChangeAspect="1"/>
          </p:cNvPicPr>
          <p:nvPr>
            <p:ph idx="1"/>
          </p:nvPr>
        </p:nvPicPr>
        <p:blipFill>
          <a:blip r:embed="rId2"/>
          <a:stretch>
            <a:fillRect/>
          </a:stretch>
        </p:blipFill>
        <p:spPr>
          <a:xfrm>
            <a:off x="731322" y="1089412"/>
            <a:ext cx="10515600" cy="3638704"/>
          </a:xfrm>
        </p:spPr>
      </p:pic>
      <p:pic>
        <p:nvPicPr>
          <p:cNvPr id="7" name="Picture 6">
            <a:extLst>
              <a:ext uri="{FF2B5EF4-FFF2-40B4-BE49-F238E27FC236}">
                <a16:creationId xmlns:a16="http://schemas.microsoft.com/office/drawing/2014/main" id="{66D44467-608E-30A9-407D-3F8D6882328C}"/>
              </a:ext>
            </a:extLst>
          </p:cNvPr>
          <p:cNvPicPr>
            <a:picLocks noChangeAspect="1"/>
          </p:cNvPicPr>
          <p:nvPr/>
        </p:nvPicPr>
        <p:blipFill>
          <a:blip r:embed="rId3"/>
          <a:stretch>
            <a:fillRect/>
          </a:stretch>
        </p:blipFill>
        <p:spPr>
          <a:xfrm>
            <a:off x="731322" y="4915003"/>
            <a:ext cx="11096625" cy="1152525"/>
          </a:xfrm>
          <a:prstGeom prst="rect">
            <a:avLst/>
          </a:prstGeom>
        </p:spPr>
      </p:pic>
    </p:spTree>
    <p:extLst>
      <p:ext uri="{BB962C8B-B14F-4D97-AF65-F5344CB8AC3E}">
        <p14:creationId xmlns:p14="http://schemas.microsoft.com/office/powerpoint/2010/main" val="425930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E3A5-1D17-307D-0F58-EB82B2C25EA1}"/>
              </a:ext>
            </a:extLst>
          </p:cNvPr>
          <p:cNvSpPr>
            <a:spLocks noGrp="1"/>
          </p:cNvSpPr>
          <p:nvPr>
            <p:ph type="title"/>
          </p:nvPr>
        </p:nvSpPr>
        <p:spPr>
          <a:xfrm>
            <a:off x="731322" y="118730"/>
            <a:ext cx="10515600" cy="783795"/>
          </a:xfrm>
        </p:spPr>
        <p:txBody>
          <a:bodyPr/>
          <a:lstStyle/>
          <a:p>
            <a:r>
              <a:rPr lang="en-US" dirty="0"/>
              <a:t>Creating Stage</a:t>
            </a:r>
          </a:p>
        </p:txBody>
      </p:sp>
      <p:pic>
        <p:nvPicPr>
          <p:cNvPr id="10" name="Content Placeholder 9">
            <a:extLst>
              <a:ext uri="{FF2B5EF4-FFF2-40B4-BE49-F238E27FC236}">
                <a16:creationId xmlns:a16="http://schemas.microsoft.com/office/drawing/2014/main" id="{252CD81D-7599-6FA3-757A-6521FEF7E5A9}"/>
              </a:ext>
            </a:extLst>
          </p:cNvPr>
          <p:cNvPicPr>
            <a:picLocks noGrp="1" noChangeAspect="1"/>
          </p:cNvPicPr>
          <p:nvPr>
            <p:ph idx="1"/>
          </p:nvPr>
        </p:nvPicPr>
        <p:blipFill>
          <a:blip r:embed="rId2"/>
          <a:stretch>
            <a:fillRect/>
          </a:stretch>
        </p:blipFill>
        <p:spPr>
          <a:xfrm>
            <a:off x="731322" y="2255281"/>
            <a:ext cx="9763125" cy="1285875"/>
          </a:xfrm>
        </p:spPr>
      </p:pic>
      <p:pic>
        <p:nvPicPr>
          <p:cNvPr id="8" name="Picture 7">
            <a:extLst>
              <a:ext uri="{FF2B5EF4-FFF2-40B4-BE49-F238E27FC236}">
                <a16:creationId xmlns:a16="http://schemas.microsoft.com/office/drawing/2014/main" id="{7D9DC60B-E650-BF9C-46B9-35AF779F58E1}"/>
              </a:ext>
            </a:extLst>
          </p:cNvPr>
          <p:cNvPicPr>
            <a:picLocks noChangeAspect="1"/>
          </p:cNvPicPr>
          <p:nvPr/>
        </p:nvPicPr>
        <p:blipFill>
          <a:blip r:embed="rId3"/>
          <a:stretch>
            <a:fillRect/>
          </a:stretch>
        </p:blipFill>
        <p:spPr>
          <a:xfrm>
            <a:off x="731322" y="1219014"/>
            <a:ext cx="10125075" cy="904875"/>
          </a:xfrm>
          <a:prstGeom prst="rect">
            <a:avLst/>
          </a:prstGeom>
        </p:spPr>
      </p:pic>
      <p:pic>
        <p:nvPicPr>
          <p:cNvPr id="12" name="Picture 11">
            <a:extLst>
              <a:ext uri="{FF2B5EF4-FFF2-40B4-BE49-F238E27FC236}">
                <a16:creationId xmlns:a16="http://schemas.microsoft.com/office/drawing/2014/main" id="{55FE4472-F264-74E7-47C8-7A4C899B94E4}"/>
              </a:ext>
            </a:extLst>
          </p:cNvPr>
          <p:cNvPicPr>
            <a:picLocks noChangeAspect="1"/>
          </p:cNvPicPr>
          <p:nvPr/>
        </p:nvPicPr>
        <p:blipFill>
          <a:blip r:embed="rId4"/>
          <a:stretch>
            <a:fillRect/>
          </a:stretch>
        </p:blipFill>
        <p:spPr>
          <a:xfrm>
            <a:off x="731322" y="3629211"/>
            <a:ext cx="10229850" cy="2009775"/>
          </a:xfrm>
          <a:prstGeom prst="rect">
            <a:avLst/>
          </a:prstGeom>
        </p:spPr>
      </p:pic>
    </p:spTree>
    <p:extLst>
      <p:ext uri="{BB962C8B-B14F-4D97-AF65-F5344CB8AC3E}">
        <p14:creationId xmlns:p14="http://schemas.microsoft.com/office/powerpoint/2010/main" val="109332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E3A5-1D17-307D-0F58-EB82B2C25EA1}"/>
              </a:ext>
            </a:extLst>
          </p:cNvPr>
          <p:cNvSpPr>
            <a:spLocks noGrp="1"/>
          </p:cNvSpPr>
          <p:nvPr>
            <p:ph type="title"/>
          </p:nvPr>
        </p:nvSpPr>
        <p:spPr>
          <a:xfrm>
            <a:off x="731322" y="118730"/>
            <a:ext cx="10515600" cy="783795"/>
          </a:xfrm>
        </p:spPr>
        <p:txBody>
          <a:bodyPr/>
          <a:lstStyle/>
          <a:p>
            <a:r>
              <a:rPr lang="en-US" dirty="0"/>
              <a:t>Creating Stage</a:t>
            </a:r>
          </a:p>
        </p:txBody>
      </p:sp>
      <p:pic>
        <p:nvPicPr>
          <p:cNvPr id="6" name="Picture 5">
            <a:extLst>
              <a:ext uri="{FF2B5EF4-FFF2-40B4-BE49-F238E27FC236}">
                <a16:creationId xmlns:a16="http://schemas.microsoft.com/office/drawing/2014/main" id="{16CE192E-B2CD-EE53-FBA9-99FBE6E12DC6}"/>
              </a:ext>
            </a:extLst>
          </p:cNvPr>
          <p:cNvPicPr>
            <a:picLocks noChangeAspect="1"/>
          </p:cNvPicPr>
          <p:nvPr/>
        </p:nvPicPr>
        <p:blipFill>
          <a:blip r:embed="rId2"/>
          <a:stretch>
            <a:fillRect/>
          </a:stretch>
        </p:blipFill>
        <p:spPr>
          <a:xfrm>
            <a:off x="731322" y="1083624"/>
            <a:ext cx="9048750" cy="6400800"/>
          </a:xfrm>
          <a:prstGeom prst="rect">
            <a:avLst/>
          </a:prstGeom>
        </p:spPr>
      </p:pic>
    </p:spTree>
    <p:extLst>
      <p:ext uri="{BB962C8B-B14F-4D97-AF65-F5344CB8AC3E}">
        <p14:creationId xmlns:p14="http://schemas.microsoft.com/office/powerpoint/2010/main" val="212607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09EB-BD45-5F75-822F-4FA00BC9CC88}"/>
              </a:ext>
            </a:extLst>
          </p:cNvPr>
          <p:cNvSpPr>
            <a:spLocks noGrp="1"/>
          </p:cNvSpPr>
          <p:nvPr>
            <p:ph type="title"/>
          </p:nvPr>
        </p:nvSpPr>
        <p:spPr>
          <a:xfrm>
            <a:off x="838200" y="365125"/>
            <a:ext cx="10515600" cy="656153"/>
          </a:xfrm>
        </p:spPr>
        <p:txBody>
          <a:bodyPr>
            <a:normAutofit fontScale="90000"/>
          </a:bodyPr>
          <a:lstStyle/>
          <a:p>
            <a:r>
              <a:rPr lang="en-US" dirty="0"/>
              <a:t>Loading Structured Vs Unstructured Data</a:t>
            </a:r>
          </a:p>
        </p:txBody>
      </p:sp>
      <p:sp>
        <p:nvSpPr>
          <p:cNvPr id="3" name="Content Placeholder 2">
            <a:extLst>
              <a:ext uri="{FF2B5EF4-FFF2-40B4-BE49-F238E27FC236}">
                <a16:creationId xmlns:a16="http://schemas.microsoft.com/office/drawing/2014/main" id="{C6D6AEC8-C381-03AC-F164-180ECE56AC7D}"/>
              </a:ext>
            </a:extLst>
          </p:cNvPr>
          <p:cNvSpPr>
            <a:spLocks noGrp="1"/>
          </p:cNvSpPr>
          <p:nvPr>
            <p:ph idx="1"/>
          </p:nvPr>
        </p:nvSpPr>
        <p:spPr>
          <a:xfrm>
            <a:off x="838200" y="1401288"/>
            <a:ext cx="10515600" cy="4775675"/>
          </a:xfrm>
        </p:spPr>
        <p:txBody>
          <a:bodyPr/>
          <a:lstStyle/>
          <a:p>
            <a:r>
              <a:rPr lang="en-US" dirty="0"/>
              <a:t>Relational Table</a:t>
            </a:r>
          </a:p>
          <a:p>
            <a:r>
              <a:rPr lang="en-US" dirty="0"/>
              <a:t>Raw Table format ( </a:t>
            </a:r>
            <a:r>
              <a:rPr lang="en-US" dirty="0" err="1"/>
              <a:t>raw_file_variant</a:t>
            </a:r>
            <a:r>
              <a:rPr lang="en-US" dirty="0"/>
              <a:t>)</a:t>
            </a:r>
          </a:p>
          <a:p>
            <a:pPr lvl="1"/>
            <a:r>
              <a:rPr lang="en-US" dirty="0" err="1"/>
              <a:t>Json</a:t>
            </a:r>
            <a:endParaRPr lang="en-US" dirty="0"/>
          </a:p>
          <a:p>
            <a:pPr lvl="1"/>
            <a:r>
              <a:rPr lang="en-US" dirty="0"/>
              <a:t>Parquet</a:t>
            </a:r>
          </a:p>
          <a:p>
            <a:pPr lvl="1"/>
            <a:endParaRPr lang="en-US" dirty="0"/>
          </a:p>
        </p:txBody>
      </p:sp>
    </p:spTree>
    <p:extLst>
      <p:ext uri="{BB962C8B-B14F-4D97-AF65-F5344CB8AC3E}">
        <p14:creationId xmlns:p14="http://schemas.microsoft.com/office/powerpoint/2010/main" val="286388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C4FB41-1E29-A806-11B3-175180881DB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Performance Optimization</a:t>
            </a:r>
          </a:p>
        </p:txBody>
      </p:sp>
      <p:graphicFrame>
        <p:nvGraphicFramePr>
          <p:cNvPr id="5" name="Content Placeholder 2">
            <a:extLst>
              <a:ext uri="{FF2B5EF4-FFF2-40B4-BE49-F238E27FC236}">
                <a16:creationId xmlns:a16="http://schemas.microsoft.com/office/drawing/2014/main" id="{A0F6F817-F75D-53CB-8345-14DCE6731665}"/>
              </a:ext>
            </a:extLst>
          </p:cNvPr>
          <p:cNvGraphicFramePr>
            <a:graphicFrameLocks noGrp="1"/>
          </p:cNvGraphicFramePr>
          <p:nvPr>
            <p:ph idx="1"/>
            <p:extLst>
              <p:ext uri="{D42A27DB-BD31-4B8C-83A1-F6EECF244321}">
                <p14:modId xmlns:p14="http://schemas.microsoft.com/office/powerpoint/2010/main" val="33289907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7580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6918</TotalTime>
  <Words>1962</Words>
  <Application>Microsoft Office PowerPoint</Application>
  <PresentationFormat>Widescreen</PresentationFormat>
  <Paragraphs>185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Snowflake</vt:lpstr>
      <vt:lpstr>Snowflake Overview</vt:lpstr>
      <vt:lpstr>Loading Data in Snowflake</vt:lpstr>
      <vt:lpstr>Loading Data in Snowflake</vt:lpstr>
      <vt:lpstr>Creating Stage</vt:lpstr>
      <vt:lpstr>Creating Stage</vt:lpstr>
      <vt:lpstr>Creating Stage</vt:lpstr>
      <vt:lpstr>Loading Structured Vs Unstructured Data</vt:lpstr>
      <vt:lpstr>Performance Optimization</vt:lpstr>
      <vt:lpstr>Snowpipe - Intro</vt:lpstr>
      <vt:lpstr>Setting Up Snow Pipe</vt:lpstr>
      <vt:lpstr>Snowflake Time Travel</vt:lpstr>
      <vt:lpstr>Snowflake Time travel(Cont’d)</vt:lpstr>
      <vt:lpstr>Snowflake Table, Schema, Database Type</vt:lpstr>
      <vt:lpstr>Zero Copy Cloning</vt:lpstr>
      <vt:lpstr>Snowflake Data Sharing</vt:lpstr>
      <vt:lpstr>Data Sharing Architecture</vt:lpstr>
      <vt:lpstr>Snowflake - Share</vt:lpstr>
      <vt:lpstr>Data Sharing to Non-Snowflake Customer</vt:lpstr>
      <vt:lpstr>Snowflake Task</vt:lpstr>
      <vt:lpstr>Snowflake Task (Cont’d)</vt:lpstr>
      <vt:lpstr>Snowflake Stream</vt:lpstr>
      <vt:lpstr>ELT with Stream and Tasks</vt:lpstr>
      <vt:lpstr>Snowflake Materialized Views</vt:lpstr>
      <vt:lpstr>Snowflake – Data Masking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SARKAR</dc:creator>
  <cp:lastModifiedBy>NARENDRA SARKAR</cp:lastModifiedBy>
  <cp:revision>142</cp:revision>
  <dcterms:created xsi:type="dcterms:W3CDTF">2022-09-30T18:54:23Z</dcterms:created>
  <dcterms:modified xsi:type="dcterms:W3CDTF">2022-10-06T15:03:27Z</dcterms:modified>
</cp:coreProperties>
</file>