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58" r:id="rId5"/>
    <p:sldId id="259" r:id="rId6"/>
    <p:sldId id="261" r:id="rId7"/>
    <p:sldId id="262" r:id="rId8"/>
    <p:sldId id="263" r:id="rId9"/>
    <p:sldId id="266" r:id="rId10"/>
    <p:sldId id="264" r:id="rId11"/>
    <p:sldId id="267" r:id="rId12"/>
    <p:sldId id="268" r:id="rId13"/>
    <p:sldId id="271" r:id="rId14"/>
    <p:sldId id="269" r:id="rId15"/>
    <p:sldId id="270"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B7D76E-1856-43D9-A73C-FAE5CFD8A177}" type="doc">
      <dgm:prSet loTypeId="urn:microsoft.com/office/officeart/2005/8/layout/bProcess3" loCatId="process" qsTypeId="urn:microsoft.com/office/officeart/2005/8/quickstyle/3d2" qsCatId="3D" csTypeId="urn:microsoft.com/office/officeart/2005/8/colors/accent2_1" csCatId="accent2" phldr="1"/>
      <dgm:spPr/>
      <dgm:t>
        <a:bodyPr/>
        <a:lstStyle/>
        <a:p>
          <a:endParaRPr lang="en-IN"/>
        </a:p>
      </dgm:t>
    </dgm:pt>
    <dgm:pt modelId="{063BCE34-A44F-49F6-A52F-F130E4FD6FA1}">
      <dgm:prSet phldrT="[Text]"/>
      <dgm:spPr/>
      <dgm:t>
        <a:bodyPr/>
        <a:lstStyle/>
        <a:p>
          <a:r>
            <a:rPr lang="en-US" dirty="0"/>
            <a:t>Import Data</a:t>
          </a:r>
          <a:endParaRPr lang="en-IN" dirty="0"/>
        </a:p>
      </dgm:t>
    </dgm:pt>
    <dgm:pt modelId="{7E79A53E-79A8-4760-A12D-4B8B6AC36693}" type="parTrans" cxnId="{F194E80B-C4F9-47CF-87AF-54C138B4C996}">
      <dgm:prSet/>
      <dgm:spPr/>
      <dgm:t>
        <a:bodyPr/>
        <a:lstStyle/>
        <a:p>
          <a:endParaRPr lang="en-IN"/>
        </a:p>
      </dgm:t>
    </dgm:pt>
    <dgm:pt modelId="{32F73AB2-D7E7-414B-BD7C-51FA686A8F87}" type="sibTrans" cxnId="{F194E80B-C4F9-47CF-87AF-54C138B4C996}">
      <dgm:prSet/>
      <dgm:spPr/>
      <dgm:t>
        <a:bodyPr/>
        <a:lstStyle/>
        <a:p>
          <a:endParaRPr lang="en-IN"/>
        </a:p>
      </dgm:t>
    </dgm:pt>
    <dgm:pt modelId="{78B78360-6AA4-4A5E-8B6A-AC4462431BFA}">
      <dgm:prSet phldrT="[Text]"/>
      <dgm:spPr/>
      <dgm:t>
        <a:bodyPr/>
        <a:lstStyle/>
        <a:p>
          <a:r>
            <a:rPr lang="en-US" dirty="0"/>
            <a:t>Data Cleaning</a:t>
          </a:r>
          <a:endParaRPr lang="en-IN" dirty="0"/>
        </a:p>
      </dgm:t>
    </dgm:pt>
    <dgm:pt modelId="{DB37FFB3-97A6-4998-8879-2A21086B7448}" type="parTrans" cxnId="{A209E3BD-8378-46FE-83F7-5237C095EC2B}">
      <dgm:prSet/>
      <dgm:spPr/>
      <dgm:t>
        <a:bodyPr/>
        <a:lstStyle/>
        <a:p>
          <a:endParaRPr lang="en-IN"/>
        </a:p>
      </dgm:t>
    </dgm:pt>
    <dgm:pt modelId="{488051DF-8BBA-4670-997D-4DD8E4A1B7D8}" type="sibTrans" cxnId="{A209E3BD-8378-46FE-83F7-5237C095EC2B}">
      <dgm:prSet/>
      <dgm:spPr/>
      <dgm:t>
        <a:bodyPr/>
        <a:lstStyle/>
        <a:p>
          <a:endParaRPr lang="en-IN"/>
        </a:p>
      </dgm:t>
    </dgm:pt>
    <dgm:pt modelId="{0FE495C3-B2FA-41B2-A954-43B1F0E9A389}">
      <dgm:prSet phldrT="[Text]"/>
      <dgm:spPr/>
      <dgm:t>
        <a:bodyPr/>
        <a:lstStyle/>
        <a:p>
          <a:r>
            <a:rPr lang="en-US" dirty="0"/>
            <a:t>Exploratory Data Analysis</a:t>
          </a:r>
          <a:endParaRPr lang="en-IN" dirty="0"/>
        </a:p>
      </dgm:t>
    </dgm:pt>
    <dgm:pt modelId="{B55171B8-EF28-410B-9D64-B557F48277AB}" type="parTrans" cxnId="{9D05D2F0-AE71-4793-BD54-57978797203B}">
      <dgm:prSet/>
      <dgm:spPr/>
      <dgm:t>
        <a:bodyPr/>
        <a:lstStyle/>
        <a:p>
          <a:endParaRPr lang="en-IN"/>
        </a:p>
      </dgm:t>
    </dgm:pt>
    <dgm:pt modelId="{B3FA2855-B808-46DD-905E-B80F8DD029AC}" type="sibTrans" cxnId="{9D05D2F0-AE71-4793-BD54-57978797203B}">
      <dgm:prSet/>
      <dgm:spPr/>
      <dgm:t>
        <a:bodyPr/>
        <a:lstStyle/>
        <a:p>
          <a:endParaRPr lang="en-IN"/>
        </a:p>
      </dgm:t>
    </dgm:pt>
    <dgm:pt modelId="{1CBD47D0-96D3-4644-B703-2BE630244F9A}">
      <dgm:prSet phldrT="[Text]"/>
      <dgm:spPr/>
      <dgm:t>
        <a:bodyPr/>
        <a:lstStyle/>
        <a:p>
          <a:r>
            <a:rPr lang="en-US" dirty="0"/>
            <a:t>Model Selection and Training</a:t>
          </a:r>
          <a:endParaRPr lang="en-IN" dirty="0"/>
        </a:p>
      </dgm:t>
    </dgm:pt>
    <dgm:pt modelId="{71C3440B-C979-4782-A5F7-3DE5ACA02E16}" type="parTrans" cxnId="{76F27FE0-EF5F-4166-BEA4-C8788550FF6F}">
      <dgm:prSet/>
      <dgm:spPr/>
      <dgm:t>
        <a:bodyPr/>
        <a:lstStyle/>
        <a:p>
          <a:endParaRPr lang="en-IN"/>
        </a:p>
      </dgm:t>
    </dgm:pt>
    <dgm:pt modelId="{5EE1B8C9-85E6-4ECB-A615-953875596611}" type="sibTrans" cxnId="{76F27FE0-EF5F-4166-BEA4-C8788550FF6F}">
      <dgm:prSet/>
      <dgm:spPr/>
      <dgm:t>
        <a:bodyPr/>
        <a:lstStyle/>
        <a:p>
          <a:endParaRPr lang="en-IN"/>
        </a:p>
      </dgm:t>
    </dgm:pt>
    <dgm:pt modelId="{F3FABD36-A153-48B8-90FF-DE832417601F}">
      <dgm:prSet phldrT="[Text]"/>
      <dgm:spPr/>
      <dgm:t>
        <a:bodyPr/>
        <a:lstStyle/>
        <a:p>
          <a:r>
            <a:rPr lang="en-US" dirty="0"/>
            <a:t>Model Validation</a:t>
          </a:r>
          <a:endParaRPr lang="en-IN" dirty="0"/>
        </a:p>
      </dgm:t>
    </dgm:pt>
    <dgm:pt modelId="{6BB8E846-624B-41AC-A835-97951866FD2E}" type="parTrans" cxnId="{B7E3F540-794B-4825-A5AF-F7E8FC08F27B}">
      <dgm:prSet/>
      <dgm:spPr/>
      <dgm:t>
        <a:bodyPr/>
        <a:lstStyle/>
        <a:p>
          <a:endParaRPr lang="en-IN"/>
        </a:p>
      </dgm:t>
    </dgm:pt>
    <dgm:pt modelId="{B15D79F5-B19E-4443-822B-285E4B404DE6}" type="sibTrans" cxnId="{B7E3F540-794B-4825-A5AF-F7E8FC08F27B}">
      <dgm:prSet/>
      <dgm:spPr/>
      <dgm:t>
        <a:bodyPr/>
        <a:lstStyle/>
        <a:p>
          <a:endParaRPr lang="en-IN"/>
        </a:p>
      </dgm:t>
    </dgm:pt>
    <dgm:pt modelId="{3ED65E07-AF3D-496E-8EFF-EC387CAC4ED2}">
      <dgm:prSet phldrT="[Text]"/>
      <dgm:spPr/>
      <dgm:t>
        <a:bodyPr/>
        <a:lstStyle/>
        <a:p>
          <a:r>
            <a:rPr lang="en-US" dirty="0"/>
            <a:t>Frontend Development</a:t>
          </a:r>
          <a:endParaRPr lang="en-IN" dirty="0"/>
        </a:p>
      </dgm:t>
    </dgm:pt>
    <dgm:pt modelId="{CE62A3FA-BAEA-46C6-A100-075FD02D03EC}" type="parTrans" cxnId="{5189B21B-5546-4F30-99A6-AB92F5FCD1E5}">
      <dgm:prSet/>
      <dgm:spPr/>
      <dgm:t>
        <a:bodyPr/>
        <a:lstStyle/>
        <a:p>
          <a:endParaRPr lang="en-IN"/>
        </a:p>
      </dgm:t>
    </dgm:pt>
    <dgm:pt modelId="{FFD77327-AF51-4E50-9D53-72A2F8C8555C}" type="sibTrans" cxnId="{5189B21B-5546-4F30-99A6-AB92F5FCD1E5}">
      <dgm:prSet/>
      <dgm:spPr/>
      <dgm:t>
        <a:bodyPr/>
        <a:lstStyle/>
        <a:p>
          <a:endParaRPr lang="en-IN"/>
        </a:p>
      </dgm:t>
    </dgm:pt>
    <dgm:pt modelId="{68F42802-7499-4A02-9353-91EB84399D8D}">
      <dgm:prSet phldrT="[Text]"/>
      <dgm:spPr/>
      <dgm:t>
        <a:bodyPr/>
        <a:lstStyle/>
        <a:p>
          <a:r>
            <a:rPr lang="en-US" dirty="0"/>
            <a:t>Deployment</a:t>
          </a:r>
          <a:endParaRPr lang="en-IN" dirty="0"/>
        </a:p>
      </dgm:t>
    </dgm:pt>
    <dgm:pt modelId="{776B933E-62F8-4B8C-AB21-E7EF7FFB4EAF}" type="parTrans" cxnId="{0E5C4ED5-7300-416D-9812-FE686F40C3FC}">
      <dgm:prSet/>
      <dgm:spPr/>
      <dgm:t>
        <a:bodyPr/>
        <a:lstStyle/>
        <a:p>
          <a:endParaRPr lang="en-IN"/>
        </a:p>
      </dgm:t>
    </dgm:pt>
    <dgm:pt modelId="{F8D96CC1-0B71-4757-8FB5-9593FF702C2D}" type="sibTrans" cxnId="{0E5C4ED5-7300-416D-9812-FE686F40C3FC}">
      <dgm:prSet/>
      <dgm:spPr/>
      <dgm:t>
        <a:bodyPr/>
        <a:lstStyle/>
        <a:p>
          <a:endParaRPr lang="en-IN"/>
        </a:p>
      </dgm:t>
    </dgm:pt>
    <dgm:pt modelId="{65ABD0EF-234B-475D-8369-DB2E9AE31170}">
      <dgm:prSet phldrT="[Text]"/>
      <dgm:spPr/>
      <dgm:t>
        <a:bodyPr/>
        <a:lstStyle/>
        <a:p>
          <a:r>
            <a:rPr lang="en-US" dirty="0"/>
            <a:t>Data Preparation</a:t>
          </a:r>
          <a:endParaRPr lang="en-IN" dirty="0"/>
        </a:p>
      </dgm:t>
    </dgm:pt>
    <dgm:pt modelId="{8577B855-2D75-4F3A-A5DC-C7F8795DA7A9}" type="parTrans" cxnId="{5FD1FC8A-D385-4CCC-B42B-40623CAF0452}">
      <dgm:prSet/>
      <dgm:spPr/>
      <dgm:t>
        <a:bodyPr/>
        <a:lstStyle/>
        <a:p>
          <a:endParaRPr lang="en-IN"/>
        </a:p>
      </dgm:t>
    </dgm:pt>
    <dgm:pt modelId="{48E2334E-A392-4B67-97C6-7F7BD9854A6A}" type="sibTrans" cxnId="{5FD1FC8A-D385-4CCC-B42B-40623CAF0452}">
      <dgm:prSet/>
      <dgm:spPr/>
      <dgm:t>
        <a:bodyPr/>
        <a:lstStyle/>
        <a:p>
          <a:endParaRPr lang="en-IN"/>
        </a:p>
      </dgm:t>
    </dgm:pt>
    <dgm:pt modelId="{0288925A-E282-447E-BB73-270FEC04B5AE}" type="pres">
      <dgm:prSet presAssocID="{73B7D76E-1856-43D9-A73C-FAE5CFD8A177}" presName="Name0" presStyleCnt="0">
        <dgm:presLayoutVars>
          <dgm:dir/>
          <dgm:resizeHandles val="exact"/>
        </dgm:presLayoutVars>
      </dgm:prSet>
      <dgm:spPr/>
    </dgm:pt>
    <dgm:pt modelId="{1122CB72-E1C3-470F-B258-D1246046586C}" type="pres">
      <dgm:prSet presAssocID="{063BCE34-A44F-49F6-A52F-F130E4FD6FA1}" presName="node" presStyleLbl="node1" presStyleIdx="0" presStyleCnt="8">
        <dgm:presLayoutVars>
          <dgm:bulletEnabled val="1"/>
        </dgm:presLayoutVars>
      </dgm:prSet>
      <dgm:spPr/>
    </dgm:pt>
    <dgm:pt modelId="{8CD7D94E-F4EB-4604-84D2-9B8BE6D669B1}" type="pres">
      <dgm:prSet presAssocID="{32F73AB2-D7E7-414B-BD7C-51FA686A8F87}" presName="sibTrans" presStyleLbl="sibTrans1D1" presStyleIdx="0" presStyleCnt="7"/>
      <dgm:spPr/>
    </dgm:pt>
    <dgm:pt modelId="{3E139E30-C99C-4F20-9651-E54592ADE38B}" type="pres">
      <dgm:prSet presAssocID="{32F73AB2-D7E7-414B-BD7C-51FA686A8F87}" presName="connectorText" presStyleLbl="sibTrans1D1" presStyleIdx="0" presStyleCnt="7"/>
      <dgm:spPr/>
    </dgm:pt>
    <dgm:pt modelId="{4BAEC951-0368-4254-AFF0-A6F9EC45ACEF}" type="pres">
      <dgm:prSet presAssocID="{78B78360-6AA4-4A5E-8B6A-AC4462431BFA}" presName="node" presStyleLbl="node1" presStyleIdx="1" presStyleCnt="8">
        <dgm:presLayoutVars>
          <dgm:bulletEnabled val="1"/>
        </dgm:presLayoutVars>
      </dgm:prSet>
      <dgm:spPr/>
    </dgm:pt>
    <dgm:pt modelId="{226F6215-A028-4AA1-B8A0-406BB021BE26}" type="pres">
      <dgm:prSet presAssocID="{488051DF-8BBA-4670-997D-4DD8E4A1B7D8}" presName="sibTrans" presStyleLbl="sibTrans1D1" presStyleIdx="1" presStyleCnt="7"/>
      <dgm:spPr/>
    </dgm:pt>
    <dgm:pt modelId="{5CF04C35-E4B9-4503-B0AE-E59F07758305}" type="pres">
      <dgm:prSet presAssocID="{488051DF-8BBA-4670-997D-4DD8E4A1B7D8}" presName="connectorText" presStyleLbl="sibTrans1D1" presStyleIdx="1" presStyleCnt="7"/>
      <dgm:spPr/>
    </dgm:pt>
    <dgm:pt modelId="{0FB987FA-4028-4F96-BB9F-9555B202B294}" type="pres">
      <dgm:prSet presAssocID="{0FE495C3-B2FA-41B2-A954-43B1F0E9A389}" presName="node" presStyleLbl="node1" presStyleIdx="2" presStyleCnt="8">
        <dgm:presLayoutVars>
          <dgm:bulletEnabled val="1"/>
        </dgm:presLayoutVars>
      </dgm:prSet>
      <dgm:spPr/>
    </dgm:pt>
    <dgm:pt modelId="{F93FD28D-2B04-4F6E-AC77-5FC223CCB396}" type="pres">
      <dgm:prSet presAssocID="{B3FA2855-B808-46DD-905E-B80F8DD029AC}" presName="sibTrans" presStyleLbl="sibTrans1D1" presStyleIdx="2" presStyleCnt="7"/>
      <dgm:spPr/>
    </dgm:pt>
    <dgm:pt modelId="{4C22424D-0728-4528-9AD2-6E311757F78B}" type="pres">
      <dgm:prSet presAssocID="{B3FA2855-B808-46DD-905E-B80F8DD029AC}" presName="connectorText" presStyleLbl="sibTrans1D1" presStyleIdx="2" presStyleCnt="7"/>
      <dgm:spPr/>
    </dgm:pt>
    <dgm:pt modelId="{72B11BA6-F05A-4EE9-B5A7-A03A8D8DE681}" type="pres">
      <dgm:prSet presAssocID="{65ABD0EF-234B-475D-8369-DB2E9AE31170}" presName="node" presStyleLbl="node1" presStyleIdx="3" presStyleCnt="8">
        <dgm:presLayoutVars>
          <dgm:bulletEnabled val="1"/>
        </dgm:presLayoutVars>
      </dgm:prSet>
      <dgm:spPr/>
    </dgm:pt>
    <dgm:pt modelId="{6A1E8A5A-89E1-4720-BD16-089245C4E9CA}" type="pres">
      <dgm:prSet presAssocID="{48E2334E-A392-4B67-97C6-7F7BD9854A6A}" presName="sibTrans" presStyleLbl="sibTrans1D1" presStyleIdx="3" presStyleCnt="7"/>
      <dgm:spPr/>
    </dgm:pt>
    <dgm:pt modelId="{6839BCD3-60AA-4685-A65B-595ACB7D84EE}" type="pres">
      <dgm:prSet presAssocID="{48E2334E-A392-4B67-97C6-7F7BD9854A6A}" presName="connectorText" presStyleLbl="sibTrans1D1" presStyleIdx="3" presStyleCnt="7"/>
      <dgm:spPr/>
    </dgm:pt>
    <dgm:pt modelId="{DFC098C7-06D9-478E-8555-4E14EEB71608}" type="pres">
      <dgm:prSet presAssocID="{1CBD47D0-96D3-4644-B703-2BE630244F9A}" presName="node" presStyleLbl="node1" presStyleIdx="4" presStyleCnt="8">
        <dgm:presLayoutVars>
          <dgm:bulletEnabled val="1"/>
        </dgm:presLayoutVars>
      </dgm:prSet>
      <dgm:spPr/>
    </dgm:pt>
    <dgm:pt modelId="{1B88CB04-2720-4A71-BA5C-A13F28AC50E7}" type="pres">
      <dgm:prSet presAssocID="{5EE1B8C9-85E6-4ECB-A615-953875596611}" presName="sibTrans" presStyleLbl="sibTrans1D1" presStyleIdx="4" presStyleCnt="7"/>
      <dgm:spPr/>
    </dgm:pt>
    <dgm:pt modelId="{C1B07831-4B5D-4C9E-8529-08C18EF9D66D}" type="pres">
      <dgm:prSet presAssocID="{5EE1B8C9-85E6-4ECB-A615-953875596611}" presName="connectorText" presStyleLbl="sibTrans1D1" presStyleIdx="4" presStyleCnt="7"/>
      <dgm:spPr/>
    </dgm:pt>
    <dgm:pt modelId="{9706F5E1-26CA-4F44-BB0F-21A8D295DFC6}" type="pres">
      <dgm:prSet presAssocID="{F3FABD36-A153-48B8-90FF-DE832417601F}" presName="node" presStyleLbl="node1" presStyleIdx="5" presStyleCnt="8">
        <dgm:presLayoutVars>
          <dgm:bulletEnabled val="1"/>
        </dgm:presLayoutVars>
      </dgm:prSet>
      <dgm:spPr/>
    </dgm:pt>
    <dgm:pt modelId="{8A1C8C95-E7B2-4C51-AE92-266B68083792}" type="pres">
      <dgm:prSet presAssocID="{B15D79F5-B19E-4443-822B-285E4B404DE6}" presName="sibTrans" presStyleLbl="sibTrans1D1" presStyleIdx="5" presStyleCnt="7"/>
      <dgm:spPr/>
    </dgm:pt>
    <dgm:pt modelId="{9430F218-8307-4DEF-8265-1648EA993FE6}" type="pres">
      <dgm:prSet presAssocID="{B15D79F5-B19E-4443-822B-285E4B404DE6}" presName="connectorText" presStyleLbl="sibTrans1D1" presStyleIdx="5" presStyleCnt="7"/>
      <dgm:spPr/>
    </dgm:pt>
    <dgm:pt modelId="{2958687F-BCC7-45C4-B134-AFC5541B1F86}" type="pres">
      <dgm:prSet presAssocID="{3ED65E07-AF3D-496E-8EFF-EC387CAC4ED2}" presName="node" presStyleLbl="node1" presStyleIdx="6" presStyleCnt="8">
        <dgm:presLayoutVars>
          <dgm:bulletEnabled val="1"/>
        </dgm:presLayoutVars>
      </dgm:prSet>
      <dgm:spPr/>
    </dgm:pt>
    <dgm:pt modelId="{2D4188F6-68B1-4105-8962-6DAEF7AD550B}" type="pres">
      <dgm:prSet presAssocID="{FFD77327-AF51-4E50-9D53-72A2F8C8555C}" presName="sibTrans" presStyleLbl="sibTrans1D1" presStyleIdx="6" presStyleCnt="7"/>
      <dgm:spPr/>
    </dgm:pt>
    <dgm:pt modelId="{421C8D28-1499-4D98-A08C-7B3EF4FE408B}" type="pres">
      <dgm:prSet presAssocID="{FFD77327-AF51-4E50-9D53-72A2F8C8555C}" presName="connectorText" presStyleLbl="sibTrans1D1" presStyleIdx="6" presStyleCnt="7"/>
      <dgm:spPr/>
    </dgm:pt>
    <dgm:pt modelId="{DCB7504E-C322-4D3D-8961-8F1137B75B88}" type="pres">
      <dgm:prSet presAssocID="{68F42802-7499-4A02-9353-91EB84399D8D}" presName="node" presStyleLbl="node1" presStyleIdx="7" presStyleCnt="8">
        <dgm:presLayoutVars>
          <dgm:bulletEnabled val="1"/>
        </dgm:presLayoutVars>
      </dgm:prSet>
      <dgm:spPr/>
    </dgm:pt>
  </dgm:ptLst>
  <dgm:cxnLst>
    <dgm:cxn modelId="{D12BAF09-E999-4B06-93F7-A6E9783A56B7}" type="presOf" srcId="{5EE1B8C9-85E6-4ECB-A615-953875596611}" destId="{1B88CB04-2720-4A71-BA5C-A13F28AC50E7}" srcOrd="0" destOrd="0" presId="urn:microsoft.com/office/officeart/2005/8/layout/bProcess3"/>
    <dgm:cxn modelId="{F194E80B-C4F9-47CF-87AF-54C138B4C996}" srcId="{73B7D76E-1856-43D9-A73C-FAE5CFD8A177}" destId="{063BCE34-A44F-49F6-A52F-F130E4FD6FA1}" srcOrd="0" destOrd="0" parTransId="{7E79A53E-79A8-4760-A12D-4B8B6AC36693}" sibTransId="{32F73AB2-D7E7-414B-BD7C-51FA686A8F87}"/>
    <dgm:cxn modelId="{1C276A0F-971D-4B0C-83B2-7BD96F1C9A94}" type="presOf" srcId="{B3FA2855-B808-46DD-905E-B80F8DD029AC}" destId="{4C22424D-0728-4528-9AD2-6E311757F78B}" srcOrd="1" destOrd="0" presId="urn:microsoft.com/office/officeart/2005/8/layout/bProcess3"/>
    <dgm:cxn modelId="{5189B21B-5546-4F30-99A6-AB92F5FCD1E5}" srcId="{73B7D76E-1856-43D9-A73C-FAE5CFD8A177}" destId="{3ED65E07-AF3D-496E-8EFF-EC387CAC4ED2}" srcOrd="6" destOrd="0" parTransId="{CE62A3FA-BAEA-46C6-A100-075FD02D03EC}" sibTransId="{FFD77327-AF51-4E50-9D53-72A2F8C8555C}"/>
    <dgm:cxn modelId="{208AC61F-9487-4BF4-BA30-68FAFB47C3A3}" type="presOf" srcId="{488051DF-8BBA-4670-997D-4DD8E4A1B7D8}" destId="{5CF04C35-E4B9-4503-B0AE-E59F07758305}" srcOrd="1" destOrd="0" presId="urn:microsoft.com/office/officeart/2005/8/layout/bProcess3"/>
    <dgm:cxn modelId="{030B352A-4148-4AC4-8A88-E8D8E5A5726F}" type="presOf" srcId="{0FE495C3-B2FA-41B2-A954-43B1F0E9A389}" destId="{0FB987FA-4028-4F96-BB9F-9555B202B294}" srcOrd="0" destOrd="0" presId="urn:microsoft.com/office/officeart/2005/8/layout/bProcess3"/>
    <dgm:cxn modelId="{E4B4522A-A0D1-4850-9DA8-CCF6F143DA25}" type="presOf" srcId="{32F73AB2-D7E7-414B-BD7C-51FA686A8F87}" destId="{8CD7D94E-F4EB-4604-84D2-9B8BE6D669B1}" srcOrd="0" destOrd="0" presId="urn:microsoft.com/office/officeart/2005/8/layout/bProcess3"/>
    <dgm:cxn modelId="{540C9939-9146-4C66-A980-7EDBB94AB3A0}" type="presOf" srcId="{063BCE34-A44F-49F6-A52F-F130E4FD6FA1}" destId="{1122CB72-E1C3-470F-B258-D1246046586C}" srcOrd="0" destOrd="0" presId="urn:microsoft.com/office/officeart/2005/8/layout/bProcess3"/>
    <dgm:cxn modelId="{FA55023A-CA70-4A55-85E2-C46B2BAE805D}" type="presOf" srcId="{48E2334E-A392-4B67-97C6-7F7BD9854A6A}" destId="{6839BCD3-60AA-4685-A65B-595ACB7D84EE}" srcOrd="1" destOrd="0" presId="urn:microsoft.com/office/officeart/2005/8/layout/bProcess3"/>
    <dgm:cxn modelId="{B7E3F540-794B-4825-A5AF-F7E8FC08F27B}" srcId="{73B7D76E-1856-43D9-A73C-FAE5CFD8A177}" destId="{F3FABD36-A153-48B8-90FF-DE832417601F}" srcOrd="5" destOrd="0" parTransId="{6BB8E846-624B-41AC-A835-97951866FD2E}" sibTransId="{B15D79F5-B19E-4443-822B-285E4B404DE6}"/>
    <dgm:cxn modelId="{1009234C-2157-4E5F-A299-4A9AA0F4465B}" type="presOf" srcId="{488051DF-8BBA-4670-997D-4DD8E4A1B7D8}" destId="{226F6215-A028-4AA1-B8A0-406BB021BE26}" srcOrd="0" destOrd="0" presId="urn:microsoft.com/office/officeart/2005/8/layout/bProcess3"/>
    <dgm:cxn modelId="{9F4F2351-2E99-4ED9-A09F-96C8FFB58534}" type="presOf" srcId="{5EE1B8C9-85E6-4ECB-A615-953875596611}" destId="{C1B07831-4B5D-4C9E-8529-08C18EF9D66D}" srcOrd="1" destOrd="0" presId="urn:microsoft.com/office/officeart/2005/8/layout/bProcess3"/>
    <dgm:cxn modelId="{E8C24D59-15FA-4CA5-807C-A0718CD676D6}" type="presOf" srcId="{F3FABD36-A153-48B8-90FF-DE832417601F}" destId="{9706F5E1-26CA-4F44-BB0F-21A8D295DFC6}" srcOrd="0" destOrd="0" presId="urn:microsoft.com/office/officeart/2005/8/layout/bProcess3"/>
    <dgm:cxn modelId="{EF24E27A-D738-401E-A989-C07E17682469}" type="presOf" srcId="{B15D79F5-B19E-4443-822B-285E4B404DE6}" destId="{8A1C8C95-E7B2-4C51-AE92-266B68083792}" srcOrd="0" destOrd="0" presId="urn:microsoft.com/office/officeart/2005/8/layout/bProcess3"/>
    <dgm:cxn modelId="{61E5CF7E-6DF9-48FF-99C4-F16D149A8F77}" type="presOf" srcId="{B3FA2855-B808-46DD-905E-B80F8DD029AC}" destId="{F93FD28D-2B04-4F6E-AC77-5FC223CCB396}" srcOrd="0" destOrd="0" presId="urn:microsoft.com/office/officeart/2005/8/layout/bProcess3"/>
    <dgm:cxn modelId="{1EE8EA83-4E4F-4D50-A7B7-D38E085D281E}" type="presOf" srcId="{3ED65E07-AF3D-496E-8EFF-EC387CAC4ED2}" destId="{2958687F-BCC7-45C4-B134-AFC5541B1F86}" srcOrd="0" destOrd="0" presId="urn:microsoft.com/office/officeart/2005/8/layout/bProcess3"/>
    <dgm:cxn modelId="{5FD1FC8A-D385-4CCC-B42B-40623CAF0452}" srcId="{73B7D76E-1856-43D9-A73C-FAE5CFD8A177}" destId="{65ABD0EF-234B-475D-8369-DB2E9AE31170}" srcOrd="3" destOrd="0" parTransId="{8577B855-2D75-4F3A-A5DC-C7F8795DA7A9}" sibTransId="{48E2334E-A392-4B67-97C6-7F7BD9854A6A}"/>
    <dgm:cxn modelId="{581BD38C-06DD-4465-A7C3-4A5AE3EFAF0A}" type="presOf" srcId="{1CBD47D0-96D3-4644-B703-2BE630244F9A}" destId="{DFC098C7-06D9-478E-8555-4E14EEB71608}" srcOrd="0" destOrd="0" presId="urn:microsoft.com/office/officeart/2005/8/layout/bProcess3"/>
    <dgm:cxn modelId="{0CEF709B-7759-442C-85C4-193E87893354}" type="presOf" srcId="{32F73AB2-D7E7-414B-BD7C-51FA686A8F87}" destId="{3E139E30-C99C-4F20-9651-E54592ADE38B}" srcOrd="1" destOrd="0" presId="urn:microsoft.com/office/officeart/2005/8/layout/bProcess3"/>
    <dgm:cxn modelId="{A209E3BD-8378-46FE-83F7-5237C095EC2B}" srcId="{73B7D76E-1856-43D9-A73C-FAE5CFD8A177}" destId="{78B78360-6AA4-4A5E-8B6A-AC4462431BFA}" srcOrd="1" destOrd="0" parTransId="{DB37FFB3-97A6-4998-8879-2A21086B7448}" sibTransId="{488051DF-8BBA-4670-997D-4DD8E4A1B7D8}"/>
    <dgm:cxn modelId="{8C9CB6CD-2336-4C55-9A2E-BABAD666D8C3}" type="presOf" srcId="{65ABD0EF-234B-475D-8369-DB2E9AE31170}" destId="{72B11BA6-F05A-4EE9-B5A7-A03A8D8DE681}" srcOrd="0" destOrd="0" presId="urn:microsoft.com/office/officeart/2005/8/layout/bProcess3"/>
    <dgm:cxn modelId="{0E5C4ED5-7300-416D-9812-FE686F40C3FC}" srcId="{73B7D76E-1856-43D9-A73C-FAE5CFD8A177}" destId="{68F42802-7499-4A02-9353-91EB84399D8D}" srcOrd="7" destOrd="0" parTransId="{776B933E-62F8-4B8C-AB21-E7EF7FFB4EAF}" sibTransId="{F8D96CC1-0B71-4757-8FB5-9593FF702C2D}"/>
    <dgm:cxn modelId="{C1417FD6-1D4D-4173-AF48-8655F48528BF}" type="presOf" srcId="{68F42802-7499-4A02-9353-91EB84399D8D}" destId="{DCB7504E-C322-4D3D-8961-8F1137B75B88}" srcOrd="0" destOrd="0" presId="urn:microsoft.com/office/officeart/2005/8/layout/bProcess3"/>
    <dgm:cxn modelId="{B5AD76DB-D8E7-48BB-8B69-96994F32025B}" type="presOf" srcId="{48E2334E-A392-4B67-97C6-7F7BD9854A6A}" destId="{6A1E8A5A-89E1-4720-BD16-089245C4E9CA}" srcOrd="0" destOrd="0" presId="urn:microsoft.com/office/officeart/2005/8/layout/bProcess3"/>
    <dgm:cxn modelId="{3F9A34E0-2B30-48B8-95A5-7D01552DBC4B}" type="presOf" srcId="{FFD77327-AF51-4E50-9D53-72A2F8C8555C}" destId="{2D4188F6-68B1-4105-8962-6DAEF7AD550B}" srcOrd="0" destOrd="0" presId="urn:microsoft.com/office/officeart/2005/8/layout/bProcess3"/>
    <dgm:cxn modelId="{76F27FE0-EF5F-4166-BEA4-C8788550FF6F}" srcId="{73B7D76E-1856-43D9-A73C-FAE5CFD8A177}" destId="{1CBD47D0-96D3-4644-B703-2BE630244F9A}" srcOrd="4" destOrd="0" parTransId="{71C3440B-C979-4782-A5F7-3DE5ACA02E16}" sibTransId="{5EE1B8C9-85E6-4ECB-A615-953875596611}"/>
    <dgm:cxn modelId="{C8E68CE0-8915-43B8-BEE1-081763835408}" type="presOf" srcId="{B15D79F5-B19E-4443-822B-285E4B404DE6}" destId="{9430F218-8307-4DEF-8265-1648EA993FE6}" srcOrd="1" destOrd="0" presId="urn:microsoft.com/office/officeart/2005/8/layout/bProcess3"/>
    <dgm:cxn modelId="{05E006E2-7666-4679-946C-03CF4F3898B9}" type="presOf" srcId="{73B7D76E-1856-43D9-A73C-FAE5CFD8A177}" destId="{0288925A-E282-447E-BB73-270FEC04B5AE}" srcOrd="0" destOrd="0" presId="urn:microsoft.com/office/officeart/2005/8/layout/bProcess3"/>
    <dgm:cxn modelId="{CFC39AF0-9E66-498C-9E14-9F718B45D9A1}" type="presOf" srcId="{78B78360-6AA4-4A5E-8B6A-AC4462431BFA}" destId="{4BAEC951-0368-4254-AFF0-A6F9EC45ACEF}" srcOrd="0" destOrd="0" presId="urn:microsoft.com/office/officeart/2005/8/layout/bProcess3"/>
    <dgm:cxn modelId="{9D05D2F0-AE71-4793-BD54-57978797203B}" srcId="{73B7D76E-1856-43D9-A73C-FAE5CFD8A177}" destId="{0FE495C3-B2FA-41B2-A954-43B1F0E9A389}" srcOrd="2" destOrd="0" parTransId="{B55171B8-EF28-410B-9D64-B557F48277AB}" sibTransId="{B3FA2855-B808-46DD-905E-B80F8DD029AC}"/>
    <dgm:cxn modelId="{2E036AF5-52D8-4029-9700-52C32B2E3BB3}" type="presOf" srcId="{FFD77327-AF51-4E50-9D53-72A2F8C8555C}" destId="{421C8D28-1499-4D98-A08C-7B3EF4FE408B}" srcOrd="1" destOrd="0" presId="urn:microsoft.com/office/officeart/2005/8/layout/bProcess3"/>
    <dgm:cxn modelId="{7B853766-1D59-4E65-943B-E51B9D87C682}" type="presParOf" srcId="{0288925A-E282-447E-BB73-270FEC04B5AE}" destId="{1122CB72-E1C3-470F-B258-D1246046586C}" srcOrd="0" destOrd="0" presId="urn:microsoft.com/office/officeart/2005/8/layout/bProcess3"/>
    <dgm:cxn modelId="{38DF2869-2AC4-4228-97CD-0648A16A8259}" type="presParOf" srcId="{0288925A-E282-447E-BB73-270FEC04B5AE}" destId="{8CD7D94E-F4EB-4604-84D2-9B8BE6D669B1}" srcOrd="1" destOrd="0" presId="urn:microsoft.com/office/officeart/2005/8/layout/bProcess3"/>
    <dgm:cxn modelId="{8B1C7CD6-0DD5-4455-A261-1F61C9B0022E}" type="presParOf" srcId="{8CD7D94E-F4EB-4604-84D2-9B8BE6D669B1}" destId="{3E139E30-C99C-4F20-9651-E54592ADE38B}" srcOrd="0" destOrd="0" presId="urn:microsoft.com/office/officeart/2005/8/layout/bProcess3"/>
    <dgm:cxn modelId="{3006B66F-B2E0-49C5-A73A-873EA62BED79}" type="presParOf" srcId="{0288925A-E282-447E-BB73-270FEC04B5AE}" destId="{4BAEC951-0368-4254-AFF0-A6F9EC45ACEF}" srcOrd="2" destOrd="0" presId="urn:microsoft.com/office/officeart/2005/8/layout/bProcess3"/>
    <dgm:cxn modelId="{8DCD1E26-6DCD-4F2F-9106-FEEB4EA633B0}" type="presParOf" srcId="{0288925A-E282-447E-BB73-270FEC04B5AE}" destId="{226F6215-A028-4AA1-B8A0-406BB021BE26}" srcOrd="3" destOrd="0" presId="urn:microsoft.com/office/officeart/2005/8/layout/bProcess3"/>
    <dgm:cxn modelId="{4CE21A6B-6C11-426C-A7AB-042C5E1F0A6B}" type="presParOf" srcId="{226F6215-A028-4AA1-B8A0-406BB021BE26}" destId="{5CF04C35-E4B9-4503-B0AE-E59F07758305}" srcOrd="0" destOrd="0" presId="urn:microsoft.com/office/officeart/2005/8/layout/bProcess3"/>
    <dgm:cxn modelId="{686D7EE6-B811-4748-B371-3E5977ABF639}" type="presParOf" srcId="{0288925A-E282-447E-BB73-270FEC04B5AE}" destId="{0FB987FA-4028-4F96-BB9F-9555B202B294}" srcOrd="4" destOrd="0" presId="urn:microsoft.com/office/officeart/2005/8/layout/bProcess3"/>
    <dgm:cxn modelId="{C7281E03-4237-47D8-98C4-8BF721C17E6F}" type="presParOf" srcId="{0288925A-E282-447E-BB73-270FEC04B5AE}" destId="{F93FD28D-2B04-4F6E-AC77-5FC223CCB396}" srcOrd="5" destOrd="0" presId="urn:microsoft.com/office/officeart/2005/8/layout/bProcess3"/>
    <dgm:cxn modelId="{FE9A76D2-D615-4E03-ABDC-C578FB1178AB}" type="presParOf" srcId="{F93FD28D-2B04-4F6E-AC77-5FC223CCB396}" destId="{4C22424D-0728-4528-9AD2-6E311757F78B}" srcOrd="0" destOrd="0" presId="urn:microsoft.com/office/officeart/2005/8/layout/bProcess3"/>
    <dgm:cxn modelId="{81738643-D18A-4F00-ADCC-71C51AC2B887}" type="presParOf" srcId="{0288925A-E282-447E-BB73-270FEC04B5AE}" destId="{72B11BA6-F05A-4EE9-B5A7-A03A8D8DE681}" srcOrd="6" destOrd="0" presId="urn:microsoft.com/office/officeart/2005/8/layout/bProcess3"/>
    <dgm:cxn modelId="{B267CB89-C56C-4280-9478-BB734CE4CFB6}" type="presParOf" srcId="{0288925A-E282-447E-BB73-270FEC04B5AE}" destId="{6A1E8A5A-89E1-4720-BD16-089245C4E9CA}" srcOrd="7" destOrd="0" presId="urn:microsoft.com/office/officeart/2005/8/layout/bProcess3"/>
    <dgm:cxn modelId="{EC7EC93C-58B0-41B3-B875-429ABFB84DA0}" type="presParOf" srcId="{6A1E8A5A-89E1-4720-BD16-089245C4E9CA}" destId="{6839BCD3-60AA-4685-A65B-595ACB7D84EE}" srcOrd="0" destOrd="0" presId="urn:microsoft.com/office/officeart/2005/8/layout/bProcess3"/>
    <dgm:cxn modelId="{AB553353-6543-49CF-8627-961E3A8CDFD2}" type="presParOf" srcId="{0288925A-E282-447E-BB73-270FEC04B5AE}" destId="{DFC098C7-06D9-478E-8555-4E14EEB71608}" srcOrd="8" destOrd="0" presId="urn:microsoft.com/office/officeart/2005/8/layout/bProcess3"/>
    <dgm:cxn modelId="{03CD1EAF-CA77-4807-B908-57E6B0D9C9E8}" type="presParOf" srcId="{0288925A-E282-447E-BB73-270FEC04B5AE}" destId="{1B88CB04-2720-4A71-BA5C-A13F28AC50E7}" srcOrd="9" destOrd="0" presId="urn:microsoft.com/office/officeart/2005/8/layout/bProcess3"/>
    <dgm:cxn modelId="{EDC987B9-6CB7-4F46-B6BD-8B59B41FC0EE}" type="presParOf" srcId="{1B88CB04-2720-4A71-BA5C-A13F28AC50E7}" destId="{C1B07831-4B5D-4C9E-8529-08C18EF9D66D}" srcOrd="0" destOrd="0" presId="urn:microsoft.com/office/officeart/2005/8/layout/bProcess3"/>
    <dgm:cxn modelId="{88A81DA1-E445-40D3-A763-B7BE2F01C447}" type="presParOf" srcId="{0288925A-E282-447E-BB73-270FEC04B5AE}" destId="{9706F5E1-26CA-4F44-BB0F-21A8D295DFC6}" srcOrd="10" destOrd="0" presId="urn:microsoft.com/office/officeart/2005/8/layout/bProcess3"/>
    <dgm:cxn modelId="{434DC2E0-76FE-41A3-BBCC-21C4C06AFCEF}" type="presParOf" srcId="{0288925A-E282-447E-BB73-270FEC04B5AE}" destId="{8A1C8C95-E7B2-4C51-AE92-266B68083792}" srcOrd="11" destOrd="0" presId="urn:microsoft.com/office/officeart/2005/8/layout/bProcess3"/>
    <dgm:cxn modelId="{BC2F6344-C133-4BB2-91DC-5BDDF3E946D8}" type="presParOf" srcId="{8A1C8C95-E7B2-4C51-AE92-266B68083792}" destId="{9430F218-8307-4DEF-8265-1648EA993FE6}" srcOrd="0" destOrd="0" presId="urn:microsoft.com/office/officeart/2005/8/layout/bProcess3"/>
    <dgm:cxn modelId="{B557D036-674B-4BBF-8AA3-E9544236C312}" type="presParOf" srcId="{0288925A-E282-447E-BB73-270FEC04B5AE}" destId="{2958687F-BCC7-45C4-B134-AFC5541B1F86}" srcOrd="12" destOrd="0" presId="urn:microsoft.com/office/officeart/2005/8/layout/bProcess3"/>
    <dgm:cxn modelId="{BF0F1AAE-BC32-400D-86BC-96FF6A4E7800}" type="presParOf" srcId="{0288925A-E282-447E-BB73-270FEC04B5AE}" destId="{2D4188F6-68B1-4105-8962-6DAEF7AD550B}" srcOrd="13" destOrd="0" presId="urn:microsoft.com/office/officeart/2005/8/layout/bProcess3"/>
    <dgm:cxn modelId="{2E05E2F0-45D6-4867-95F5-061BD50C786C}" type="presParOf" srcId="{2D4188F6-68B1-4105-8962-6DAEF7AD550B}" destId="{421C8D28-1499-4D98-A08C-7B3EF4FE408B}" srcOrd="0" destOrd="0" presId="urn:microsoft.com/office/officeart/2005/8/layout/bProcess3"/>
    <dgm:cxn modelId="{9BC05109-CF52-41B2-ABF8-EF321B5688BA}" type="presParOf" srcId="{0288925A-E282-447E-BB73-270FEC04B5AE}" destId="{DCB7504E-C322-4D3D-8961-8F1137B75B88}"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7D94E-F4EB-4604-84D2-9B8BE6D669B1}">
      <dsp:nvSpPr>
        <dsp:cNvPr id="0" name=""/>
        <dsp:cNvSpPr/>
      </dsp:nvSpPr>
      <dsp:spPr>
        <a:xfrm>
          <a:off x="2143996" y="1075967"/>
          <a:ext cx="462472" cy="91440"/>
        </a:xfrm>
        <a:custGeom>
          <a:avLst/>
          <a:gdLst/>
          <a:ahLst/>
          <a:cxnLst/>
          <a:rect l="0" t="0" r="0" b="0"/>
          <a:pathLst>
            <a:path>
              <a:moveTo>
                <a:pt x="0" y="45720"/>
              </a:moveTo>
              <a:lnTo>
                <a:pt x="462472" y="45720"/>
              </a:lnTo>
            </a:path>
          </a:pathLst>
        </a:custGeom>
        <a:noFill/>
        <a:ln w="12700"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362905" y="1119222"/>
        <a:ext cx="24653" cy="4930"/>
      </dsp:txXfrm>
    </dsp:sp>
    <dsp:sp modelId="{1122CB72-E1C3-470F-B258-D1246046586C}">
      <dsp:nvSpPr>
        <dsp:cNvPr id="0" name=""/>
        <dsp:cNvSpPr/>
      </dsp:nvSpPr>
      <dsp:spPr>
        <a:xfrm>
          <a:off x="2001" y="478549"/>
          <a:ext cx="2143794" cy="1286276"/>
        </a:xfrm>
        <a:prstGeom prst="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Import Data</a:t>
          </a:r>
          <a:endParaRPr lang="en-IN" sz="2200" kern="1200" dirty="0"/>
        </a:p>
      </dsp:txBody>
      <dsp:txXfrm>
        <a:off x="2001" y="478549"/>
        <a:ext cx="2143794" cy="1286276"/>
      </dsp:txXfrm>
    </dsp:sp>
    <dsp:sp modelId="{226F6215-A028-4AA1-B8A0-406BB021BE26}">
      <dsp:nvSpPr>
        <dsp:cNvPr id="0" name=""/>
        <dsp:cNvSpPr/>
      </dsp:nvSpPr>
      <dsp:spPr>
        <a:xfrm>
          <a:off x="4780863" y="1075967"/>
          <a:ext cx="462472" cy="91440"/>
        </a:xfrm>
        <a:custGeom>
          <a:avLst/>
          <a:gdLst/>
          <a:ahLst/>
          <a:cxnLst/>
          <a:rect l="0" t="0" r="0" b="0"/>
          <a:pathLst>
            <a:path>
              <a:moveTo>
                <a:pt x="0" y="45720"/>
              </a:moveTo>
              <a:lnTo>
                <a:pt x="462472" y="45720"/>
              </a:lnTo>
            </a:path>
          </a:pathLst>
        </a:custGeom>
        <a:noFill/>
        <a:ln w="12700"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99773" y="1119222"/>
        <a:ext cx="24653" cy="4930"/>
      </dsp:txXfrm>
    </dsp:sp>
    <dsp:sp modelId="{4BAEC951-0368-4254-AFF0-A6F9EC45ACEF}">
      <dsp:nvSpPr>
        <dsp:cNvPr id="0" name=""/>
        <dsp:cNvSpPr/>
      </dsp:nvSpPr>
      <dsp:spPr>
        <a:xfrm>
          <a:off x="2638868" y="478549"/>
          <a:ext cx="2143794" cy="1286276"/>
        </a:xfrm>
        <a:prstGeom prst="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endParaRPr lang="en-IN" sz="2200" kern="1200" dirty="0"/>
        </a:p>
      </dsp:txBody>
      <dsp:txXfrm>
        <a:off x="2638868" y="478549"/>
        <a:ext cx="2143794" cy="1286276"/>
      </dsp:txXfrm>
    </dsp:sp>
    <dsp:sp modelId="{F93FD28D-2B04-4F6E-AC77-5FC223CCB396}">
      <dsp:nvSpPr>
        <dsp:cNvPr id="0" name=""/>
        <dsp:cNvSpPr/>
      </dsp:nvSpPr>
      <dsp:spPr>
        <a:xfrm>
          <a:off x="7417731" y="1075967"/>
          <a:ext cx="462472" cy="91440"/>
        </a:xfrm>
        <a:custGeom>
          <a:avLst/>
          <a:gdLst/>
          <a:ahLst/>
          <a:cxnLst/>
          <a:rect l="0" t="0" r="0" b="0"/>
          <a:pathLst>
            <a:path>
              <a:moveTo>
                <a:pt x="0" y="45720"/>
              </a:moveTo>
              <a:lnTo>
                <a:pt x="462472" y="45720"/>
              </a:lnTo>
            </a:path>
          </a:pathLst>
        </a:custGeom>
        <a:noFill/>
        <a:ln w="12700"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636640" y="1119222"/>
        <a:ext cx="24653" cy="4930"/>
      </dsp:txXfrm>
    </dsp:sp>
    <dsp:sp modelId="{0FB987FA-4028-4F96-BB9F-9555B202B294}">
      <dsp:nvSpPr>
        <dsp:cNvPr id="0" name=""/>
        <dsp:cNvSpPr/>
      </dsp:nvSpPr>
      <dsp:spPr>
        <a:xfrm>
          <a:off x="5275736" y="478549"/>
          <a:ext cx="2143794" cy="1286276"/>
        </a:xfrm>
        <a:prstGeom prst="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Exploratory Data Analysis</a:t>
          </a:r>
          <a:endParaRPr lang="en-IN" sz="2200" kern="1200" dirty="0"/>
        </a:p>
      </dsp:txBody>
      <dsp:txXfrm>
        <a:off x="5275736" y="478549"/>
        <a:ext cx="2143794" cy="1286276"/>
      </dsp:txXfrm>
    </dsp:sp>
    <dsp:sp modelId="{6A1E8A5A-89E1-4720-BD16-089245C4E9CA}">
      <dsp:nvSpPr>
        <dsp:cNvPr id="0" name=""/>
        <dsp:cNvSpPr/>
      </dsp:nvSpPr>
      <dsp:spPr>
        <a:xfrm>
          <a:off x="1073898" y="1763026"/>
          <a:ext cx="7910602" cy="462472"/>
        </a:xfrm>
        <a:custGeom>
          <a:avLst/>
          <a:gdLst/>
          <a:ahLst/>
          <a:cxnLst/>
          <a:rect l="0" t="0" r="0" b="0"/>
          <a:pathLst>
            <a:path>
              <a:moveTo>
                <a:pt x="7910602" y="0"/>
              </a:moveTo>
              <a:lnTo>
                <a:pt x="7910602" y="248336"/>
              </a:lnTo>
              <a:lnTo>
                <a:pt x="0" y="248336"/>
              </a:lnTo>
              <a:lnTo>
                <a:pt x="0" y="462472"/>
              </a:lnTo>
            </a:path>
          </a:pathLst>
        </a:custGeom>
        <a:noFill/>
        <a:ln w="12700"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831051" y="1991797"/>
        <a:ext cx="396297" cy="4930"/>
      </dsp:txXfrm>
    </dsp:sp>
    <dsp:sp modelId="{72B11BA6-F05A-4EE9-B5A7-A03A8D8DE681}">
      <dsp:nvSpPr>
        <dsp:cNvPr id="0" name=""/>
        <dsp:cNvSpPr/>
      </dsp:nvSpPr>
      <dsp:spPr>
        <a:xfrm>
          <a:off x="7912603" y="478549"/>
          <a:ext cx="2143794" cy="1286276"/>
        </a:xfrm>
        <a:prstGeom prst="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Preparation</a:t>
          </a:r>
          <a:endParaRPr lang="en-IN" sz="2200" kern="1200" dirty="0"/>
        </a:p>
      </dsp:txBody>
      <dsp:txXfrm>
        <a:off x="7912603" y="478549"/>
        <a:ext cx="2143794" cy="1286276"/>
      </dsp:txXfrm>
    </dsp:sp>
    <dsp:sp modelId="{1B88CB04-2720-4A71-BA5C-A13F28AC50E7}">
      <dsp:nvSpPr>
        <dsp:cNvPr id="0" name=""/>
        <dsp:cNvSpPr/>
      </dsp:nvSpPr>
      <dsp:spPr>
        <a:xfrm>
          <a:off x="2143996" y="2855317"/>
          <a:ext cx="462472" cy="91440"/>
        </a:xfrm>
        <a:custGeom>
          <a:avLst/>
          <a:gdLst/>
          <a:ahLst/>
          <a:cxnLst/>
          <a:rect l="0" t="0" r="0" b="0"/>
          <a:pathLst>
            <a:path>
              <a:moveTo>
                <a:pt x="0" y="45720"/>
              </a:moveTo>
              <a:lnTo>
                <a:pt x="462472" y="45720"/>
              </a:lnTo>
            </a:path>
          </a:pathLst>
        </a:custGeom>
        <a:noFill/>
        <a:ln w="12700"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362905" y="2898571"/>
        <a:ext cx="24653" cy="4930"/>
      </dsp:txXfrm>
    </dsp:sp>
    <dsp:sp modelId="{DFC098C7-06D9-478E-8555-4E14EEB71608}">
      <dsp:nvSpPr>
        <dsp:cNvPr id="0" name=""/>
        <dsp:cNvSpPr/>
      </dsp:nvSpPr>
      <dsp:spPr>
        <a:xfrm>
          <a:off x="2001" y="2257898"/>
          <a:ext cx="2143794" cy="1286276"/>
        </a:xfrm>
        <a:prstGeom prst="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Model Selection and Training</a:t>
          </a:r>
          <a:endParaRPr lang="en-IN" sz="2200" kern="1200" dirty="0"/>
        </a:p>
      </dsp:txBody>
      <dsp:txXfrm>
        <a:off x="2001" y="2257898"/>
        <a:ext cx="2143794" cy="1286276"/>
      </dsp:txXfrm>
    </dsp:sp>
    <dsp:sp modelId="{8A1C8C95-E7B2-4C51-AE92-266B68083792}">
      <dsp:nvSpPr>
        <dsp:cNvPr id="0" name=""/>
        <dsp:cNvSpPr/>
      </dsp:nvSpPr>
      <dsp:spPr>
        <a:xfrm>
          <a:off x="4780863" y="2855317"/>
          <a:ext cx="462472" cy="91440"/>
        </a:xfrm>
        <a:custGeom>
          <a:avLst/>
          <a:gdLst/>
          <a:ahLst/>
          <a:cxnLst/>
          <a:rect l="0" t="0" r="0" b="0"/>
          <a:pathLst>
            <a:path>
              <a:moveTo>
                <a:pt x="0" y="45720"/>
              </a:moveTo>
              <a:lnTo>
                <a:pt x="462472" y="45720"/>
              </a:lnTo>
            </a:path>
          </a:pathLst>
        </a:custGeom>
        <a:noFill/>
        <a:ln w="12700"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99773" y="2898571"/>
        <a:ext cx="24653" cy="4930"/>
      </dsp:txXfrm>
    </dsp:sp>
    <dsp:sp modelId="{9706F5E1-26CA-4F44-BB0F-21A8D295DFC6}">
      <dsp:nvSpPr>
        <dsp:cNvPr id="0" name=""/>
        <dsp:cNvSpPr/>
      </dsp:nvSpPr>
      <dsp:spPr>
        <a:xfrm>
          <a:off x="2638868" y="2257898"/>
          <a:ext cx="2143794" cy="1286276"/>
        </a:xfrm>
        <a:prstGeom prst="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Model Validation</a:t>
          </a:r>
          <a:endParaRPr lang="en-IN" sz="2200" kern="1200" dirty="0"/>
        </a:p>
      </dsp:txBody>
      <dsp:txXfrm>
        <a:off x="2638868" y="2257898"/>
        <a:ext cx="2143794" cy="1286276"/>
      </dsp:txXfrm>
    </dsp:sp>
    <dsp:sp modelId="{2D4188F6-68B1-4105-8962-6DAEF7AD550B}">
      <dsp:nvSpPr>
        <dsp:cNvPr id="0" name=""/>
        <dsp:cNvSpPr/>
      </dsp:nvSpPr>
      <dsp:spPr>
        <a:xfrm>
          <a:off x="7417731" y="2855317"/>
          <a:ext cx="462472" cy="91440"/>
        </a:xfrm>
        <a:custGeom>
          <a:avLst/>
          <a:gdLst/>
          <a:ahLst/>
          <a:cxnLst/>
          <a:rect l="0" t="0" r="0" b="0"/>
          <a:pathLst>
            <a:path>
              <a:moveTo>
                <a:pt x="0" y="45720"/>
              </a:moveTo>
              <a:lnTo>
                <a:pt x="462472" y="45720"/>
              </a:lnTo>
            </a:path>
          </a:pathLst>
        </a:custGeom>
        <a:noFill/>
        <a:ln w="12700"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636640" y="2898571"/>
        <a:ext cx="24653" cy="4930"/>
      </dsp:txXfrm>
    </dsp:sp>
    <dsp:sp modelId="{2958687F-BCC7-45C4-B134-AFC5541B1F86}">
      <dsp:nvSpPr>
        <dsp:cNvPr id="0" name=""/>
        <dsp:cNvSpPr/>
      </dsp:nvSpPr>
      <dsp:spPr>
        <a:xfrm>
          <a:off x="5275736" y="2257898"/>
          <a:ext cx="2143794" cy="1286276"/>
        </a:xfrm>
        <a:prstGeom prst="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Frontend Development</a:t>
          </a:r>
          <a:endParaRPr lang="en-IN" sz="2200" kern="1200" dirty="0"/>
        </a:p>
      </dsp:txBody>
      <dsp:txXfrm>
        <a:off x="5275736" y="2257898"/>
        <a:ext cx="2143794" cy="1286276"/>
      </dsp:txXfrm>
    </dsp:sp>
    <dsp:sp modelId="{DCB7504E-C322-4D3D-8961-8F1137B75B88}">
      <dsp:nvSpPr>
        <dsp:cNvPr id="0" name=""/>
        <dsp:cNvSpPr/>
      </dsp:nvSpPr>
      <dsp:spPr>
        <a:xfrm>
          <a:off x="7912603" y="2257898"/>
          <a:ext cx="2143794" cy="1286276"/>
        </a:xfrm>
        <a:prstGeom prst="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Deployment</a:t>
          </a:r>
          <a:endParaRPr lang="en-IN" sz="2200" kern="1200" dirty="0"/>
        </a:p>
      </dsp:txBody>
      <dsp:txXfrm>
        <a:off x="7912603" y="2257898"/>
        <a:ext cx="2143794" cy="128627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9CE0E-459E-45FB-920A-A738464FF6E2}"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77F57E-FB7C-494E-9873-28EDB450DA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09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9CE0E-459E-45FB-920A-A738464FF6E2}"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77F57E-FB7C-494E-9873-28EDB450DA53}" type="slidenum">
              <a:rPr lang="en-IN" smtClean="0"/>
              <a:t>‹#›</a:t>
            </a:fld>
            <a:endParaRPr lang="en-IN"/>
          </a:p>
        </p:txBody>
      </p:sp>
    </p:spTree>
    <p:extLst>
      <p:ext uri="{BB962C8B-B14F-4D97-AF65-F5344CB8AC3E}">
        <p14:creationId xmlns:p14="http://schemas.microsoft.com/office/powerpoint/2010/main" val="386486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9CE0E-459E-45FB-920A-A738464FF6E2}"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77F57E-FB7C-494E-9873-28EDB450DA53}" type="slidenum">
              <a:rPr lang="en-IN" smtClean="0"/>
              <a:t>‹#›</a:t>
            </a:fld>
            <a:endParaRPr lang="en-IN"/>
          </a:p>
        </p:txBody>
      </p:sp>
    </p:spTree>
    <p:extLst>
      <p:ext uri="{BB962C8B-B14F-4D97-AF65-F5344CB8AC3E}">
        <p14:creationId xmlns:p14="http://schemas.microsoft.com/office/powerpoint/2010/main" val="335591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9CE0E-459E-45FB-920A-A738464FF6E2}"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77F57E-FB7C-494E-9873-28EDB450DA53}" type="slidenum">
              <a:rPr lang="en-IN" smtClean="0"/>
              <a:t>‹#›</a:t>
            </a:fld>
            <a:endParaRPr lang="en-IN"/>
          </a:p>
        </p:txBody>
      </p:sp>
    </p:spTree>
    <p:extLst>
      <p:ext uri="{BB962C8B-B14F-4D97-AF65-F5344CB8AC3E}">
        <p14:creationId xmlns:p14="http://schemas.microsoft.com/office/powerpoint/2010/main" val="364993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9CE0E-459E-45FB-920A-A738464FF6E2}"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77F57E-FB7C-494E-9873-28EDB450DA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01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9CE0E-459E-45FB-920A-A738464FF6E2}"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77F57E-FB7C-494E-9873-28EDB450DA53}" type="slidenum">
              <a:rPr lang="en-IN" smtClean="0"/>
              <a:t>‹#›</a:t>
            </a:fld>
            <a:endParaRPr lang="en-IN"/>
          </a:p>
        </p:txBody>
      </p:sp>
    </p:spTree>
    <p:extLst>
      <p:ext uri="{BB962C8B-B14F-4D97-AF65-F5344CB8AC3E}">
        <p14:creationId xmlns:p14="http://schemas.microsoft.com/office/powerpoint/2010/main" val="344369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9CE0E-459E-45FB-920A-A738464FF6E2}" type="datetimeFigureOut">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77F57E-FB7C-494E-9873-28EDB450DA53}" type="slidenum">
              <a:rPr lang="en-IN" smtClean="0"/>
              <a:t>‹#›</a:t>
            </a:fld>
            <a:endParaRPr lang="en-IN"/>
          </a:p>
        </p:txBody>
      </p:sp>
    </p:spTree>
    <p:extLst>
      <p:ext uri="{BB962C8B-B14F-4D97-AF65-F5344CB8AC3E}">
        <p14:creationId xmlns:p14="http://schemas.microsoft.com/office/powerpoint/2010/main" val="28540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9CE0E-459E-45FB-920A-A738464FF6E2}"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77F57E-FB7C-494E-9873-28EDB450DA53}" type="slidenum">
              <a:rPr lang="en-IN" smtClean="0"/>
              <a:t>‹#›</a:t>
            </a:fld>
            <a:endParaRPr lang="en-IN"/>
          </a:p>
        </p:txBody>
      </p:sp>
    </p:spTree>
    <p:extLst>
      <p:ext uri="{BB962C8B-B14F-4D97-AF65-F5344CB8AC3E}">
        <p14:creationId xmlns:p14="http://schemas.microsoft.com/office/powerpoint/2010/main" val="21491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39CE0E-459E-45FB-920A-A738464FF6E2}" type="datetimeFigureOut">
              <a:rPr lang="en-IN" smtClean="0"/>
              <a:t>26-12-2021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577F57E-FB7C-494E-9873-28EDB450DA53}" type="slidenum">
              <a:rPr lang="en-IN" smtClean="0"/>
              <a:t>‹#›</a:t>
            </a:fld>
            <a:endParaRPr lang="en-IN"/>
          </a:p>
        </p:txBody>
      </p:sp>
    </p:spTree>
    <p:extLst>
      <p:ext uri="{BB962C8B-B14F-4D97-AF65-F5344CB8AC3E}">
        <p14:creationId xmlns:p14="http://schemas.microsoft.com/office/powerpoint/2010/main" val="3907961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39CE0E-459E-45FB-920A-A738464FF6E2}" type="datetimeFigureOut">
              <a:rPr lang="en-IN" smtClean="0"/>
              <a:t>26-12-2021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77F57E-FB7C-494E-9873-28EDB450DA53}" type="slidenum">
              <a:rPr lang="en-IN" smtClean="0"/>
              <a:t>‹#›</a:t>
            </a:fld>
            <a:endParaRPr lang="en-IN"/>
          </a:p>
        </p:txBody>
      </p:sp>
    </p:spTree>
    <p:extLst>
      <p:ext uri="{BB962C8B-B14F-4D97-AF65-F5344CB8AC3E}">
        <p14:creationId xmlns:p14="http://schemas.microsoft.com/office/powerpoint/2010/main" val="4077900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39CE0E-459E-45FB-920A-A738464FF6E2}"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77F57E-FB7C-494E-9873-28EDB450DA53}" type="slidenum">
              <a:rPr lang="en-IN" smtClean="0"/>
              <a:t>‹#›</a:t>
            </a:fld>
            <a:endParaRPr lang="en-IN"/>
          </a:p>
        </p:txBody>
      </p:sp>
    </p:spTree>
    <p:extLst>
      <p:ext uri="{BB962C8B-B14F-4D97-AF65-F5344CB8AC3E}">
        <p14:creationId xmlns:p14="http://schemas.microsoft.com/office/powerpoint/2010/main" val="190385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39CE0E-459E-45FB-920A-A738464FF6E2}" type="datetimeFigureOut">
              <a:rPr lang="en-IN" smtClean="0"/>
              <a:t>26-12-2021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77F57E-FB7C-494E-9873-28EDB450DA5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148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erkeleyearth.org/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B77C-8756-4439-A4C4-974D74AAFF9D}"/>
              </a:ext>
            </a:extLst>
          </p:cNvPr>
          <p:cNvSpPr>
            <a:spLocks noGrp="1"/>
          </p:cNvSpPr>
          <p:nvPr>
            <p:ph type="ctrTitle"/>
          </p:nvPr>
        </p:nvSpPr>
        <p:spPr/>
        <p:txBody>
          <a:bodyPr>
            <a:normAutofit/>
          </a:bodyPr>
          <a:lstStyle/>
          <a:p>
            <a:r>
              <a:rPr lang="en-US" sz="7200" dirty="0"/>
              <a:t>Climate Change Analysis and Forecasting</a:t>
            </a:r>
            <a:endParaRPr lang="en-IN" sz="7200" dirty="0"/>
          </a:p>
        </p:txBody>
      </p:sp>
      <p:sp>
        <p:nvSpPr>
          <p:cNvPr id="3" name="Subtitle 2">
            <a:extLst>
              <a:ext uri="{FF2B5EF4-FFF2-40B4-BE49-F238E27FC236}">
                <a16:creationId xmlns:a16="http://schemas.microsoft.com/office/drawing/2014/main" id="{01D02C80-F62B-4880-9D71-E15A2DEBD1AA}"/>
              </a:ext>
            </a:extLst>
          </p:cNvPr>
          <p:cNvSpPr>
            <a:spLocks noGrp="1"/>
          </p:cNvSpPr>
          <p:nvPr>
            <p:ph type="subTitle" idx="1"/>
          </p:nvPr>
        </p:nvSpPr>
        <p:spPr/>
        <p:txBody>
          <a:bodyPr/>
          <a:lstStyle/>
          <a:p>
            <a:r>
              <a:rPr lang="en-US" dirty="0"/>
              <a:t>Presented By – Sachin Sarkar</a:t>
            </a:r>
            <a:endParaRPr lang="en-IN" dirty="0"/>
          </a:p>
        </p:txBody>
      </p:sp>
    </p:spTree>
    <p:extLst>
      <p:ext uri="{BB962C8B-B14F-4D97-AF65-F5344CB8AC3E}">
        <p14:creationId xmlns:p14="http://schemas.microsoft.com/office/powerpoint/2010/main" val="4207484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41AD-4F64-4A88-A639-B5067CC1F429}"/>
              </a:ext>
            </a:extLst>
          </p:cNvPr>
          <p:cNvSpPr>
            <a:spLocks noGrp="1"/>
          </p:cNvSpPr>
          <p:nvPr>
            <p:ph type="title"/>
          </p:nvPr>
        </p:nvSpPr>
        <p:spPr/>
        <p:txBody>
          <a:bodyPr/>
          <a:lstStyle/>
          <a:p>
            <a:r>
              <a:rPr lang="en-US" dirty="0"/>
              <a:t>Model Selection and Training</a:t>
            </a:r>
            <a:endParaRPr lang="en-IN" dirty="0"/>
          </a:p>
        </p:txBody>
      </p:sp>
      <p:sp>
        <p:nvSpPr>
          <p:cNvPr id="3" name="Content Placeholder 2">
            <a:extLst>
              <a:ext uri="{FF2B5EF4-FFF2-40B4-BE49-F238E27FC236}">
                <a16:creationId xmlns:a16="http://schemas.microsoft.com/office/drawing/2014/main" id="{30752FE0-BD3D-4B3F-A01F-9482EE72D4AA}"/>
              </a:ext>
            </a:extLst>
          </p:cNvPr>
          <p:cNvSpPr>
            <a:spLocks noGrp="1"/>
          </p:cNvSpPr>
          <p:nvPr>
            <p:ph sz="half" idx="1"/>
          </p:nvPr>
        </p:nvSpPr>
        <p:spPr>
          <a:xfrm>
            <a:off x="1036321" y="2219962"/>
            <a:ext cx="4937760" cy="3274906"/>
          </a:xfrm>
        </p:spPr>
        <p:txBody>
          <a:bodyPr>
            <a:normAutofit lnSpcReduction="10000"/>
          </a:bodyPr>
          <a:lstStyle/>
          <a:p>
            <a:pPr>
              <a:buFont typeface="Wingdings" panose="05000000000000000000" pitchFamily="2" charset="2"/>
              <a:buChar char="Ø"/>
            </a:pPr>
            <a:r>
              <a:rPr lang="en-US" dirty="0"/>
              <a:t> Choosing the best model and train it.</a:t>
            </a:r>
          </a:p>
          <a:p>
            <a:pPr>
              <a:buFont typeface="Wingdings" panose="05000000000000000000" pitchFamily="2" charset="2"/>
              <a:buChar char="Ø"/>
            </a:pPr>
            <a:r>
              <a:rPr lang="en-IN" dirty="0"/>
              <a:t> Meta’s state of art time series deep learning model </a:t>
            </a:r>
            <a:r>
              <a:rPr lang="en-IN" dirty="0" err="1"/>
              <a:t>Neuralprophet</a:t>
            </a:r>
            <a:r>
              <a:rPr lang="en-IN" dirty="0"/>
              <a:t> used.</a:t>
            </a:r>
          </a:p>
          <a:p>
            <a:pPr>
              <a:buFont typeface="Wingdings" panose="05000000000000000000" pitchFamily="2" charset="2"/>
              <a:buChar char="Ø"/>
            </a:pPr>
            <a:r>
              <a:rPr lang="en-IN" dirty="0"/>
              <a:t> This model is upgraded version of </a:t>
            </a:r>
            <a:r>
              <a:rPr lang="en-IN" dirty="0" err="1"/>
              <a:t>fbprophet</a:t>
            </a:r>
            <a:r>
              <a:rPr lang="en-IN" dirty="0"/>
              <a:t>.</a:t>
            </a:r>
          </a:p>
          <a:p>
            <a:pPr>
              <a:buFont typeface="Wingdings" panose="05000000000000000000" pitchFamily="2" charset="2"/>
              <a:buChar char="Ø"/>
            </a:pPr>
            <a:r>
              <a:rPr lang="en-IN" dirty="0"/>
              <a:t> This model built in </a:t>
            </a:r>
            <a:r>
              <a:rPr lang="en-IN" dirty="0" err="1"/>
              <a:t>pytorch</a:t>
            </a:r>
            <a:r>
              <a:rPr lang="en-IN" dirty="0"/>
              <a:t>.</a:t>
            </a:r>
          </a:p>
          <a:p>
            <a:pPr>
              <a:buFont typeface="Wingdings" panose="05000000000000000000" pitchFamily="2" charset="2"/>
              <a:buChar char="Ø"/>
            </a:pPr>
            <a:r>
              <a:rPr lang="en-IN" dirty="0"/>
              <a:t> Very fast and convenient API compare to </a:t>
            </a:r>
            <a:r>
              <a:rPr lang="en-IN" dirty="0" err="1"/>
              <a:t>tensorflow</a:t>
            </a:r>
            <a:r>
              <a:rPr lang="en-IN" dirty="0"/>
              <a:t> ANN, RNN etc.</a:t>
            </a:r>
          </a:p>
          <a:p>
            <a:pPr>
              <a:buFont typeface="Wingdings" panose="05000000000000000000" pitchFamily="2" charset="2"/>
              <a:buChar char="Ø"/>
            </a:pPr>
            <a:r>
              <a:rPr lang="en-IN" dirty="0"/>
              <a:t> Model trained on prepared training with 10 epochs.</a:t>
            </a:r>
          </a:p>
        </p:txBody>
      </p:sp>
      <p:pic>
        <p:nvPicPr>
          <p:cNvPr id="6146" name="Picture 2" descr="Issues · ourownstory/neural_prophet · GitHub">
            <a:extLst>
              <a:ext uri="{FF2B5EF4-FFF2-40B4-BE49-F238E27FC236}">
                <a16:creationId xmlns:a16="http://schemas.microsoft.com/office/drawing/2014/main" id="{78A9BFBA-9471-4CFF-AB65-AAA19F5A0B0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89259" y="2557368"/>
            <a:ext cx="4866420" cy="256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71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E61E-4CCA-4954-BBFB-80E4683A20B2}"/>
              </a:ext>
            </a:extLst>
          </p:cNvPr>
          <p:cNvSpPr>
            <a:spLocks noGrp="1"/>
          </p:cNvSpPr>
          <p:nvPr>
            <p:ph type="title"/>
          </p:nvPr>
        </p:nvSpPr>
        <p:spPr/>
        <p:txBody>
          <a:bodyPr/>
          <a:lstStyle/>
          <a:p>
            <a:r>
              <a:rPr lang="en-US" dirty="0"/>
              <a:t>Model Validation</a:t>
            </a:r>
            <a:endParaRPr lang="en-IN" dirty="0"/>
          </a:p>
        </p:txBody>
      </p:sp>
      <p:sp>
        <p:nvSpPr>
          <p:cNvPr id="3" name="Content Placeholder 2">
            <a:extLst>
              <a:ext uri="{FF2B5EF4-FFF2-40B4-BE49-F238E27FC236}">
                <a16:creationId xmlns:a16="http://schemas.microsoft.com/office/drawing/2014/main" id="{6D448D42-80BD-4DC6-A349-BCF67E193C1A}"/>
              </a:ext>
            </a:extLst>
          </p:cNvPr>
          <p:cNvSpPr>
            <a:spLocks noGrp="1"/>
          </p:cNvSpPr>
          <p:nvPr>
            <p:ph sz="half" idx="1"/>
          </p:nvPr>
        </p:nvSpPr>
        <p:spPr>
          <a:xfrm>
            <a:off x="1004164" y="2560500"/>
            <a:ext cx="4937760" cy="2448360"/>
          </a:xfrm>
        </p:spPr>
        <p:txBody>
          <a:bodyPr>
            <a:normAutofit lnSpcReduction="10000"/>
          </a:bodyPr>
          <a:lstStyle/>
          <a:p>
            <a:pPr>
              <a:buFont typeface="Wingdings" panose="05000000000000000000" pitchFamily="2" charset="2"/>
              <a:buChar char="Ø"/>
            </a:pPr>
            <a:r>
              <a:rPr lang="en-US" dirty="0"/>
              <a:t> Analysis and plotting training per epochs loss and RMSE.</a:t>
            </a:r>
          </a:p>
          <a:p>
            <a:pPr>
              <a:buFont typeface="Wingdings" panose="05000000000000000000" pitchFamily="2" charset="2"/>
              <a:buChar char="Ø"/>
            </a:pPr>
            <a:r>
              <a:rPr lang="en-US" dirty="0"/>
              <a:t> Validating model performance based on test data.</a:t>
            </a:r>
          </a:p>
          <a:p>
            <a:pPr>
              <a:buFont typeface="Wingdings" panose="05000000000000000000" pitchFamily="2" charset="2"/>
              <a:buChar char="Ø"/>
            </a:pPr>
            <a:r>
              <a:rPr lang="en-US" dirty="0"/>
              <a:t> Evaluation metrices used : RMSE and R2 Score.</a:t>
            </a:r>
          </a:p>
          <a:p>
            <a:pPr>
              <a:buFont typeface="Wingdings" panose="05000000000000000000" pitchFamily="2" charset="2"/>
              <a:buChar char="Ø"/>
            </a:pPr>
            <a:r>
              <a:rPr lang="en-US" dirty="0"/>
              <a:t> Demo forecasting for next 2 years.</a:t>
            </a:r>
            <a:endParaRPr lang="en-IN" dirty="0"/>
          </a:p>
        </p:txBody>
      </p:sp>
      <p:pic>
        <p:nvPicPr>
          <p:cNvPr id="9218" name="Picture 2" descr="Machine learning Model Validation Testing">
            <a:extLst>
              <a:ext uri="{FF2B5EF4-FFF2-40B4-BE49-F238E27FC236}">
                <a16:creationId xmlns:a16="http://schemas.microsoft.com/office/drawing/2014/main" id="{C29D337A-3762-4DC3-8949-CDCA8EE79EF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26480" y="2273629"/>
            <a:ext cx="5061356" cy="284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43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8F38-09AE-4540-ABB5-E6B29AC6BA34}"/>
              </a:ext>
            </a:extLst>
          </p:cNvPr>
          <p:cNvSpPr>
            <a:spLocks noGrp="1"/>
          </p:cNvSpPr>
          <p:nvPr>
            <p:ph type="title"/>
          </p:nvPr>
        </p:nvSpPr>
        <p:spPr/>
        <p:txBody>
          <a:bodyPr/>
          <a:lstStyle/>
          <a:p>
            <a:r>
              <a:rPr lang="en-US" dirty="0"/>
              <a:t>Frontend Development</a:t>
            </a:r>
            <a:endParaRPr lang="en-IN" dirty="0"/>
          </a:p>
        </p:txBody>
      </p:sp>
      <p:sp>
        <p:nvSpPr>
          <p:cNvPr id="3" name="Content Placeholder 2">
            <a:extLst>
              <a:ext uri="{FF2B5EF4-FFF2-40B4-BE49-F238E27FC236}">
                <a16:creationId xmlns:a16="http://schemas.microsoft.com/office/drawing/2014/main" id="{DA570DF1-AEB9-4328-BFBC-0CD9858BED8A}"/>
              </a:ext>
            </a:extLst>
          </p:cNvPr>
          <p:cNvSpPr>
            <a:spLocks noGrp="1"/>
          </p:cNvSpPr>
          <p:nvPr>
            <p:ph sz="half" idx="1"/>
          </p:nvPr>
        </p:nvSpPr>
        <p:spPr>
          <a:xfrm>
            <a:off x="1097280" y="2025028"/>
            <a:ext cx="4937760" cy="4023360"/>
          </a:xfrm>
        </p:spPr>
        <p:txBody>
          <a:bodyPr>
            <a:normAutofit/>
          </a:bodyPr>
          <a:lstStyle/>
          <a:p>
            <a:r>
              <a:rPr lang="en-US" dirty="0"/>
              <a:t>Multi paged web based solution developed using </a:t>
            </a:r>
            <a:r>
              <a:rPr lang="en-US" dirty="0" err="1"/>
              <a:t>streamlit</a:t>
            </a:r>
            <a:r>
              <a:rPr lang="en-US" dirty="0"/>
              <a:t> to show plots, analysis and forecasts.</a:t>
            </a:r>
          </a:p>
          <a:p>
            <a:r>
              <a:rPr lang="en-US" dirty="0"/>
              <a:t>Here 5 different web pages developed inside the application. This are – </a:t>
            </a:r>
          </a:p>
          <a:p>
            <a:r>
              <a:rPr lang="en-US" dirty="0"/>
              <a:t>•	Documentation</a:t>
            </a:r>
          </a:p>
          <a:p>
            <a:r>
              <a:rPr lang="en-US" dirty="0"/>
              <a:t>•	Historical Data and Plotting</a:t>
            </a:r>
          </a:p>
          <a:p>
            <a:r>
              <a:rPr lang="en-US" dirty="0"/>
              <a:t>•	Future Data and Plotting</a:t>
            </a:r>
          </a:p>
          <a:p>
            <a:r>
              <a:rPr lang="en-US" dirty="0"/>
              <a:t>•	Feedback Us</a:t>
            </a:r>
          </a:p>
          <a:p>
            <a:r>
              <a:rPr lang="en-US" dirty="0"/>
              <a:t>•	About Us</a:t>
            </a:r>
          </a:p>
          <a:p>
            <a:endParaRPr lang="en-IN" dirty="0"/>
          </a:p>
        </p:txBody>
      </p:sp>
      <p:pic>
        <p:nvPicPr>
          <p:cNvPr id="6" name="Content Placeholder 5">
            <a:extLst>
              <a:ext uri="{FF2B5EF4-FFF2-40B4-BE49-F238E27FC236}">
                <a16:creationId xmlns:a16="http://schemas.microsoft.com/office/drawing/2014/main" id="{5E78EF44-5CDF-4AA6-A678-F53B6429D0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555" y="2481431"/>
            <a:ext cx="4937125" cy="2777132"/>
          </a:xfrm>
        </p:spPr>
      </p:pic>
    </p:spTree>
    <p:extLst>
      <p:ext uri="{BB962C8B-B14F-4D97-AF65-F5344CB8AC3E}">
        <p14:creationId xmlns:p14="http://schemas.microsoft.com/office/powerpoint/2010/main" val="203477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8C4C-B33B-42A6-B9BC-2D821EEF4BBC}"/>
              </a:ext>
            </a:extLst>
          </p:cNvPr>
          <p:cNvSpPr>
            <a:spLocks noGrp="1"/>
          </p:cNvSpPr>
          <p:nvPr>
            <p:ph type="title"/>
          </p:nvPr>
        </p:nvSpPr>
        <p:spPr/>
        <p:txBody>
          <a:bodyPr/>
          <a:lstStyle/>
          <a:p>
            <a:r>
              <a:rPr lang="en-US" dirty="0"/>
              <a:t>Architecture of this Application</a:t>
            </a:r>
            <a:endParaRPr lang="en-IN" dirty="0"/>
          </a:p>
        </p:txBody>
      </p:sp>
      <p:pic>
        <p:nvPicPr>
          <p:cNvPr id="5" name="Content Placeholder 4" descr="Diagram&#10;Description automatically generated">
            <a:extLst>
              <a:ext uri="{FF2B5EF4-FFF2-40B4-BE49-F238E27FC236}">
                <a16:creationId xmlns:a16="http://schemas.microsoft.com/office/drawing/2014/main" id="{BB57C9DD-6E75-49AC-9ADA-F9F5D76E5F41}"/>
              </a:ext>
              <a:ext uri="{C183D7F6-B498-43B3-948B-1728B52AA6E4}">
                <adec:decorative xmlns:adec="http://schemas.microsoft.com/office/drawing/2017/decorative" val="0"/>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096963" y="1920875"/>
            <a:ext cx="4938712" cy="3873500"/>
          </a:xfrm>
          <a:prstGeom prst="rect">
            <a:avLst/>
          </a:prstGeom>
          <a:noFill/>
          <a:ln>
            <a:noFill/>
          </a:ln>
        </p:spPr>
      </p:pic>
      <p:pic>
        <p:nvPicPr>
          <p:cNvPr id="7" name="Content Placeholder 6">
            <a:extLst>
              <a:ext uri="{FF2B5EF4-FFF2-40B4-BE49-F238E27FC236}">
                <a16:creationId xmlns:a16="http://schemas.microsoft.com/office/drawing/2014/main" id="{1D1EFA1B-8034-4A8C-85B8-20C943ABEB38}"/>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404359" y="1846263"/>
            <a:ext cx="4564882" cy="4022725"/>
          </a:xfrm>
          <a:prstGeom prst="rect">
            <a:avLst/>
          </a:prstGeom>
          <a:noFill/>
          <a:ln>
            <a:noFill/>
          </a:ln>
        </p:spPr>
      </p:pic>
    </p:spTree>
    <p:extLst>
      <p:ext uri="{BB962C8B-B14F-4D97-AF65-F5344CB8AC3E}">
        <p14:creationId xmlns:p14="http://schemas.microsoft.com/office/powerpoint/2010/main" val="168530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C666-86D0-4D0B-8A37-23932BFD657F}"/>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6EB04E67-D41C-407F-8EA2-67CE075B602E}"/>
              </a:ext>
            </a:extLst>
          </p:cNvPr>
          <p:cNvSpPr>
            <a:spLocks noGrp="1"/>
          </p:cNvSpPr>
          <p:nvPr>
            <p:ph sz="half" idx="1"/>
          </p:nvPr>
        </p:nvSpPr>
        <p:spPr>
          <a:xfrm>
            <a:off x="1097280" y="2527052"/>
            <a:ext cx="4937760" cy="2439395"/>
          </a:xfrm>
        </p:spPr>
        <p:txBody>
          <a:bodyPr/>
          <a:lstStyle/>
          <a:p>
            <a:pPr>
              <a:buFont typeface="Wingdings" panose="05000000000000000000" pitchFamily="2" charset="2"/>
              <a:buChar char="Ø"/>
            </a:pPr>
            <a:r>
              <a:rPr lang="en-US" dirty="0"/>
              <a:t> The project successfully deployed through </a:t>
            </a:r>
            <a:r>
              <a:rPr lang="en-US" dirty="0" err="1"/>
              <a:t>Streamlit</a:t>
            </a:r>
            <a:r>
              <a:rPr lang="en-US" dirty="0"/>
              <a:t> Cloud.</a:t>
            </a:r>
          </a:p>
          <a:p>
            <a:pPr>
              <a:buFont typeface="Wingdings" panose="05000000000000000000" pitchFamily="2" charset="2"/>
              <a:buChar char="Ø"/>
            </a:pPr>
            <a:r>
              <a:rPr lang="en-US" dirty="0"/>
              <a:t> The </a:t>
            </a:r>
            <a:r>
              <a:rPr lang="en-US" dirty="0" err="1"/>
              <a:t>Github</a:t>
            </a:r>
            <a:r>
              <a:rPr lang="en-US" dirty="0"/>
              <a:t> repository of the project needed to publish this application.  </a:t>
            </a:r>
          </a:p>
          <a:p>
            <a:pPr>
              <a:buFont typeface="Wingdings" panose="05000000000000000000" pitchFamily="2" charset="2"/>
              <a:buChar char="Ø"/>
            </a:pPr>
            <a:r>
              <a:rPr lang="en-US" dirty="0"/>
              <a:t> After deployment the website will automatically update on update of </a:t>
            </a:r>
            <a:r>
              <a:rPr lang="en-US" dirty="0" err="1"/>
              <a:t>github</a:t>
            </a:r>
            <a:r>
              <a:rPr lang="en-US" dirty="0"/>
              <a:t> repository. </a:t>
            </a:r>
            <a:endParaRPr lang="en-IN" dirty="0"/>
          </a:p>
        </p:txBody>
      </p:sp>
      <p:pic>
        <p:nvPicPr>
          <p:cNvPr id="10242" name="Picture 2" descr="Deploy an app - Streamlit Docs">
            <a:extLst>
              <a:ext uri="{FF2B5EF4-FFF2-40B4-BE49-F238E27FC236}">
                <a16:creationId xmlns:a16="http://schemas.microsoft.com/office/drawing/2014/main" id="{366BFCDC-9211-4981-A1DE-2E063ED61EE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2136516"/>
            <a:ext cx="4937125" cy="344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099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32ADA1-990B-4281-AC71-D40AC202A721}"/>
              </a:ext>
            </a:extLst>
          </p:cNvPr>
          <p:cNvSpPr>
            <a:spLocks noGrp="1"/>
          </p:cNvSpPr>
          <p:nvPr>
            <p:ph type="title"/>
          </p:nvPr>
        </p:nvSpPr>
        <p:spPr/>
        <p:txBody>
          <a:bodyPr/>
          <a:lstStyle/>
          <a:p>
            <a:r>
              <a:rPr lang="en-US" dirty="0"/>
              <a:t>Conclusion</a:t>
            </a:r>
            <a:endParaRPr lang="en-IN" dirty="0"/>
          </a:p>
        </p:txBody>
      </p:sp>
      <p:sp>
        <p:nvSpPr>
          <p:cNvPr id="6" name="Content Placeholder 5">
            <a:extLst>
              <a:ext uri="{FF2B5EF4-FFF2-40B4-BE49-F238E27FC236}">
                <a16:creationId xmlns:a16="http://schemas.microsoft.com/office/drawing/2014/main" id="{4D930A6C-BC32-4CB7-B8B6-E0A51D7D288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Undoubtedly, this application will help users to analyze past and future climatic trends and changes. As well as users can get to know the monthly seasonality and autocorrelation. Users can able to filter this insights as per there choice of country, state and time range.</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3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4B834CA4-D420-4185-944E-DBA766B0BD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52726" y="2052965"/>
            <a:ext cx="4054956" cy="337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08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E670-69B2-45A5-AD31-ABAB7B79E8BD}"/>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A9B1B62C-793E-46D1-B6D3-00D22C60D3D2}"/>
              </a:ext>
            </a:extLst>
          </p:cNvPr>
          <p:cNvSpPr>
            <a:spLocks noGrp="1"/>
          </p:cNvSpPr>
          <p:nvPr>
            <p:ph idx="1"/>
          </p:nvPr>
        </p:nvSpPr>
        <p:spPr>
          <a:xfrm>
            <a:off x="1097280" y="2025028"/>
            <a:ext cx="10058400" cy="4023360"/>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Analyze global temperature data to find trends, seasonality and autocorrelation patterns in it.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Explore the dataset and find out some meaningful insights on climatic conditions.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Develop and deploy a web UI based solution, that used to get analysis and forecasts for average temperatures per month.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analysis and forecasts dependent on country and state selected.</a:t>
            </a:r>
          </a:p>
          <a:p>
            <a:pPr marL="0" indent="0" algn="ctr">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15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F776-9F35-464A-A71A-9A8948186595}"/>
              </a:ext>
            </a:extLst>
          </p:cNvPr>
          <p:cNvSpPr>
            <a:spLocks noGrp="1"/>
          </p:cNvSpPr>
          <p:nvPr>
            <p:ph type="title"/>
          </p:nvPr>
        </p:nvSpPr>
        <p:spPr/>
        <p:txBody>
          <a:bodyPr/>
          <a:lstStyle/>
          <a:p>
            <a:r>
              <a:rPr lang="en-US" dirty="0"/>
              <a:t>About Data</a:t>
            </a:r>
            <a:endParaRPr lang="en-IN" dirty="0"/>
          </a:p>
        </p:txBody>
      </p:sp>
      <p:sp>
        <p:nvSpPr>
          <p:cNvPr id="3" name="Content Placeholder 2">
            <a:extLst>
              <a:ext uri="{FF2B5EF4-FFF2-40B4-BE49-F238E27FC236}">
                <a16:creationId xmlns:a16="http://schemas.microsoft.com/office/drawing/2014/main" id="{6621C00F-1107-4BF6-8227-89124AEB7B92}"/>
              </a:ext>
            </a:extLst>
          </p:cNvPr>
          <p:cNvSpPr>
            <a:spLocks noGrp="1"/>
          </p:cNvSpPr>
          <p:nvPr>
            <p:ph idx="1"/>
          </p:nvPr>
        </p:nvSpPr>
        <p:spPr>
          <a:xfrm>
            <a:off x="1097280" y="1989169"/>
            <a:ext cx="10058400" cy="4023360"/>
          </a:xfrm>
        </p:spPr>
        <p:txBody>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this project we used 3 csv file and 1 json. This are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GlobalTemperatures.csv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 global average land temperatures.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GlobalLandTemperaturesByCountry.csv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 average temperatures group by countries.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GlobalLandTemperaturesByState.csv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 average temperatures group by states.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Countries.geo.json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geographical locations of countries.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data was collected from </a:t>
            </a:r>
            <a:r>
              <a:rPr lang="en-IN" sz="1800" u="sng" dirty="0">
                <a:solidFill>
                  <a:srgbClr val="ED7D3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http://berkeleyearth.org/data</a:t>
            </a:r>
            <a:r>
              <a:rPr lang="en-IN" sz="1800" dirty="0">
                <a:solidFill>
                  <a:srgbClr val="9CC2E5"/>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1482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1422-A6E0-4ECB-AC0C-6CF54E9A8ADE}"/>
              </a:ext>
            </a:extLst>
          </p:cNvPr>
          <p:cNvSpPr>
            <a:spLocks noGrp="1"/>
          </p:cNvSpPr>
          <p:nvPr>
            <p:ph type="title"/>
          </p:nvPr>
        </p:nvSpPr>
        <p:spPr/>
        <p:txBody>
          <a:bodyPr/>
          <a:lstStyle/>
          <a:p>
            <a:r>
              <a:rPr lang="en-US" dirty="0"/>
              <a:t>Software and Tools</a:t>
            </a:r>
            <a:endParaRPr lang="en-IN" dirty="0"/>
          </a:p>
        </p:txBody>
      </p:sp>
      <p:sp>
        <p:nvSpPr>
          <p:cNvPr id="3" name="Content Placeholder 2">
            <a:extLst>
              <a:ext uri="{FF2B5EF4-FFF2-40B4-BE49-F238E27FC236}">
                <a16:creationId xmlns:a16="http://schemas.microsoft.com/office/drawing/2014/main" id="{9FA5F111-3B0D-4CCC-98A2-A56D60ADAF85}"/>
              </a:ext>
            </a:extLst>
          </p:cNvPr>
          <p:cNvSpPr>
            <a:spLocks noGrp="1"/>
          </p:cNvSpPr>
          <p:nvPr>
            <p:ph idx="1"/>
          </p:nvPr>
        </p:nvSpPr>
        <p:spPr>
          <a:xfrm>
            <a:off x="1097280" y="1990164"/>
            <a:ext cx="10058400" cy="4061012"/>
          </a:xfrm>
        </p:spPr>
        <p:txBody>
          <a:bodyPr>
            <a:normAutofit fontScale="85000" lnSpcReduction="20000"/>
          </a:bodyPr>
          <a:lstStyle/>
          <a:p>
            <a:pPr lvl="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Python : used as the primary programming and scripting language.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Notebook : For python scripting, data analysis and research.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Spyder : For application backend Programming.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Pandas : used for data frame manipulation.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NumPy : For array manipulation.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Plotly</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Express : for interactive plots.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Neural Prophet : For Deep Learning modelling and forecasting.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Streamlit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For frontend development.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Html / CSS : For frontend improvement.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Git : For project version control.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8" name="Picture 17" descr="Pin on Medium">
            <a:extLst>
              <a:ext uri="{FF2B5EF4-FFF2-40B4-BE49-F238E27FC236}">
                <a16:creationId xmlns:a16="http://schemas.microsoft.com/office/drawing/2014/main" id="{FDFA79C0-1684-4B17-90B0-AD33A7F6E0A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1168" y="2809449"/>
            <a:ext cx="1038225" cy="1036955"/>
          </a:xfrm>
          <a:prstGeom prst="rect">
            <a:avLst/>
          </a:prstGeom>
          <a:noFill/>
          <a:ln>
            <a:noFill/>
          </a:ln>
        </p:spPr>
      </p:pic>
      <p:pic>
        <p:nvPicPr>
          <p:cNvPr id="19" name="Picture 18">
            <a:extLst>
              <a:ext uri="{FF2B5EF4-FFF2-40B4-BE49-F238E27FC236}">
                <a16:creationId xmlns:a16="http://schemas.microsoft.com/office/drawing/2014/main" id="{D6004FFC-E94F-43C3-95FA-CD82CFDA12B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3504" y="2684037"/>
            <a:ext cx="1112520" cy="1287780"/>
          </a:xfrm>
          <a:prstGeom prst="rect">
            <a:avLst/>
          </a:prstGeom>
          <a:noFill/>
          <a:ln>
            <a:noFill/>
          </a:ln>
        </p:spPr>
      </p:pic>
      <p:pic>
        <p:nvPicPr>
          <p:cNvPr id="22" name="Picture 21">
            <a:extLst>
              <a:ext uri="{FF2B5EF4-FFF2-40B4-BE49-F238E27FC236}">
                <a16:creationId xmlns:a16="http://schemas.microsoft.com/office/drawing/2014/main" id="{4B8289F3-4C6B-4148-AF3B-F511DE8FAE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0001" y="4119288"/>
            <a:ext cx="1940560" cy="1454785"/>
          </a:xfrm>
          <a:prstGeom prst="rect">
            <a:avLst/>
          </a:prstGeom>
          <a:noFill/>
          <a:ln>
            <a:noFill/>
          </a:ln>
        </p:spPr>
      </p:pic>
      <p:pic>
        <p:nvPicPr>
          <p:cNvPr id="23" name="Picture 22" descr="Streamlit Releases Version 1.0, the Fastest Way to Build">
            <a:extLst>
              <a:ext uri="{FF2B5EF4-FFF2-40B4-BE49-F238E27FC236}">
                <a16:creationId xmlns:a16="http://schemas.microsoft.com/office/drawing/2014/main" id="{940AB3F6-E265-4BD4-99A9-678FE8E4245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48495" y="4376462"/>
            <a:ext cx="1607185" cy="940435"/>
          </a:xfrm>
          <a:prstGeom prst="rect">
            <a:avLst/>
          </a:prstGeom>
          <a:noFill/>
          <a:ln>
            <a:noFill/>
          </a:ln>
        </p:spPr>
      </p:pic>
    </p:spTree>
    <p:extLst>
      <p:ext uri="{BB962C8B-B14F-4D97-AF65-F5344CB8AC3E}">
        <p14:creationId xmlns:p14="http://schemas.microsoft.com/office/powerpoint/2010/main" val="413455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2F98-01AD-4440-BB33-F2799710954E}"/>
              </a:ext>
            </a:extLst>
          </p:cNvPr>
          <p:cNvSpPr>
            <a:spLocks noGrp="1"/>
          </p:cNvSpPr>
          <p:nvPr>
            <p:ph type="title"/>
          </p:nvPr>
        </p:nvSpPr>
        <p:spPr/>
        <p:txBody>
          <a:bodyPr/>
          <a:lstStyle/>
          <a:p>
            <a:r>
              <a:rPr lang="en-US" dirty="0"/>
              <a:t>Project Flow</a:t>
            </a:r>
            <a:endParaRPr lang="en-IN" dirty="0"/>
          </a:p>
        </p:txBody>
      </p:sp>
      <p:graphicFrame>
        <p:nvGraphicFramePr>
          <p:cNvPr id="12" name="Content Placeholder 11">
            <a:extLst>
              <a:ext uri="{FF2B5EF4-FFF2-40B4-BE49-F238E27FC236}">
                <a16:creationId xmlns:a16="http://schemas.microsoft.com/office/drawing/2014/main" id="{E50E0B2D-1A9C-49A7-9A06-3817EF8602DE}"/>
              </a:ext>
            </a:extLst>
          </p:cNvPr>
          <p:cNvGraphicFramePr>
            <a:graphicFrameLocks noGrp="1"/>
          </p:cNvGraphicFramePr>
          <p:nvPr>
            <p:ph idx="1"/>
            <p:extLst>
              <p:ext uri="{D42A27DB-BD31-4B8C-83A1-F6EECF244321}">
                <p14:modId xmlns:p14="http://schemas.microsoft.com/office/powerpoint/2010/main" val="317721967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938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1FA3-0EC6-41B2-B324-D87980C36BC1}"/>
              </a:ext>
            </a:extLst>
          </p:cNvPr>
          <p:cNvSpPr>
            <a:spLocks noGrp="1"/>
          </p:cNvSpPr>
          <p:nvPr>
            <p:ph type="title"/>
          </p:nvPr>
        </p:nvSpPr>
        <p:spPr/>
        <p:txBody>
          <a:bodyPr/>
          <a:lstStyle/>
          <a:p>
            <a:r>
              <a:rPr lang="en-US" dirty="0"/>
              <a:t> Import Data</a:t>
            </a:r>
            <a:endParaRPr lang="en-IN" dirty="0"/>
          </a:p>
        </p:txBody>
      </p:sp>
      <p:sp>
        <p:nvSpPr>
          <p:cNvPr id="3" name="Content Placeholder 2">
            <a:extLst>
              <a:ext uri="{FF2B5EF4-FFF2-40B4-BE49-F238E27FC236}">
                <a16:creationId xmlns:a16="http://schemas.microsoft.com/office/drawing/2014/main" id="{FCB6EB2C-EA25-4076-BD84-0CCEFAA93F8C}"/>
              </a:ext>
            </a:extLst>
          </p:cNvPr>
          <p:cNvSpPr>
            <a:spLocks noGrp="1"/>
          </p:cNvSpPr>
          <p:nvPr>
            <p:ph sz="half" idx="1"/>
          </p:nvPr>
        </p:nvSpPr>
        <p:spPr>
          <a:xfrm>
            <a:off x="1097278" y="1971676"/>
            <a:ext cx="4937760" cy="3897418"/>
          </a:xfrm>
        </p:spPr>
        <p:txBody>
          <a:bodyPr/>
          <a:lstStyle/>
          <a:p>
            <a:pPr>
              <a:buFont typeface="Wingdings" panose="05000000000000000000" pitchFamily="2" charset="2"/>
              <a:buChar char="Ø"/>
            </a:pPr>
            <a:r>
              <a:rPr lang="en-US" dirty="0"/>
              <a:t> All the csv and json files collected for this project stored inside a folder “datasets” in the repository.</a:t>
            </a:r>
          </a:p>
          <a:p>
            <a:pPr>
              <a:buFont typeface="Wingdings" panose="05000000000000000000" pitchFamily="2" charset="2"/>
              <a:buChar char="Ø"/>
            </a:pPr>
            <a:r>
              <a:rPr lang="en-US" dirty="0"/>
              <a:t> Now load this csv files as pandas </a:t>
            </a:r>
            <a:r>
              <a:rPr lang="en-US" dirty="0" err="1"/>
              <a:t>dataframe</a:t>
            </a:r>
            <a:r>
              <a:rPr lang="en-US" dirty="0"/>
              <a:t> object into the python program to get access on this datasets.</a:t>
            </a:r>
          </a:p>
          <a:p>
            <a:pPr>
              <a:buFont typeface="Wingdings" panose="05000000000000000000" pitchFamily="2" charset="2"/>
              <a:buChar char="Ø"/>
            </a:pPr>
            <a:r>
              <a:rPr lang="en-US" dirty="0"/>
              <a:t> The json file imported as json object using python in-built json library.  </a:t>
            </a:r>
            <a:endParaRPr lang="en-IN" dirty="0"/>
          </a:p>
        </p:txBody>
      </p:sp>
      <p:pic>
        <p:nvPicPr>
          <p:cNvPr id="9" name="Content Placeholder 8" descr="Production Data Export - CloudOasis">
            <a:extLst>
              <a:ext uri="{FF2B5EF4-FFF2-40B4-BE49-F238E27FC236}">
                <a16:creationId xmlns:a16="http://schemas.microsoft.com/office/drawing/2014/main" id="{1221766B-DEB5-4277-BEFF-12D7AA67DEA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71474" y="1971676"/>
            <a:ext cx="3659280" cy="241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36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F2D2-F96F-4224-843C-624BD1C990A0}"/>
              </a:ext>
            </a:extLst>
          </p:cNvPr>
          <p:cNvSpPr>
            <a:spLocks noGrp="1"/>
          </p:cNvSpPr>
          <p:nvPr>
            <p:ph type="title"/>
          </p:nvPr>
        </p:nvSpPr>
        <p:spPr/>
        <p:txBody>
          <a:bodyPr/>
          <a:lstStyle/>
          <a:p>
            <a:r>
              <a:rPr lang="en-US" dirty="0"/>
              <a:t>Data Cleaning</a:t>
            </a:r>
            <a:endParaRPr lang="en-IN" dirty="0"/>
          </a:p>
        </p:txBody>
      </p:sp>
      <p:sp>
        <p:nvSpPr>
          <p:cNvPr id="4" name="Content Placeholder 3">
            <a:extLst>
              <a:ext uri="{FF2B5EF4-FFF2-40B4-BE49-F238E27FC236}">
                <a16:creationId xmlns:a16="http://schemas.microsoft.com/office/drawing/2014/main" id="{2A1BD0F9-7E16-4817-ADD8-6EC434F88535}"/>
              </a:ext>
            </a:extLst>
          </p:cNvPr>
          <p:cNvSpPr>
            <a:spLocks noGrp="1"/>
          </p:cNvSpPr>
          <p:nvPr>
            <p:ph sz="half" idx="2"/>
          </p:nvPr>
        </p:nvSpPr>
        <p:spPr>
          <a:xfrm>
            <a:off x="1318764" y="3125368"/>
            <a:ext cx="4423186" cy="1311561"/>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All the unnecessary features removed.</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Missing Values imputed on monthly average data.</a:t>
            </a:r>
          </a:p>
        </p:txBody>
      </p:sp>
      <p:pic>
        <p:nvPicPr>
          <p:cNvPr id="4102" name="Picture 6" descr="Why is Data Cleaning important? | Xaltius">
            <a:extLst>
              <a:ext uri="{FF2B5EF4-FFF2-40B4-BE49-F238E27FC236}">
                <a16:creationId xmlns:a16="http://schemas.microsoft.com/office/drawing/2014/main" id="{D33C1522-3545-4684-8D52-0E777663DAE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613755" y="2250143"/>
            <a:ext cx="5541925" cy="351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40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9278-3AED-4551-B340-4D3D40481798}"/>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38190EC9-BC20-4740-A62F-4A295095927D}"/>
              </a:ext>
            </a:extLst>
          </p:cNvPr>
          <p:cNvSpPr>
            <a:spLocks noGrp="1"/>
          </p:cNvSpPr>
          <p:nvPr>
            <p:ph sz="half" idx="1"/>
          </p:nvPr>
        </p:nvSpPr>
        <p:spPr>
          <a:xfrm>
            <a:off x="1097280" y="2168464"/>
            <a:ext cx="4937760" cy="3048995"/>
          </a:xfrm>
        </p:spPr>
        <p:txBody>
          <a:bodyPr/>
          <a:lstStyle/>
          <a:p>
            <a:pPr marL="0" indent="0">
              <a:buNone/>
            </a:pPr>
            <a:r>
              <a:rPr lang="en-US" dirty="0">
                <a:latin typeface="Times New Roman" panose="02020603050405020304" pitchFamily="18" charset="0"/>
                <a:cs typeface="Times New Roman" panose="02020603050405020304" pitchFamily="18" charset="0"/>
              </a:rPr>
              <a:t>This Exploratory Data Analysis contains,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Lag Plot and Analysis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ACF or Autocorrelation plots and Analysis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Trend Plot and Analysis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Seasonal Plot and Analysis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Chloropleth Map of Average Temperature by Countries and Analysis</a:t>
            </a:r>
          </a:p>
          <a:p>
            <a:endParaRPr lang="en-IN" dirty="0"/>
          </a:p>
        </p:txBody>
      </p:sp>
      <p:pic>
        <p:nvPicPr>
          <p:cNvPr id="5122" name="Picture 2" descr="Exploratory Data Analysis - Blog | luminousmen">
            <a:extLst>
              <a:ext uri="{FF2B5EF4-FFF2-40B4-BE49-F238E27FC236}">
                <a16:creationId xmlns:a16="http://schemas.microsoft.com/office/drawing/2014/main" id="{B56D0E40-C8AD-4992-A398-2C4812AB179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9" y="2007967"/>
            <a:ext cx="4682843" cy="350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6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E2E4-BEEA-4495-BE1E-9E2BFF3FB50D}"/>
              </a:ext>
            </a:extLst>
          </p:cNvPr>
          <p:cNvSpPr>
            <a:spLocks noGrp="1"/>
          </p:cNvSpPr>
          <p:nvPr>
            <p:ph type="title"/>
          </p:nvPr>
        </p:nvSpPr>
        <p:spPr/>
        <p:txBody>
          <a:bodyPr/>
          <a:lstStyle/>
          <a:p>
            <a:r>
              <a:rPr lang="en-US" dirty="0"/>
              <a:t>Data Preparation</a:t>
            </a:r>
            <a:endParaRPr lang="en-IN" dirty="0"/>
          </a:p>
        </p:txBody>
      </p:sp>
      <p:sp>
        <p:nvSpPr>
          <p:cNvPr id="3" name="Content Placeholder 2">
            <a:extLst>
              <a:ext uri="{FF2B5EF4-FFF2-40B4-BE49-F238E27FC236}">
                <a16:creationId xmlns:a16="http://schemas.microsoft.com/office/drawing/2014/main" id="{5F8547E8-893D-47FD-9A62-56D77E981426}"/>
              </a:ext>
            </a:extLst>
          </p:cNvPr>
          <p:cNvSpPr>
            <a:spLocks noGrp="1"/>
          </p:cNvSpPr>
          <p:nvPr>
            <p:ph sz="half" idx="1"/>
          </p:nvPr>
        </p:nvSpPr>
        <p:spPr>
          <a:xfrm>
            <a:off x="1097280" y="2795993"/>
            <a:ext cx="5500744" cy="1677395"/>
          </a:xfrm>
        </p:spPr>
        <p:txBody>
          <a:bodyPr>
            <a:normAutofit/>
          </a:bodyPr>
          <a:lstStyle/>
          <a:p>
            <a:pPr>
              <a:buFont typeface="Wingdings" panose="05000000000000000000" pitchFamily="2" charset="2"/>
              <a:buChar char="Ø"/>
            </a:pPr>
            <a:r>
              <a:rPr lang="en-US" dirty="0"/>
              <a:t> Data prepared for training and validation.</a:t>
            </a:r>
          </a:p>
          <a:p>
            <a:pPr>
              <a:buFont typeface="Wingdings" panose="05000000000000000000" pitchFamily="2" charset="2"/>
              <a:buChar char="Ø"/>
            </a:pPr>
            <a:r>
              <a:rPr lang="en-US" dirty="0"/>
              <a:t> First 80% of data used as training data for training.</a:t>
            </a:r>
          </a:p>
          <a:p>
            <a:pPr>
              <a:buFont typeface="Wingdings" panose="05000000000000000000" pitchFamily="2" charset="2"/>
              <a:buChar char="Ø"/>
            </a:pPr>
            <a:r>
              <a:rPr lang="en-US" dirty="0"/>
              <a:t> Last 20% of data used as test data for validation.</a:t>
            </a:r>
            <a:endParaRPr lang="en-IN" dirty="0"/>
          </a:p>
        </p:txBody>
      </p:sp>
      <p:pic>
        <p:nvPicPr>
          <p:cNvPr id="8194" name="Picture 2" descr="testing data in machine learning online -">
            <a:extLst>
              <a:ext uri="{FF2B5EF4-FFF2-40B4-BE49-F238E27FC236}">
                <a16:creationId xmlns:a16="http://schemas.microsoft.com/office/drawing/2014/main" id="{FAB9CE89-A26C-4155-9859-9278CD83B44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10991" y="2129048"/>
            <a:ext cx="3109409" cy="3289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888248"/>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379</TotalTime>
  <Words>670</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Retrospect</vt:lpstr>
      <vt:lpstr>Climate Change Analysis and Forecasting</vt:lpstr>
      <vt:lpstr>Objective</vt:lpstr>
      <vt:lpstr>About Data</vt:lpstr>
      <vt:lpstr>Software and Tools</vt:lpstr>
      <vt:lpstr>Project Flow</vt:lpstr>
      <vt:lpstr> Import Data</vt:lpstr>
      <vt:lpstr>Data Cleaning</vt:lpstr>
      <vt:lpstr>Exploratory Data Analysis</vt:lpstr>
      <vt:lpstr>Data Preparation</vt:lpstr>
      <vt:lpstr>Model Selection and Training</vt:lpstr>
      <vt:lpstr>Model Validation</vt:lpstr>
      <vt:lpstr>Frontend Development</vt:lpstr>
      <vt:lpstr>Architecture of this Application</vt:lpstr>
      <vt:lpstr>Deployment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Analysis and Forecasting</dc:title>
  <dc:creator>SACHIN SARKAR</dc:creator>
  <cp:lastModifiedBy>SACHIN SARKAR</cp:lastModifiedBy>
  <cp:revision>1</cp:revision>
  <dcterms:created xsi:type="dcterms:W3CDTF">2021-12-26T14:21:57Z</dcterms:created>
  <dcterms:modified xsi:type="dcterms:W3CDTF">2021-12-26T20:41:29Z</dcterms:modified>
</cp:coreProperties>
</file>