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1e8ed6ee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1e8ed6e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144056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144056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73fc03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73fc03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144056b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144056b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44056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4144056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144056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144056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1e8ed6ee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1e8ed6ee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144056b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144056b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144056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144056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144056b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144056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144056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144056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73fc0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73fc0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144056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144056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4144056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4144056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hyperlink" Target="http://drive.google.com/file/d/1zr09ZxB2q_R-IXs-gFJQxFnsw4m1BYBd/view" TargetMode="External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hyperlink" Target="http://drive.google.com/file/d/1dIqMk5ScoORz3PwYodgNiu2jANHqJ63f/view" TargetMode="External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://drive.google.com/file/d/1Ve_xSBZb5w3Tl82-oMlok3gE_yY-ujD1/view" TargetMode="External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hyperlink" Target="http://drive.google.com/file/d/1Fek80nd9jV4AZT4Xx-Nl2oV_g3gcxpu8/view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2" title="right_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775" y="1027950"/>
            <a:ext cx="6372550" cy="34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3" title="stop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200" y="1029600"/>
            <a:ext cx="6372000" cy="347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 title="rolling forwar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675" y="1104025"/>
            <a:ext cx="7296800" cy="34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 title="rolling backwar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00" y="1105200"/>
            <a:ext cx="7297200" cy="342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