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6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-16933" y="0"/>
            <a:ext cx="12231160" cy="6856214"/>
            <a:chOff x="-16933" y="0"/>
            <a:chExt cx="12231160" cy="6856214"/>
          </a:xfrm>
        </p:grpSpPr>
        <p:pic>
          <p:nvPicPr>
            <p:cNvPr id="17" name="Shape 1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8824" cy="6856214"/>
            </a:xfrm>
            <a:prstGeom prst="rect">
              <a:avLst/>
            </a:prstGeom>
          </p:spPr>
        </p:pic>
        <p:sp>
          <p:nvSpPr>
            <p:cNvPr id="18" name="Shape 18"/>
            <p:cNvSpPr/>
            <p:nvPr/>
          </p:nvSpPr>
          <p:spPr>
            <a:xfrm>
              <a:off x="2328332" y="1540930"/>
              <a:ext cx="7543802" cy="3835401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19" name="Shape 1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16933" y="3147608"/>
              <a:ext cx="2478023" cy="612648"/>
            </a:xfrm>
            <a:prstGeom prst="rect">
              <a:avLst/>
            </a:prstGeom>
          </p:spPr>
        </p:pic>
        <p:pic>
          <p:nvPicPr>
            <p:cNvPr id="20" name="Shape 2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9736202" y="3147608"/>
              <a:ext cx="2478023" cy="612648"/>
            </a:xfrm>
            <a:prstGeom prst="rect">
              <a:avLst/>
            </a:prstGeom>
          </p:spPr>
        </p:pic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320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Font typeface="Garamond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Garamond"/>
              <a:buNone/>
              <a:defRPr/>
            </a:lvl2pPr>
            <a:lvl3pPr marL="914400" marR="0" indent="0" algn="ct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Garamond"/>
              <a:buNone/>
              <a:defRPr/>
            </a:lvl3pPr>
            <a:lvl4pPr marL="1371600" marR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Garamond"/>
              <a:buNone/>
              <a:defRPr/>
            </a:lvl4pPr>
            <a:lvl5pPr marL="1828800" marR="0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None/>
              <a:defRPr/>
            </a:lvl5pPr>
            <a:lvl6pPr marL="2286000" marR="0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None/>
              <a:defRPr/>
            </a:lvl6pPr>
            <a:lvl7pPr marL="2743200" marR="0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None/>
              <a:defRPr/>
            </a:lvl7pPr>
            <a:lvl8pPr marL="3200400" marR="0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None/>
              <a:defRPr/>
            </a:lvl8pPr>
            <a:lvl9pPr marL="3657600" marR="0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983232" y="5037662"/>
            <a:ext cx="8974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692397" y="5037662"/>
            <a:ext cx="5214634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956900" y="5037662"/>
            <a:ext cx="55116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2692399" y="3522130"/>
            <a:ext cx="681566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295400" y="4815414"/>
            <a:ext cx="9609666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1041426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ctr" rtl="0">
              <a:buClr>
                <a:schemeClr val="dk1"/>
              </a:buClr>
              <a:buFont typeface="Garamond"/>
              <a:buNone/>
              <a:defRPr/>
            </a:lvl1pPr>
            <a:lvl2pPr marL="457200" marR="0" indent="0" algn="l" rtl="0">
              <a:buClr>
                <a:schemeClr val="dk1"/>
              </a:buClr>
              <a:buFont typeface="Garamond"/>
              <a:buNone/>
              <a:defRPr/>
            </a:lvl2pPr>
            <a:lvl3pPr marL="914400" marR="0" indent="0" algn="l" rtl="0">
              <a:buClr>
                <a:schemeClr val="dk1"/>
              </a:buClr>
              <a:buFont typeface="Garamond"/>
              <a:buNone/>
              <a:defRPr/>
            </a:lvl3pPr>
            <a:lvl4pPr marL="1371600" marR="0" indent="0" algn="l" rtl="0">
              <a:buClr>
                <a:schemeClr val="dk1"/>
              </a:buClr>
              <a:buFont typeface="Garamond"/>
              <a:buNone/>
              <a:defRPr/>
            </a:lvl4pPr>
            <a:lvl5pPr marL="1828800" marR="0" indent="0" algn="l" rtl="0">
              <a:buClr>
                <a:schemeClr val="dk1"/>
              </a:buClr>
              <a:buFont typeface="Garamond"/>
              <a:buNone/>
              <a:defRPr/>
            </a:lvl5pPr>
            <a:lvl6pPr marL="2286000" marR="0" indent="0" algn="l" rtl="0">
              <a:buClr>
                <a:schemeClr val="dk1"/>
              </a:buClr>
              <a:buFont typeface="Garamond"/>
              <a:buNone/>
              <a:defRPr/>
            </a:lvl6pPr>
            <a:lvl7pPr marL="2743200" marR="0" indent="0" algn="l" rtl="0">
              <a:buClr>
                <a:schemeClr val="dk1"/>
              </a:buClr>
              <a:buFont typeface="Garamond"/>
              <a:buNone/>
              <a:defRPr/>
            </a:lvl7pPr>
            <a:lvl8pPr marL="3200400" marR="0" indent="0" algn="l" rtl="0">
              <a:buClr>
                <a:schemeClr val="dk1"/>
              </a:buClr>
              <a:buFont typeface="Garamond"/>
              <a:buNone/>
              <a:defRPr/>
            </a:lvl8pPr>
            <a:lvl9pPr marL="3657600" marR="0" indent="0" algn="l" rtl="0">
              <a:buClr>
                <a:schemeClr val="dk1"/>
              </a:buClr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295400" y="5382153"/>
            <a:ext cx="9609666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buFont typeface="Garamond"/>
              <a:buNone/>
              <a:defRPr/>
            </a:lvl1pPr>
            <a:lvl2pPr marL="457200" indent="0" rtl="0">
              <a:buFont typeface="Garamond"/>
              <a:buNone/>
              <a:defRPr/>
            </a:lvl2pPr>
            <a:lvl3pPr marL="914400" indent="0" rtl="0">
              <a:buFont typeface="Garamond"/>
              <a:buNone/>
              <a:defRPr/>
            </a:lvl3pPr>
            <a:lvl4pPr marL="1371600" indent="0" rtl="0">
              <a:buFont typeface="Garamond"/>
              <a:buNone/>
              <a:defRPr/>
            </a:lvl4pPr>
            <a:lvl5pPr marL="1828800" indent="0" rtl="0">
              <a:buFont typeface="Garamond"/>
              <a:buNone/>
              <a:defRPr/>
            </a:lvl5pPr>
            <a:lvl6pPr marL="2286000" indent="0" rtl="0">
              <a:buFont typeface="Garamond"/>
              <a:buNone/>
              <a:defRPr/>
            </a:lvl6pPr>
            <a:lvl7pPr marL="2743200" indent="0" rtl="0">
              <a:buFont typeface="Garamond"/>
              <a:buNone/>
              <a:defRPr/>
            </a:lvl7pPr>
            <a:lvl8pPr marL="3200400" indent="0" rtl="0">
              <a:buFont typeface="Garamond"/>
              <a:buNone/>
              <a:defRPr/>
            </a:lvl8pPr>
            <a:lvl9pPr marL="3657600" indent="0" rtl="0"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303867" y="982132"/>
            <a:ext cx="9592731" cy="2954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303867" y="4343398"/>
            <a:ext cx="9592731" cy="153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buClr>
                <a:schemeClr val="dk1"/>
              </a:buClr>
              <a:buFont typeface="Garamond"/>
              <a:buNone/>
              <a:defRPr/>
            </a:lvl1pPr>
            <a:lvl2pPr marL="457200" indent="0" rtl="0">
              <a:buClr>
                <a:srgbClr val="888888"/>
              </a:buClr>
              <a:buFont typeface="Garamond"/>
              <a:buNone/>
              <a:defRPr/>
            </a:lvl2pPr>
            <a:lvl3pPr marL="914400" indent="0" rtl="0">
              <a:buClr>
                <a:srgbClr val="888888"/>
              </a:buClr>
              <a:buFont typeface="Garamond"/>
              <a:buNone/>
              <a:defRPr/>
            </a:lvl3pPr>
            <a:lvl4pPr marL="1371600" indent="0" rtl="0">
              <a:buClr>
                <a:srgbClr val="888888"/>
              </a:buClr>
              <a:buFont typeface="Garamond"/>
              <a:buNone/>
              <a:defRPr/>
            </a:lvl4pPr>
            <a:lvl5pPr marL="1828800" indent="0" rtl="0">
              <a:buClr>
                <a:srgbClr val="888888"/>
              </a:buClr>
              <a:buFont typeface="Garamond"/>
              <a:buNone/>
              <a:defRPr/>
            </a:lvl5pPr>
            <a:lvl6pPr marL="2286000" indent="0" rtl="0">
              <a:buClr>
                <a:srgbClr val="888888"/>
              </a:buClr>
              <a:buFont typeface="Garamond"/>
              <a:buNone/>
              <a:defRPr/>
            </a:lvl6pPr>
            <a:lvl7pPr marL="2743200" indent="0" rtl="0">
              <a:buClr>
                <a:srgbClr val="888888"/>
              </a:buClr>
              <a:buFont typeface="Garamond"/>
              <a:buNone/>
              <a:defRPr/>
            </a:lvl7pPr>
            <a:lvl8pPr marL="3200400" indent="0" rtl="0">
              <a:buClr>
                <a:srgbClr val="888888"/>
              </a:buClr>
              <a:buFont typeface="Garamond"/>
              <a:buNone/>
              <a:defRPr/>
            </a:lvl8pPr>
            <a:lvl9pPr marL="3657600" indent="0" rtl="0">
              <a:buClr>
                <a:srgbClr val="888888"/>
              </a:buClr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446212" y="982132"/>
            <a:ext cx="9296397" cy="23706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674811" y="3352800"/>
            <a:ext cx="8839201" cy="5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r" rtl="0">
              <a:buFont typeface="Garamond"/>
              <a:buNone/>
              <a:defRPr/>
            </a:lvl1pPr>
            <a:lvl2pPr marL="457200" indent="0" rtl="0">
              <a:buFont typeface="Garamond"/>
              <a:buNone/>
              <a:defRPr/>
            </a:lvl2pPr>
            <a:lvl3pPr marL="914400" indent="0" rtl="0">
              <a:buFont typeface="Garamond"/>
              <a:buNone/>
              <a:defRPr/>
            </a:lvl3pPr>
            <a:lvl4pPr marL="1371600" indent="0" rtl="0">
              <a:buFont typeface="Garamond"/>
              <a:buNone/>
              <a:defRPr/>
            </a:lvl4pPr>
            <a:lvl5pPr marL="1828800" indent="0" rtl="0">
              <a:buFont typeface="Garamond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295400" y="4343398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buClr>
                <a:schemeClr val="dk1"/>
              </a:buClr>
              <a:buFont typeface="Garamond"/>
              <a:buNone/>
              <a:defRPr/>
            </a:lvl1pPr>
            <a:lvl2pPr marL="457200" indent="0" rtl="0">
              <a:buClr>
                <a:srgbClr val="888888"/>
              </a:buClr>
              <a:buFont typeface="Garamond"/>
              <a:buNone/>
              <a:defRPr/>
            </a:lvl2pPr>
            <a:lvl3pPr marL="914400" indent="0" rtl="0">
              <a:buClr>
                <a:srgbClr val="888888"/>
              </a:buClr>
              <a:buFont typeface="Garamond"/>
              <a:buNone/>
              <a:defRPr/>
            </a:lvl3pPr>
            <a:lvl4pPr marL="1371600" indent="0" rtl="0">
              <a:buClr>
                <a:srgbClr val="888888"/>
              </a:buClr>
              <a:buFont typeface="Garamond"/>
              <a:buNone/>
              <a:defRPr/>
            </a:lvl4pPr>
            <a:lvl5pPr marL="1828800" indent="0" rtl="0">
              <a:buClr>
                <a:srgbClr val="888888"/>
              </a:buClr>
              <a:buFont typeface="Garamond"/>
              <a:buNone/>
              <a:defRPr/>
            </a:lvl5pPr>
            <a:lvl6pPr marL="2286000" indent="0" rtl="0">
              <a:buClr>
                <a:srgbClr val="888888"/>
              </a:buClr>
              <a:buFont typeface="Garamond"/>
              <a:buNone/>
              <a:defRPr/>
            </a:lvl6pPr>
            <a:lvl7pPr marL="2743200" indent="0" rtl="0">
              <a:buClr>
                <a:srgbClr val="888888"/>
              </a:buClr>
              <a:buFont typeface="Garamond"/>
              <a:buNone/>
              <a:defRPr/>
            </a:lvl7pPr>
            <a:lvl8pPr marL="3200400" indent="0" rtl="0">
              <a:buClr>
                <a:srgbClr val="888888"/>
              </a:buClr>
              <a:buFont typeface="Garamond"/>
              <a:buNone/>
              <a:defRPr/>
            </a:lvl8pPr>
            <a:lvl9pPr marL="3657600" indent="0" rtl="0">
              <a:buClr>
                <a:srgbClr val="888888"/>
              </a:buClr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0600267" y="282786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295401" y="3308580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295400" y="4777380"/>
            <a:ext cx="9609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Clr>
                <a:schemeClr val="dk1"/>
              </a:buClr>
              <a:buFont typeface="Garamond"/>
              <a:buNone/>
              <a:defRPr/>
            </a:lvl1pPr>
            <a:lvl2pPr marL="457200" indent="0" rtl="0">
              <a:buClr>
                <a:srgbClr val="888888"/>
              </a:buClr>
              <a:buFont typeface="Garamond"/>
              <a:buNone/>
              <a:defRPr/>
            </a:lvl2pPr>
            <a:lvl3pPr marL="914400" indent="0" rtl="0">
              <a:buClr>
                <a:srgbClr val="888888"/>
              </a:buClr>
              <a:buFont typeface="Garamond"/>
              <a:buNone/>
              <a:defRPr/>
            </a:lvl3pPr>
            <a:lvl4pPr marL="1371600" indent="0" rtl="0">
              <a:buClr>
                <a:srgbClr val="888888"/>
              </a:buClr>
              <a:buFont typeface="Garamond"/>
              <a:buNone/>
              <a:defRPr/>
            </a:lvl4pPr>
            <a:lvl5pPr marL="1828800" indent="0" rtl="0">
              <a:buClr>
                <a:srgbClr val="888888"/>
              </a:buClr>
              <a:buFont typeface="Garamond"/>
              <a:buNone/>
              <a:defRPr/>
            </a:lvl5pPr>
            <a:lvl6pPr marL="2286000" indent="0" rtl="0">
              <a:buClr>
                <a:srgbClr val="888888"/>
              </a:buClr>
              <a:buFont typeface="Garamond"/>
              <a:buNone/>
              <a:defRPr/>
            </a:lvl6pPr>
            <a:lvl7pPr marL="2743200" indent="0" rtl="0">
              <a:buClr>
                <a:srgbClr val="888888"/>
              </a:buClr>
              <a:buFont typeface="Garamond"/>
              <a:buNone/>
              <a:defRPr/>
            </a:lvl7pPr>
            <a:lvl8pPr marL="3200400" indent="0" rtl="0">
              <a:buClr>
                <a:srgbClr val="888888"/>
              </a:buClr>
              <a:buFont typeface="Garamond"/>
              <a:buNone/>
              <a:defRPr/>
            </a:lvl8pPr>
            <a:lvl9pPr marL="3657600" indent="0" rtl="0">
              <a:buClr>
                <a:srgbClr val="888888"/>
              </a:buClr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446212" y="982132"/>
            <a:ext cx="9296397" cy="2243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295400" y="3639312"/>
            <a:ext cx="9609668" cy="886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Clr>
                <a:schemeClr val="dk1"/>
              </a:buClr>
              <a:buFont typeface="Garamond"/>
              <a:buNone/>
              <a:defRPr/>
            </a:lvl1pPr>
            <a:lvl2pPr marL="457200" indent="0" rtl="0">
              <a:buClr>
                <a:srgbClr val="888888"/>
              </a:buClr>
              <a:buFont typeface="Garamond"/>
              <a:buNone/>
              <a:defRPr/>
            </a:lvl2pPr>
            <a:lvl3pPr marL="914400" indent="0" rtl="0">
              <a:buClr>
                <a:srgbClr val="888888"/>
              </a:buClr>
              <a:buFont typeface="Garamond"/>
              <a:buNone/>
              <a:defRPr/>
            </a:lvl3pPr>
            <a:lvl4pPr marL="1371600" indent="0" rtl="0">
              <a:buClr>
                <a:srgbClr val="888888"/>
              </a:buClr>
              <a:buFont typeface="Garamond"/>
              <a:buNone/>
              <a:defRPr/>
            </a:lvl4pPr>
            <a:lvl5pPr marL="1828800" indent="0" rtl="0">
              <a:buClr>
                <a:srgbClr val="888888"/>
              </a:buClr>
              <a:buFont typeface="Garamond"/>
              <a:buNone/>
              <a:defRPr/>
            </a:lvl5pPr>
            <a:lvl6pPr marL="2286000" indent="0" rtl="0">
              <a:buClr>
                <a:srgbClr val="888888"/>
              </a:buClr>
              <a:buFont typeface="Garamond"/>
              <a:buNone/>
              <a:defRPr/>
            </a:lvl6pPr>
            <a:lvl7pPr marL="2743200" indent="0" rtl="0">
              <a:buClr>
                <a:srgbClr val="888888"/>
              </a:buClr>
              <a:buFont typeface="Garamond"/>
              <a:buNone/>
              <a:defRPr/>
            </a:lvl7pPr>
            <a:lvl8pPr marL="3200400" indent="0" rtl="0">
              <a:buClr>
                <a:srgbClr val="888888"/>
              </a:buClr>
              <a:buFont typeface="Garamond"/>
              <a:buNone/>
              <a:defRPr/>
            </a:lvl8pPr>
            <a:lvl9pPr marL="3657600" indent="0" rtl="0">
              <a:buClr>
                <a:srgbClr val="888888"/>
              </a:buClr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1295400" y="4529667"/>
            <a:ext cx="9609668" cy="134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Clr>
                <a:schemeClr val="dk1"/>
              </a:buClr>
              <a:buFont typeface="Garamond"/>
              <a:buNone/>
              <a:defRPr/>
            </a:lvl1pPr>
            <a:lvl2pPr marL="457200" indent="0" rtl="0">
              <a:buClr>
                <a:srgbClr val="888888"/>
              </a:buClr>
              <a:buFont typeface="Garamond"/>
              <a:buNone/>
              <a:defRPr/>
            </a:lvl2pPr>
            <a:lvl3pPr marL="914400" indent="0" rtl="0">
              <a:buClr>
                <a:srgbClr val="888888"/>
              </a:buClr>
              <a:buFont typeface="Garamond"/>
              <a:buNone/>
              <a:defRPr/>
            </a:lvl3pPr>
            <a:lvl4pPr marL="1371600" indent="0" rtl="0">
              <a:buClr>
                <a:srgbClr val="888888"/>
              </a:buClr>
              <a:buFont typeface="Garamond"/>
              <a:buNone/>
              <a:defRPr/>
            </a:lvl4pPr>
            <a:lvl5pPr marL="1828800" indent="0" rtl="0">
              <a:buClr>
                <a:srgbClr val="888888"/>
              </a:buClr>
              <a:buFont typeface="Garamond"/>
              <a:buNone/>
              <a:defRPr/>
            </a:lvl5pPr>
            <a:lvl6pPr marL="2286000" indent="0" rtl="0">
              <a:buClr>
                <a:srgbClr val="888888"/>
              </a:buClr>
              <a:buFont typeface="Garamond"/>
              <a:buNone/>
              <a:defRPr/>
            </a:lvl6pPr>
            <a:lvl7pPr marL="2743200" indent="0" rtl="0">
              <a:buClr>
                <a:srgbClr val="888888"/>
              </a:buClr>
              <a:buFont typeface="Garamond"/>
              <a:buNone/>
              <a:defRPr/>
            </a:lvl7pPr>
            <a:lvl8pPr marL="3200400" indent="0" rtl="0">
              <a:buClr>
                <a:srgbClr val="888888"/>
              </a:buClr>
              <a:buFont typeface="Garamond"/>
              <a:buNone/>
              <a:defRPr/>
            </a:lvl8pPr>
            <a:lvl9pPr marL="3657600" indent="0" rtl="0">
              <a:buClr>
                <a:srgbClr val="888888"/>
              </a:buClr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0600267" y="259926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295400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295400" y="3630167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Clr>
                <a:schemeClr val="dk1"/>
              </a:buClr>
              <a:buFont typeface="Garamond"/>
              <a:buNone/>
              <a:defRPr/>
            </a:lvl1pPr>
            <a:lvl2pPr marL="457200" indent="0" rtl="0">
              <a:buClr>
                <a:srgbClr val="888888"/>
              </a:buClr>
              <a:buFont typeface="Garamond"/>
              <a:buNone/>
              <a:defRPr/>
            </a:lvl2pPr>
            <a:lvl3pPr marL="914400" indent="0" rtl="0">
              <a:buClr>
                <a:srgbClr val="888888"/>
              </a:buClr>
              <a:buFont typeface="Garamond"/>
              <a:buNone/>
              <a:defRPr/>
            </a:lvl3pPr>
            <a:lvl4pPr marL="1371600" indent="0" rtl="0">
              <a:buClr>
                <a:srgbClr val="888888"/>
              </a:buClr>
              <a:buFont typeface="Garamond"/>
              <a:buNone/>
              <a:defRPr/>
            </a:lvl4pPr>
            <a:lvl5pPr marL="1828800" indent="0" rtl="0">
              <a:buClr>
                <a:srgbClr val="888888"/>
              </a:buClr>
              <a:buFont typeface="Garamond"/>
              <a:buNone/>
              <a:defRPr/>
            </a:lvl5pPr>
            <a:lvl6pPr marL="2286000" indent="0" rtl="0">
              <a:buClr>
                <a:srgbClr val="888888"/>
              </a:buClr>
              <a:buFont typeface="Garamond"/>
              <a:buNone/>
              <a:defRPr/>
            </a:lvl6pPr>
            <a:lvl7pPr marL="2743200" indent="0" rtl="0">
              <a:buClr>
                <a:srgbClr val="888888"/>
              </a:buClr>
              <a:buFont typeface="Garamond"/>
              <a:buNone/>
              <a:defRPr/>
            </a:lvl7pPr>
            <a:lvl8pPr marL="3200400" indent="0" rtl="0">
              <a:buClr>
                <a:srgbClr val="888888"/>
              </a:buClr>
              <a:buFont typeface="Garamond"/>
              <a:buNone/>
              <a:defRPr/>
            </a:lvl8pPr>
            <a:lvl9pPr marL="3657600" indent="0" rtl="0">
              <a:buClr>
                <a:srgbClr val="888888"/>
              </a:buClr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1295400" y="4470398"/>
            <a:ext cx="9609669" cy="1405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Clr>
                <a:schemeClr val="dk1"/>
              </a:buClr>
              <a:buFont typeface="Garamond"/>
              <a:buNone/>
              <a:defRPr/>
            </a:lvl1pPr>
            <a:lvl2pPr marL="457200" indent="0" rtl="0">
              <a:buClr>
                <a:srgbClr val="888888"/>
              </a:buClr>
              <a:buFont typeface="Garamond"/>
              <a:buNone/>
              <a:defRPr/>
            </a:lvl2pPr>
            <a:lvl3pPr marL="914400" indent="0" rtl="0">
              <a:buClr>
                <a:srgbClr val="888888"/>
              </a:buClr>
              <a:buFont typeface="Garamond"/>
              <a:buNone/>
              <a:defRPr/>
            </a:lvl3pPr>
            <a:lvl4pPr marL="1371600" indent="0" rtl="0">
              <a:buClr>
                <a:srgbClr val="888888"/>
              </a:buClr>
              <a:buFont typeface="Garamond"/>
              <a:buNone/>
              <a:defRPr/>
            </a:lvl4pPr>
            <a:lvl5pPr marL="1828800" indent="0" rtl="0">
              <a:buClr>
                <a:srgbClr val="888888"/>
              </a:buClr>
              <a:buFont typeface="Garamond"/>
              <a:buNone/>
              <a:defRPr/>
            </a:lvl5pPr>
            <a:lvl6pPr marL="2286000" indent="0" rtl="0">
              <a:buClr>
                <a:srgbClr val="888888"/>
              </a:buClr>
              <a:buFont typeface="Garamond"/>
              <a:buNone/>
              <a:defRPr/>
            </a:lvl6pPr>
            <a:lvl7pPr marL="2743200" indent="0" rtl="0">
              <a:buClr>
                <a:srgbClr val="888888"/>
              </a:buClr>
              <a:buFont typeface="Garamond"/>
              <a:buNone/>
              <a:defRPr/>
            </a:lvl7pPr>
            <a:lvl8pPr marL="3200400" indent="0" rtl="0">
              <a:buClr>
                <a:srgbClr val="888888"/>
              </a:buClr>
              <a:buFont typeface="Garamond"/>
              <a:buNone/>
              <a:defRPr/>
            </a:lvl8pPr>
            <a:lvl9pPr marL="3657600" indent="0" rtl="0">
              <a:buClr>
                <a:srgbClr val="888888"/>
              </a:buClr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cxnSp>
        <p:nvCxnSpPr>
          <p:cNvPr id="131" name="Shape 131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4436530" y="-584197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1pPr>
            <a:lvl2pPr marL="742950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2pPr>
            <a:lvl3pPr marL="1200150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3pPr>
            <a:lvl4pPr marL="1543050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4pPr>
            <a:lvl5pPr marL="2000250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5pPr>
            <a:lvl6pPr marL="25146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6pPr>
            <a:lvl7pPr marL="29718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7pPr>
            <a:lvl8pPr marL="34290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8pPr>
            <a:lvl9pPr marL="38862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cxnSp>
        <p:nvCxnSpPr>
          <p:cNvPr id="138" name="Shape 13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 rot="5400000">
            <a:off x="7497935" y="2483551"/>
            <a:ext cx="4893735" cy="18908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3" cy="7433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1pPr>
            <a:lvl2pPr marL="742950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2pPr>
            <a:lvl3pPr marL="1200150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3pPr>
            <a:lvl4pPr marL="1543050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4pPr>
            <a:lvl5pPr marL="2000250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5pPr>
            <a:lvl6pPr marL="25146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6pPr>
            <a:lvl7pPr marL="29718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7pPr>
            <a:lvl8pPr marL="34290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8pPr>
            <a:lvl9pPr marL="38862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cxnSp>
        <p:nvCxnSpPr>
          <p:cNvPr id="145" name="Shape 145"/>
          <p:cNvCxnSpPr/>
          <p:nvPr/>
        </p:nvCxnSpPr>
        <p:spPr>
          <a:xfrm>
            <a:off x="8863889" y="990600"/>
            <a:ext cx="0" cy="4876799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1pPr>
            <a:lvl2pPr marL="742950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2pPr>
            <a:lvl3pPr marL="1200150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3pPr>
            <a:lvl4pPr marL="1543050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4pPr>
            <a:lvl5pPr marL="2000250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5pPr>
            <a:lvl6pPr marL="25146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6pPr>
            <a:lvl7pPr marL="29718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7pPr>
            <a:lvl8pPr marL="34290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8pPr>
            <a:lvl9pPr marL="38862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015068" y="1752606"/>
            <a:ext cx="8158688" cy="1822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015066" y="3846051"/>
            <a:ext cx="8158689" cy="954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buClr>
                <a:schemeClr val="dk1"/>
              </a:buClr>
              <a:buFont typeface="Garamond"/>
              <a:buNone/>
              <a:defRPr/>
            </a:lvl1pPr>
            <a:lvl2pPr marL="457200" indent="0" rtl="0">
              <a:buClr>
                <a:srgbClr val="888888"/>
              </a:buClr>
              <a:buFont typeface="Garamond"/>
              <a:buNone/>
              <a:defRPr/>
            </a:lvl2pPr>
            <a:lvl3pPr marL="914400" indent="0" rtl="0">
              <a:buClr>
                <a:srgbClr val="888888"/>
              </a:buClr>
              <a:buFont typeface="Garamond"/>
              <a:buNone/>
              <a:defRPr/>
            </a:lvl3pPr>
            <a:lvl4pPr marL="1371600" indent="0" rtl="0">
              <a:buClr>
                <a:srgbClr val="888888"/>
              </a:buClr>
              <a:buFont typeface="Garamond"/>
              <a:buNone/>
              <a:defRPr/>
            </a:lvl4pPr>
            <a:lvl5pPr marL="1828800" indent="0" rtl="0">
              <a:buClr>
                <a:srgbClr val="888888"/>
              </a:buClr>
              <a:buFont typeface="Garamond"/>
              <a:buNone/>
              <a:defRPr/>
            </a:lvl5pPr>
            <a:lvl6pPr marL="2286000" indent="0" rtl="0">
              <a:buClr>
                <a:srgbClr val="888888"/>
              </a:buClr>
              <a:buFont typeface="Garamond"/>
              <a:buNone/>
              <a:defRPr/>
            </a:lvl6pPr>
            <a:lvl7pPr marL="2743200" indent="0" rtl="0">
              <a:buClr>
                <a:srgbClr val="888888"/>
              </a:buClr>
              <a:buFont typeface="Garamond"/>
              <a:buNone/>
              <a:defRPr/>
            </a:lvl7pPr>
            <a:lvl8pPr marL="3200400" indent="0" rtl="0">
              <a:buClr>
                <a:srgbClr val="888888"/>
              </a:buClr>
              <a:buFont typeface="Garamond"/>
              <a:buNone/>
              <a:defRPr/>
            </a:lvl8pPr>
            <a:lvl9pPr marL="3657600" indent="0" rtl="0">
              <a:buClr>
                <a:srgbClr val="888888"/>
              </a:buClr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2012723" y="3710585"/>
            <a:ext cx="8163379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hape 4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298448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1pPr>
            <a:lvl2pPr marL="742950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2pPr>
            <a:lvl3pPr marL="1200150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3pPr>
            <a:lvl4pPr marL="1543050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4pPr>
            <a:lvl5pPr marL="2000250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5pPr>
            <a:lvl6pPr marL="25146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6pPr>
            <a:lvl7pPr marL="29718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7pPr>
            <a:lvl8pPr marL="34290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8pPr>
            <a:lvl9pPr marL="38862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181344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1pPr>
            <a:lvl2pPr marL="742950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2pPr>
            <a:lvl3pPr marL="1200150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3pPr>
            <a:lvl4pPr marL="1543050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4pPr>
            <a:lvl5pPr marL="2000250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5pPr>
            <a:lvl6pPr marL="25146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6pPr>
            <a:lvl7pPr marL="29718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7pPr>
            <a:lvl8pPr marL="34290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8pPr>
            <a:lvl9pPr marL="38862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3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Garamond"/>
              <a:buNone/>
              <a:defRPr/>
            </a:lvl1pPr>
            <a:lvl2pPr marL="457200" indent="0" rtl="0">
              <a:buFont typeface="Garamond"/>
              <a:buNone/>
              <a:defRPr/>
            </a:lvl2pPr>
            <a:lvl3pPr marL="914400" indent="0" rtl="0">
              <a:buFont typeface="Garamond"/>
              <a:buNone/>
              <a:defRPr/>
            </a:lvl3pPr>
            <a:lvl4pPr marL="1371600" indent="0" rtl="0">
              <a:buFont typeface="Garamond"/>
              <a:buNone/>
              <a:defRPr/>
            </a:lvl4pPr>
            <a:lvl5pPr marL="1828800" indent="0" rtl="0">
              <a:buFont typeface="Garamond"/>
              <a:buNone/>
              <a:defRPr/>
            </a:lvl5pPr>
            <a:lvl6pPr marL="2286000" indent="0" rtl="0">
              <a:buFont typeface="Garamond"/>
              <a:buNone/>
              <a:defRPr/>
            </a:lvl6pPr>
            <a:lvl7pPr marL="2743200" indent="0" rtl="0">
              <a:buFont typeface="Garamond"/>
              <a:buNone/>
              <a:defRPr/>
            </a:lvl7pPr>
            <a:lvl8pPr marL="3200400" indent="0" rtl="0">
              <a:buFont typeface="Garamond"/>
              <a:buNone/>
              <a:defRPr/>
            </a:lvl8pPr>
            <a:lvl9pPr marL="3657600" indent="0" rtl="0"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295400" y="3243261"/>
            <a:ext cx="4718303" cy="26326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1pPr>
            <a:lvl2pPr marL="742950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2pPr>
            <a:lvl3pPr marL="1200150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3pPr>
            <a:lvl4pPr marL="1543050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4pPr>
            <a:lvl5pPr marL="2000250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5pPr>
            <a:lvl6pPr marL="25146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6pPr>
            <a:lvl7pPr marL="29718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7pPr>
            <a:lvl8pPr marL="34290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8pPr>
            <a:lvl9pPr marL="38862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180669" y="2658533"/>
            <a:ext cx="4718303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672"/>
              </a:spcBef>
              <a:spcAft>
                <a:spcPts val="600"/>
              </a:spcAft>
              <a:buClr>
                <a:schemeClr val="accent1"/>
              </a:buClr>
              <a:buFont typeface="Garamond"/>
              <a:buNone/>
              <a:defRPr/>
            </a:lvl1pPr>
            <a:lvl2pPr marL="457200" indent="0" rtl="0">
              <a:buFont typeface="Garamond"/>
              <a:buNone/>
              <a:defRPr/>
            </a:lvl2pPr>
            <a:lvl3pPr marL="914400" indent="0" rtl="0">
              <a:buFont typeface="Garamond"/>
              <a:buNone/>
              <a:defRPr/>
            </a:lvl3pPr>
            <a:lvl4pPr marL="1371600" indent="0" rtl="0">
              <a:buFont typeface="Garamond"/>
              <a:buNone/>
              <a:defRPr/>
            </a:lvl4pPr>
            <a:lvl5pPr marL="1828800" indent="0" rtl="0">
              <a:buFont typeface="Garamond"/>
              <a:buNone/>
              <a:defRPr/>
            </a:lvl5pPr>
            <a:lvl6pPr marL="2286000" indent="0" rtl="0">
              <a:buFont typeface="Garamond"/>
              <a:buNone/>
              <a:defRPr/>
            </a:lvl6pPr>
            <a:lvl7pPr marL="2743200" indent="0" rtl="0">
              <a:buFont typeface="Garamond"/>
              <a:buNone/>
              <a:defRPr/>
            </a:lvl7pPr>
            <a:lvl8pPr marL="3200400" indent="0" rtl="0">
              <a:buFont typeface="Garamond"/>
              <a:buNone/>
              <a:defRPr/>
            </a:lvl8pPr>
            <a:lvl9pPr marL="3657600" indent="0" rtl="0"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180669" y="3243261"/>
            <a:ext cx="4718303" cy="26326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1pPr>
            <a:lvl2pPr marL="742950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2pPr>
            <a:lvl3pPr marL="1200150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3pPr>
            <a:lvl4pPr marL="1543050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4pPr>
            <a:lvl5pPr marL="2000250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5pPr>
            <a:lvl6pPr marL="25146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6pPr>
            <a:lvl7pPr marL="29718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7pPr>
            <a:lvl8pPr marL="34290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8pPr>
            <a:lvl9pPr marL="38862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293811" y="1388533"/>
            <a:ext cx="3718455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418667" y="982130"/>
            <a:ext cx="5469465" cy="4893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1pPr>
            <a:lvl2pPr marL="742950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2pPr>
            <a:lvl3pPr marL="1200150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3pPr>
            <a:lvl4pPr marL="1543050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4pPr>
            <a:lvl5pPr marL="2000250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5pPr>
            <a:lvl6pPr marL="25146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6pPr>
            <a:lvl7pPr marL="297180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7pPr>
            <a:lvl8pPr marL="34290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8pPr>
            <a:lvl9pPr marL="388620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buFont typeface="Garamond"/>
              <a:buNone/>
              <a:defRPr/>
            </a:lvl1pPr>
            <a:lvl2pPr marL="457200" indent="0" rtl="0">
              <a:buFont typeface="Garamond"/>
              <a:buNone/>
              <a:defRPr/>
            </a:lvl2pPr>
            <a:lvl3pPr marL="914400" indent="0" rtl="0">
              <a:buFont typeface="Garamond"/>
              <a:buNone/>
              <a:defRPr/>
            </a:lvl3pPr>
            <a:lvl4pPr marL="1371600" indent="0" rtl="0">
              <a:buFont typeface="Garamond"/>
              <a:buNone/>
              <a:defRPr/>
            </a:lvl4pPr>
            <a:lvl5pPr marL="1828800" indent="0" rtl="0">
              <a:buFont typeface="Garamond"/>
              <a:buNone/>
              <a:defRPr/>
            </a:lvl5pPr>
            <a:lvl6pPr marL="2286000" indent="0" rtl="0">
              <a:buFont typeface="Garamond"/>
              <a:buNone/>
              <a:defRPr/>
            </a:lvl6pPr>
            <a:lvl7pPr marL="2743200" indent="0" rtl="0">
              <a:buFont typeface="Garamond"/>
              <a:buNone/>
              <a:defRPr/>
            </a:lvl7pPr>
            <a:lvl8pPr marL="3200400" indent="0" rtl="0">
              <a:buFont typeface="Garamond"/>
              <a:buNone/>
              <a:defRPr/>
            </a:lvl8pPr>
            <a:lvl9pPr marL="3657600" indent="0" rtl="0"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5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6" cy="4775200"/>
          </a:xfrm>
          <a:prstGeom prst="roundRect">
            <a:avLst>
              <a:gd name="adj" fmla="val 0"/>
            </a:avLst>
          </a:prstGeom>
          <a:noFill/>
          <a:ln w="57150" cap="flat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ctr" rtl="0">
              <a:buClr>
                <a:schemeClr val="dk1"/>
              </a:buClr>
              <a:buFont typeface="Garamond"/>
              <a:buNone/>
              <a:defRPr/>
            </a:lvl1pPr>
            <a:lvl2pPr marL="457200" marR="0" indent="0" algn="l" rtl="0">
              <a:buClr>
                <a:schemeClr val="dk1"/>
              </a:buClr>
              <a:buFont typeface="Garamond"/>
              <a:buNone/>
              <a:defRPr/>
            </a:lvl2pPr>
            <a:lvl3pPr marL="914400" marR="0" indent="0" algn="l" rtl="0">
              <a:buClr>
                <a:schemeClr val="dk1"/>
              </a:buClr>
              <a:buFont typeface="Garamond"/>
              <a:buNone/>
              <a:defRPr/>
            </a:lvl3pPr>
            <a:lvl4pPr marL="1371600" marR="0" indent="0" algn="l" rtl="0">
              <a:buClr>
                <a:schemeClr val="dk1"/>
              </a:buClr>
              <a:buFont typeface="Garamond"/>
              <a:buNone/>
              <a:defRPr/>
            </a:lvl4pPr>
            <a:lvl5pPr marL="1828800" marR="0" indent="0" algn="l" rtl="0">
              <a:buClr>
                <a:schemeClr val="dk1"/>
              </a:buClr>
              <a:buFont typeface="Garamond"/>
              <a:buNone/>
              <a:defRPr/>
            </a:lvl5pPr>
            <a:lvl6pPr marL="2286000" marR="0" indent="0" algn="l" rtl="0">
              <a:buClr>
                <a:schemeClr val="dk1"/>
              </a:buClr>
              <a:buFont typeface="Garamond"/>
              <a:buNone/>
              <a:defRPr/>
            </a:lvl6pPr>
            <a:lvl7pPr marL="2743200" marR="0" indent="0" algn="l" rtl="0">
              <a:buClr>
                <a:schemeClr val="dk1"/>
              </a:buClr>
              <a:buFont typeface="Garamond"/>
              <a:buNone/>
              <a:defRPr/>
            </a:lvl7pPr>
            <a:lvl8pPr marL="3200400" marR="0" indent="0" algn="l" rtl="0">
              <a:buClr>
                <a:schemeClr val="dk1"/>
              </a:buClr>
              <a:buFont typeface="Garamond"/>
              <a:buNone/>
              <a:defRPr/>
            </a:lvl8pPr>
            <a:lvl9pPr marL="3657600" marR="0" indent="0" algn="l" rtl="0">
              <a:buClr>
                <a:schemeClr val="dk1"/>
              </a:buClr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5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buFont typeface="Garamond"/>
              <a:buNone/>
              <a:defRPr/>
            </a:lvl1pPr>
            <a:lvl2pPr marL="457200" indent="0" rtl="0">
              <a:buFont typeface="Garamond"/>
              <a:buNone/>
              <a:defRPr/>
            </a:lvl2pPr>
            <a:lvl3pPr marL="914400" indent="0" rtl="0">
              <a:buFont typeface="Garamond"/>
              <a:buNone/>
              <a:defRPr/>
            </a:lvl3pPr>
            <a:lvl4pPr marL="1371600" indent="0" rtl="0">
              <a:buFont typeface="Garamond"/>
              <a:buNone/>
              <a:defRPr/>
            </a:lvl4pPr>
            <a:lvl5pPr marL="1828800" indent="0" rtl="0">
              <a:buFont typeface="Garamond"/>
              <a:buNone/>
              <a:defRPr/>
            </a:lvl5pPr>
            <a:lvl6pPr marL="2286000" indent="0" rtl="0">
              <a:buFont typeface="Garamond"/>
              <a:buNone/>
              <a:defRPr/>
            </a:lvl6pPr>
            <a:lvl7pPr marL="2743200" indent="0" rtl="0">
              <a:buFont typeface="Garamond"/>
              <a:buNone/>
              <a:defRPr/>
            </a:lvl7pPr>
            <a:lvl8pPr marL="3200400" indent="0" rtl="0">
              <a:buFont typeface="Garamond"/>
              <a:buNone/>
              <a:defRPr/>
            </a:lvl8pPr>
            <a:lvl9pPr marL="3657600" indent="0" rtl="0">
              <a:buFont typeface="Garamond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-15736" y="0"/>
            <a:ext cx="12229961" cy="6856214"/>
            <a:chOff x="-15736" y="0"/>
            <a:chExt cx="12229961" cy="6856214"/>
          </a:xfrm>
        </p:grpSpPr>
        <p:pic>
          <p:nvPicPr>
            <p:cNvPr id="6" name="Shape 6"/>
            <p:cNvPicPr preferRelativeResize="0"/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12188824" cy="6856214"/>
            </a:xfrm>
            <a:prstGeom prst="rect">
              <a:avLst/>
            </a:prstGeom>
          </p:spPr>
        </p:pic>
        <p:sp>
          <p:nvSpPr>
            <p:cNvPr id="7" name="Shape 7"/>
            <p:cNvSpPr/>
            <p:nvPr/>
          </p:nvSpPr>
          <p:spPr>
            <a:xfrm>
              <a:off x="608012" y="609600"/>
              <a:ext cx="10972799" cy="5638800"/>
            </a:xfrm>
            <a:prstGeom prst="rect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8" name="Shape 8"/>
            <p:cNvPicPr preferRelativeResize="0"/>
            <p:nvPr/>
          </p:nvPicPr>
          <p:blipFill>
            <a:blip r:embed="rId21"/>
            <a:stretch>
              <a:fillRect/>
            </a:stretch>
          </p:blipFill>
          <p:spPr>
            <a:xfrm>
              <a:off x="-15736" y="3153832"/>
              <a:ext cx="777240" cy="606424"/>
            </a:xfrm>
            <a:prstGeom prst="rect">
              <a:avLst/>
            </a:prstGeom>
          </p:spPr>
        </p:pic>
        <p:pic>
          <p:nvPicPr>
            <p:cNvPr id="9" name="Shape 9"/>
            <p:cNvPicPr preferRelativeResize="0"/>
            <p:nvPr/>
          </p:nvPicPr>
          <p:blipFill>
            <a:blip r:embed="rId21"/>
            <a:stretch>
              <a:fillRect/>
            </a:stretch>
          </p:blipFill>
          <p:spPr>
            <a:xfrm>
              <a:off x="11436985" y="3153832"/>
              <a:ext cx="777240" cy="606424"/>
            </a:xfrm>
            <a:prstGeom prst="rect">
              <a:avLst/>
            </a:prstGeom>
          </p:spPr>
        </p:pic>
      </p:grp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262626"/>
              </a:buClr>
              <a:buFont typeface="Garamond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11049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1pPr>
            <a:lvl2pPr marL="742950" marR="0" indent="-1397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2pPr>
            <a:lvl3pPr marL="1200150" marR="0" indent="-154305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3pPr>
            <a:lvl4pPr marL="1543050" marR="0" indent="-5461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4pPr>
            <a:lvl5pPr marL="2000250" marR="0" indent="-6921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5pPr>
            <a:lvl6pPr marL="2514600" marR="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6pPr>
            <a:lvl7pPr marL="2971800" marR="0" indent="-126364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7pPr>
            <a:lvl8pPr marL="3429000" marR="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8pPr>
            <a:lvl9pPr marL="3886200" marR="0" indent="-126365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Garamond"/>
              <a:buChar char="•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5400" b="0" i="0" u="none" strike="noStrike" cap="none" baseline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Semi-supervised learning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320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Goal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400" b="0" i="0" u="none" strike="noStrike" cap="none" baseline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Using both labeled and unlabeled data to build better learners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Steps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95400" y="2556932"/>
            <a:ext cx="9601195" cy="3318936"/>
          </a:xfrm>
          <a:prstGeom prst="rect">
            <a:avLst/>
          </a:prstGeom>
        </p:spPr>
      </p:pic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400" b="0" i="0" u="none" strike="noStrike" cap="none" baseline="0">
                <a:latin typeface="Garamond"/>
                <a:ea typeface="Garamond"/>
                <a:cs typeface="Garamond"/>
                <a:sym typeface="Garamond"/>
              </a:rPr>
              <a:t> 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Assignment 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4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 ID3 decision tree learner with information gain for evaluation criterion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4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Divide the dataset as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0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Training data (80%)</a:t>
            </a:r>
          </a:p>
          <a:p>
            <a:pPr marL="1200150" marR="0" lvl="2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Label data (50%)</a:t>
            </a:r>
          </a:p>
          <a:p>
            <a:pPr marL="1200150" marR="0" lvl="2" indent="-28575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Unlabeled data (50%)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0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Test data (20%)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4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At each step give label to 10% of the total unlabeled data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-US" sz="4400" b="0" i="0" u="none" strike="noStrike" cap="none" baseline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Comparison with Supervised learning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400" b="0" i="0" u="none" strike="noStrike" cap="none" baseline="0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Run</a:t>
            </a:r>
            <a:r>
              <a:rPr lang="en-US" sz="2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the experiment 10 times and take </a:t>
            </a:r>
            <a:r>
              <a:rPr lang="en-US" sz="2400" b="0" i="0" u="none" strike="noStrike" cap="none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average values</a:t>
            </a:r>
            <a:endParaRPr lang="en-US" sz="2400" b="0" i="0" u="none" strike="noStrike" cap="none" baseline="0" dirty="0" smtClean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400" b="0" i="0" u="none" strike="noStrike" cap="none" baseline="0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Compare </a:t>
            </a:r>
            <a:r>
              <a:rPr lang="en-US" sz="24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this learning method with the supervised decision tree learning method (1</a:t>
            </a:r>
            <a:r>
              <a:rPr lang="en-US" sz="2400" b="0" i="0" u="none" strike="noStrike" cap="none" baseline="30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</a:t>
            </a:r>
            <a:r>
              <a:rPr lang="en-US" sz="24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Assignment) in terms of </a:t>
            </a:r>
          </a:p>
          <a:p>
            <a:pPr marL="457200" marR="0" lvl="1" indent="-292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0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Accuracy</a:t>
            </a:r>
          </a:p>
          <a:p>
            <a:pPr marL="457200" marR="0" lvl="1" indent="-292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0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Precision</a:t>
            </a:r>
          </a:p>
          <a:p>
            <a:pPr marL="457200" marR="0" lvl="1" indent="-292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0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Recall</a:t>
            </a:r>
          </a:p>
          <a:p>
            <a:pPr marL="457200" marR="0" lvl="1" indent="-292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0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F-measure</a:t>
            </a:r>
          </a:p>
          <a:p>
            <a:pPr marL="457200" marR="0" lvl="1" indent="-292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Garamond"/>
              <a:buChar char="•"/>
            </a:pPr>
            <a:r>
              <a:rPr lang="en-US" sz="2000" b="0" i="0" u="none" strike="noStrike" cap="none" baseline="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G-mean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</Words>
  <PresentationFormat>Custom</PresentationFormat>
  <Paragraphs>21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Semi-supervised learning</vt:lpstr>
      <vt:lpstr>Goal</vt:lpstr>
      <vt:lpstr>Steps</vt:lpstr>
      <vt:lpstr>Assignment </vt:lpstr>
      <vt:lpstr>Comparison with Supervised learning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</dc:title>
  <dc:creator>user</dc:creator>
  <cp:lastModifiedBy>user</cp:lastModifiedBy>
  <cp:revision>2</cp:revision>
  <dcterms:modified xsi:type="dcterms:W3CDTF">2014-03-09T05:23:07Z</dcterms:modified>
</cp:coreProperties>
</file>