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8"/>
  </p:notesMasterIdLst>
  <p:sldIdLst>
    <p:sldId id="256" r:id="rId2"/>
    <p:sldId id="257" r:id="rId3"/>
    <p:sldId id="258" r:id="rId4"/>
    <p:sldId id="259" r:id="rId5"/>
    <p:sldId id="261" r:id="rId6"/>
    <p:sldId id="262" r:id="rId7"/>
    <p:sldId id="263" r:id="rId8"/>
    <p:sldId id="266" r:id="rId9"/>
    <p:sldId id="267" r:id="rId10"/>
    <p:sldId id="268" r:id="rId11"/>
    <p:sldId id="269" r:id="rId12"/>
    <p:sldId id="270" r:id="rId13"/>
    <p:sldId id="271" r:id="rId14"/>
    <p:sldId id="272" r:id="rId15"/>
    <p:sldId id="26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mad Sarker" initials="MS" lastIdx="1" clrIdx="0">
    <p:extLst>
      <p:ext uri="{19B8F6BF-5375-455C-9EA6-DF929625EA0E}">
        <p15:presenceInfo xmlns:p15="http://schemas.microsoft.com/office/powerpoint/2012/main" userId="Mohammad Sark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4F605A-A01A-4DCA-8FEC-C6D321D915DB}" v="232" dt="2021-09-21T23:36:14.5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ad Sarker" userId="75087154-f9cd-485f-b6a2-8e54e17f7780" providerId="ADAL" clId="{9D4F605A-A01A-4DCA-8FEC-C6D321D915DB}"/>
    <pc:docChg chg="undo custSel addSld delSld modSld">
      <pc:chgData name="Mohammad Sarker" userId="75087154-f9cd-485f-b6a2-8e54e17f7780" providerId="ADAL" clId="{9D4F605A-A01A-4DCA-8FEC-C6D321D915DB}" dt="2021-09-21T23:38:39.249" v="1677" actId="2711"/>
      <pc:docMkLst>
        <pc:docMk/>
      </pc:docMkLst>
      <pc:sldChg chg="modSp mod">
        <pc:chgData name="Mohammad Sarker" userId="75087154-f9cd-485f-b6a2-8e54e17f7780" providerId="ADAL" clId="{9D4F605A-A01A-4DCA-8FEC-C6D321D915DB}" dt="2021-09-21T18:04:26.201" v="73" actId="20577"/>
        <pc:sldMkLst>
          <pc:docMk/>
          <pc:sldMk cId="524543679" sldId="256"/>
        </pc:sldMkLst>
        <pc:spChg chg="mod">
          <ac:chgData name="Mohammad Sarker" userId="75087154-f9cd-485f-b6a2-8e54e17f7780" providerId="ADAL" clId="{9D4F605A-A01A-4DCA-8FEC-C6D321D915DB}" dt="2021-09-21T18:03:11.673" v="57" actId="20577"/>
          <ac:spMkLst>
            <pc:docMk/>
            <pc:sldMk cId="524543679" sldId="256"/>
            <ac:spMk id="2" creationId="{2AC646F4-D27E-4497-8389-BF52DC251725}"/>
          </ac:spMkLst>
        </pc:spChg>
        <pc:spChg chg="mod">
          <ac:chgData name="Mohammad Sarker" userId="75087154-f9cd-485f-b6a2-8e54e17f7780" providerId="ADAL" clId="{9D4F605A-A01A-4DCA-8FEC-C6D321D915DB}" dt="2021-09-21T18:04:26.201" v="73" actId="20577"/>
          <ac:spMkLst>
            <pc:docMk/>
            <pc:sldMk cId="524543679" sldId="256"/>
            <ac:spMk id="3" creationId="{2A24660D-5852-49DE-8207-F17F7C5394CE}"/>
          </ac:spMkLst>
        </pc:spChg>
      </pc:sldChg>
      <pc:sldChg chg="modSp mod">
        <pc:chgData name="Mohammad Sarker" userId="75087154-f9cd-485f-b6a2-8e54e17f7780" providerId="ADAL" clId="{9D4F605A-A01A-4DCA-8FEC-C6D321D915DB}" dt="2021-09-21T19:30:13.918" v="896" actId="2711"/>
        <pc:sldMkLst>
          <pc:docMk/>
          <pc:sldMk cId="4021624370" sldId="257"/>
        </pc:sldMkLst>
        <pc:spChg chg="mod">
          <ac:chgData name="Mohammad Sarker" userId="75087154-f9cd-485f-b6a2-8e54e17f7780" providerId="ADAL" clId="{9D4F605A-A01A-4DCA-8FEC-C6D321D915DB}" dt="2021-09-21T19:30:13.918" v="896" actId="2711"/>
          <ac:spMkLst>
            <pc:docMk/>
            <pc:sldMk cId="4021624370" sldId="257"/>
            <ac:spMk id="2" creationId="{0CE30085-C0EE-46F8-B066-8E99D6491D2B}"/>
          </ac:spMkLst>
        </pc:spChg>
        <pc:spChg chg="mod">
          <ac:chgData name="Mohammad Sarker" userId="75087154-f9cd-485f-b6a2-8e54e17f7780" providerId="ADAL" clId="{9D4F605A-A01A-4DCA-8FEC-C6D321D915DB}" dt="2021-09-21T19:30:09.934" v="895" actId="2711"/>
          <ac:spMkLst>
            <pc:docMk/>
            <pc:sldMk cId="4021624370" sldId="257"/>
            <ac:spMk id="3" creationId="{3C99DF83-8778-433F-8325-BC97A06E42DC}"/>
          </ac:spMkLst>
        </pc:spChg>
      </pc:sldChg>
      <pc:sldChg chg="modSp mod">
        <pc:chgData name="Mohammad Sarker" userId="75087154-f9cd-485f-b6a2-8e54e17f7780" providerId="ADAL" clId="{9D4F605A-A01A-4DCA-8FEC-C6D321D915DB}" dt="2021-09-21T19:30:37.353" v="898" actId="2711"/>
        <pc:sldMkLst>
          <pc:docMk/>
          <pc:sldMk cId="4059584997" sldId="258"/>
        </pc:sldMkLst>
        <pc:spChg chg="mod">
          <ac:chgData name="Mohammad Sarker" userId="75087154-f9cd-485f-b6a2-8e54e17f7780" providerId="ADAL" clId="{9D4F605A-A01A-4DCA-8FEC-C6D321D915DB}" dt="2021-09-21T19:30:30.654" v="897" actId="2711"/>
          <ac:spMkLst>
            <pc:docMk/>
            <pc:sldMk cId="4059584997" sldId="258"/>
            <ac:spMk id="2" creationId="{0CE30085-C0EE-46F8-B066-8E99D6491D2B}"/>
          </ac:spMkLst>
        </pc:spChg>
        <pc:spChg chg="mod">
          <ac:chgData name="Mohammad Sarker" userId="75087154-f9cd-485f-b6a2-8e54e17f7780" providerId="ADAL" clId="{9D4F605A-A01A-4DCA-8FEC-C6D321D915DB}" dt="2021-09-21T19:30:37.353" v="898" actId="2711"/>
          <ac:spMkLst>
            <pc:docMk/>
            <pc:sldMk cId="4059584997" sldId="258"/>
            <ac:spMk id="3" creationId="{3C99DF83-8778-433F-8325-BC97A06E42DC}"/>
          </ac:spMkLst>
        </pc:spChg>
      </pc:sldChg>
      <pc:sldChg chg="addSp delSp modSp mod">
        <pc:chgData name="Mohammad Sarker" userId="75087154-f9cd-485f-b6a2-8e54e17f7780" providerId="ADAL" clId="{9D4F605A-A01A-4DCA-8FEC-C6D321D915DB}" dt="2021-09-21T19:30:51.430" v="899" actId="2711"/>
        <pc:sldMkLst>
          <pc:docMk/>
          <pc:sldMk cId="2690831742" sldId="259"/>
        </pc:sldMkLst>
        <pc:spChg chg="mod">
          <ac:chgData name="Mohammad Sarker" userId="75087154-f9cd-485f-b6a2-8e54e17f7780" providerId="ADAL" clId="{9D4F605A-A01A-4DCA-8FEC-C6D321D915DB}" dt="2021-09-21T19:30:51.430" v="899" actId="2711"/>
          <ac:spMkLst>
            <pc:docMk/>
            <pc:sldMk cId="2690831742" sldId="259"/>
            <ac:spMk id="2" creationId="{0CE30085-C0EE-46F8-B066-8E99D6491D2B}"/>
          </ac:spMkLst>
        </pc:spChg>
        <pc:spChg chg="add mod">
          <ac:chgData name="Mohammad Sarker" userId="75087154-f9cd-485f-b6a2-8e54e17f7780" providerId="ADAL" clId="{9D4F605A-A01A-4DCA-8FEC-C6D321D915DB}" dt="2021-09-21T18:08:18.697" v="107" actId="15"/>
          <ac:spMkLst>
            <pc:docMk/>
            <pc:sldMk cId="2690831742" sldId="259"/>
            <ac:spMk id="5" creationId="{2DDD226A-5A96-45E5-A0D5-E00F5A3A4316}"/>
          </ac:spMkLst>
        </pc:spChg>
        <pc:picChg chg="del">
          <ac:chgData name="Mohammad Sarker" userId="75087154-f9cd-485f-b6a2-8e54e17f7780" providerId="ADAL" clId="{9D4F605A-A01A-4DCA-8FEC-C6D321D915DB}" dt="2021-09-21T18:06:20.154" v="79" actId="478"/>
          <ac:picMkLst>
            <pc:docMk/>
            <pc:sldMk cId="2690831742" sldId="259"/>
            <ac:picMk id="4" creationId="{8E03E7C2-1366-44FE-8002-EB7CB2717C99}"/>
          </ac:picMkLst>
        </pc:picChg>
      </pc:sldChg>
      <pc:sldChg chg="del">
        <pc:chgData name="Mohammad Sarker" userId="75087154-f9cd-485f-b6a2-8e54e17f7780" providerId="ADAL" clId="{9D4F605A-A01A-4DCA-8FEC-C6D321D915DB}" dt="2021-09-21T18:05:42.455" v="76" actId="2696"/>
        <pc:sldMkLst>
          <pc:docMk/>
          <pc:sldMk cId="1155130266" sldId="260"/>
        </pc:sldMkLst>
      </pc:sldChg>
      <pc:sldChg chg="addSp delSp modSp mod setBg setClrOvrMap">
        <pc:chgData name="Mohammad Sarker" userId="75087154-f9cd-485f-b6a2-8e54e17f7780" providerId="ADAL" clId="{9D4F605A-A01A-4DCA-8FEC-C6D321D915DB}" dt="2021-09-21T19:04:09.330" v="377" actId="20577"/>
        <pc:sldMkLst>
          <pc:docMk/>
          <pc:sldMk cId="2669246634" sldId="261"/>
        </pc:sldMkLst>
        <pc:spChg chg="del mod">
          <ac:chgData name="Mohammad Sarker" userId="75087154-f9cd-485f-b6a2-8e54e17f7780" providerId="ADAL" clId="{9D4F605A-A01A-4DCA-8FEC-C6D321D915DB}" dt="2021-09-21T18:54:16.410" v="234" actId="478"/>
          <ac:spMkLst>
            <pc:docMk/>
            <pc:sldMk cId="2669246634" sldId="261"/>
            <ac:spMk id="2" creationId="{0CE30085-C0EE-46F8-B066-8E99D6491D2B}"/>
          </ac:spMkLst>
        </pc:spChg>
        <pc:spChg chg="add del mod">
          <ac:chgData name="Mohammad Sarker" userId="75087154-f9cd-485f-b6a2-8e54e17f7780" providerId="ADAL" clId="{9D4F605A-A01A-4DCA-8FEC-C6D321D915DB}" dt="2021-09-21T19:01:03.300" v="352" actId="26606"/>
          <ac:spMkLst>
            <pc:docMk/>
            <pc:sldMk cId="2669246634" sldId="261"/>
            <ac:spMk id="5" creationId="{73C24739-7D86-4EF9-8726-70BA088F978A}"/>
          </ac:spMkLst>
        </pc:spChg>
        <pc:spChg chg="add del">
          <ac:chgData name="Mohammad Sarker" userId="75087154-f9cd-485f-b6a2-8e54e17f7780" providerId="ADAL" clId="{9D4F605A-A01A-4DCA-8FEC-C6D321D915DB}" dt="2021-09-21T19:01:48.792" v="356" actId="26606"/>
          <ac:spMkLst>
            <pc:docMk/>
            <pc:sldMk cId="2669246634" sldId="261"/>
            <ac:spMk id="12" creationId="{A440FBE6-72B7-43D4-A8EB-FDBC35FE56C6}"/>
          </ac:spMkLst>
        </pc:spChg>
        <pc:spChg chg="add del">
          <ac:chgData name="Mohammad Sarker" userId="75087154-f9cd-485f-b6a2-8e54e17f7780" providerId="ADAL" clId="{9D4F605A-A01A-4DCA-8FEC-C6D321D915DB}" dt="2021-09-21T19:01:51.337" v="358" actId="26606"/>
          <ac:spMkLst>
            <pc:docMk/>
            <pc:sldMk cId="2669246634" sldId="261"/>
            <ac:spMk id="22" creationId="{5EB8E3BF-F464-4900-8994-851061A9AD60}"/>
          </ac:spMkLst>
        </pc:spChg>
        <pc:spChg chg="add">
          <ac:chgData name="Mohammad Sarker" userId="75087154-f9cd-485f-b6a2-8e54e17f7780" providerId="ADAL" clId="{9D4F605A-A01A-4DCA-8FEC-C6D321D915DB}" dt="2021-09-21T19:01:51.448" v="359" actId="26606"/>
          <ac:spMkLst>
            <pc:docMk/>
            <pc:sldMk cId="2669246634" sldId="261"/>
            <ac:spMk id="25" creationId="{B0393412-BB8B-4EC9-A88D-93917FA47451}"/>
          </ac:spMkLst>
        </pc:spChg>
        <pc:spChg chg="add">
          <ac:chgData name="Mohammad Sarker" userId="75087154-f9cd-485f-b6a2-8e54e17f7780" providerId="ADAL" clId="{9D4F605A-A01A-4DCA-8FEC-C6D321D915DB}" dt="2021-09-21T19:01:51.448" v="359" actId="26606"/>
          <ac:spMkLst>
            <pc:docMk/>
            <pc:sldMk cId="2669246634" sldId="261"/>
            <ac:spMk id="26" creationId="{68AB7DB4-4BE9-465B-8843-8073715FF855}"/>
          </ac:spMkLst>
        </pc:spChg>
        <pc:grpChg chg="add del">
          <ac:chgData name="Mohammad Sarker" userId="75087154-f9cd-485f-b6a2-8e54e17f7780" providerId="ADAL" clId="{9D4F605A-A01A-4DCA-8FEC-C6D321D915DB}" dt="2021-09-21T19:01:48.792" v="356" actId="26606"/>
          <ac:grpSpMkLst>
            <pc:docMk/>
            <pc:sldMk cId="2669246634" sldId="261"/>
            <ac:grpSpMk id="14" creationId="{647B8492-BC4D-4046-B35A-C38E03494068}"/>
          </ac:grpSpMkLst>
        </pc:grpChg>
        <pc:grpChg chg="add">
          <ac:chgData name="Mohammad Sarker" userId="75087154-f9cd-485f-b6a2-8e54e17f7780" providerId="ADAL" clId="{9D4F605A-A01A-4DCA-8FEC-C6D321D915DB}" dt="2021-09-21T19:01:51.448" v="359" actId="26606"/>
          <ac:grpSpMkLst>
            <pc:docMk/>
            <pc:sldMk cId="2669246634" sldId="261"/>
            <ac:grpSpMk id="18" creationId="{79E73055-8C3E-4C1D-88EA-3D22039CDF98}"/>
          </ac:grpSpMkLst>
        </pc:grpChg>
        <pc:graphicFrameChg chg="add mod modGraphic">
          <ac:chgData name="Mohammad Sarker" userId="75087154-f9cd-485f-b6a2-8e54e17f7780" providerId="ADAL" clId="{9D4F605A-A01A-4DCA-8FEC-C6D321D915DB}" dt="2021-09-21T19:04:09.330" v="377" actId="20577"/>
          <ac:graphicFrameMkLst>
            <pc:docMk/>
            <pc:sldMk cId="2669246634" sldId="261"/>
            <ac:graphicFrameMk id="7" creationId="{D580804E-09EF-44A3-ACBF-65135372F6D5}"/>
          </ac:graphicFrameMkLst>
        </pc:graphicFrameChg>
        <pc:picChg chg="del">
          <ac:chgData name="Mohammad Sarker" userId="75087154-f9cd-485f-b6a2-8e54e17f7780" providerId="ADAL" clId="{9D4F605A-A01A-4DCA-8FEC-C6D321D915DB}" dt="2021-09-21T18:09:04.423" v="113" actId="478"/>
          <ac:picMkLst>
            <pc:docMk/>
            <pc:sldMk cId="2669246634" sldId="261"/>
            <ac:picMk id="4" creationId="{EDCDE8E0-46A4-47A0-A23D-1937D0A97FAB}"/>
          </ac:picMkLst>
        </pc:picChg>
        <pc:cxnChg chg="add">
          <ac:chgData name="Mohammad Sarker" userId="75087154-f9cd-485f-b6a2-8e54e17f7780" providerId="ADAL" clId="{9D4F605A-A01A-4DCA-8FEC-C6D321D915DB}" dt="2021-09-21T19:01:51.448" v="359" actId="26606"/>
          <ac:cxnSpMkLst>
            <pc:docMk/>
            <pc:sldMk cId="2669246634" sldId="261"/>
            <ac:cxnSpMk id="16" creationId="{AFC431BA-A96A-492C-A2FA-F9F701E385FB}"/>
          </ac:cxnSpMkLst>
        </pc:cxnChg>
        <pc:cxnChg chg="add del">
          <ac:chgData name="Mohammad Sarker" userId="75087154-f9cd-485f-b6a2-8e54e17f7780" providerId="ADAL" clId="{9D4F605A-A01A-4DCA-8FEC-C6D321D915DB}" dt="2021-09-21T19:01:48.792" v="356" actId="26606"/>
          <ac:cxnSpMkLst>
            <pc:docMk/>
            <pc:sldMk cId="2669246634" sldId="261"/>
            <ac:cxnSpMk id="20" creationId="{16652DC1-CA18-4263-AC06-BAB0B05EC783}"/>
          </ac:cxnSpMkLst>
        </pc:cxnChg>
        <pc:cxnChg chg="add del">
          <ac:chgData name="Mohammad Sarker" userId="75087154-f9cd-485f-b6a2-8e54e17f7780" providerId="ADAL" clId="{9D4F605A-A01A-4DCA-8FEC-C6D321D915DB}" dt="2021-09-21T19:01:51.337" v="358" actId="26606"/>
          <ac:cxnSpMkLst>
            <pc:docMk/>
            <pc:sldMk cId="2669246634" sldId="261"/>
            <ac:cxnSpMk id="23" creationId="{8E0602D6-3A81-42F8-AE67-1BAAFC967CB0}"/>
          </ac:cxnSpMkLst>
        </pc:cxnChg>
      </pc:sldChg>
      <pc:sldChg chg="addSp delSp modSp mod setBg modClrScheme addAnim delAnim modAnim setClrOvrMap delDesignElem chgLayout">
        <pc:chgData name="Mohammad Sarker" userId="75087154-f9cd-485f-b6a2-8e54e17f7780" providerId="ADAL" clId="{9D4F605A-A01A-4DCA-8FEC-C6D321D915DB}" dt="2021-09-21T19:29:17.693" v="894" actId="6549"/>
        <pc:sldMkLst>
          <pc:docMk/>
          <pc:sldMk cId="3838730862" sldId="262"/>
        </pc:sldMkLst>
        <pc:spChg chg="add del mod ord">
          <ac:chgData name="Mohammad Sarker" userId="75087154-f9cd-485f-b6a2-8e54e17f7780" providerId="ADAL" clId="{9D4F605A-A01A-4DCA-8FEC-C6D321D915DB}" dt="2021-09-21T19:11:27.274" v="466" actId="12084"/>
          <ac:spMkLst>
            <pc:docMk/>
            <pc:sldMk cId="3838730862" sldId="262"/>
            <ac:spMk id="2" creationId="{0CE30085-C0EE-46F8-B066-8E99D6491D2B}"/>
          </ac:spMkLst>
        </pc:spChg>
        <pc:spChg chg="add del mod">
          <ac:chgData name="Mohammad Sarker" userId="75087154-f9cd-485f-b6a2-8e54e17f7780" providerId="ADAL" clId="{9D4F605A-A01A-4DCA-8FEC-C6D321D915DB}" dt="2021-09-21T18:55:31.098" v="266"/>
          <ac:spMkLst>
            <pc:docMk/>
            <pc:sldMk cId="3838730862" sldId="262"/>
            <ac:spMk id="5" creationId="{515D8C39-739B-4836-B2B9-FF5F64F7788C}"/>
          </ac:spMkLst>
        </pc:spChg>
        <pc:spChg chg="add del">
          <ac:chgData name="Mohammad Sarker" userId="75087154-f9cd-485f-b6a2-8e54e17f7780" providerId="ADAL" clId="{9D4F605A-A01A-4DCA-8FEC-C6D321D915DB}" dt="2021-09-21T18:55:50.188" v="270" actId="26606"/>
          <ac:spMkLst>
            <pc:docMk/>
            <pc:sldMk cId="3838730862" sldId="262"/>
            <ac:spMk id="11" creationId="{AE2DF4F8-9B7D-446F-9B68-474B41F8EAD8}"/>
          </ac:spMkLst>
        </pc:spChg>
        <pc:spChg chg="add del">
          <ac:chgData name="Mohammad Sarker" userId="75087154-f9cd-485f-b6a2-8e54e17f7780" providerId="ADAL" clId="{9D4F605A-A01A-4DCA-8FEC-C6D321D915DB}" dt="2021-09-21T18:55:50.188" v="270" actId="26606"/>
          <ac:spMkLst>
            <pc:docMk/>
            <pc:sldMk cId="3838730862" sldId="262"/>
            <ac:spMk id="14" creationId="{22AC0F86-9A78-4E84-A4B4-ADB8B2629A0C}"/>
          </ac:spMkLst>
        </pc:spChg>
        <pc:spChg chg="add del">
          <ac:chgData name="Mohammad Sarker" userId="75087154-f9cd-485f-b6a2-8e54e17f7780" providerId="ADAL" clId="{9D4F605A-A01A-4DCA-8FEC-C6D321D915DB}" dt="2021-09-21T18:55:53.657" v="272" actId="26606"/>
          <ac:spMkLst>
            <pc:docMk/>
            <pc:sldMk cId="3838730862" sldId="262"/>
            <ac:spMk id="18" creationId="{243462E7-1698-4B21-BE89-AEFAC7C2FEFA}"/>
          </ac:spMkLst>
        </pc:spChg>
        <pc:spChg chg="add del">
          <ac:chgData name="Mohammad Sarker" userId="75087154-f9cd-485f-b6a2-8e54e17f7780" providerId="ADAL" clId="{9D4F605A-A01A-4DCA-8FEC-C6D321D915DB}" dt="2021-09-21T18:55:53.657" v="272" actId="26606"/>
          <ac:spMkLst>
            <pc:docMk/>
            <pc:sldMk cId="3838730862" sldId="262"/>
            <ac:spMk id="20" creationId="{6C22FCAC-D7EC-4A52-B153-FF761E2235B3}"/>
          </ac:spMkLst>
        </pc:spChg>
        <pc:spChg chg="add del">
          <ac:chgData name="Mohammad Sarker" userId="75087154-f9cd-485f-b6a2-8e54e17f7780" providerId="ADAL" clId="{9D4F605A-A01A-4DCA-8FEC-C6D321D915DB}" dt="2021-09-21T18:55:50.188" v="270" actId="26606"/>
          <ac:spMkLst>
            <pc:docMk/>
            <pc:sldMk cId="3838730862" sldId="262"/>
            <ac:spMk id="22" creationId="{69A54E25-1C05-48E5-A5CC-3778C1D3632D}"/>
          </ac:spMkLst>
        </pc:spChg>
        <pc:spChg chg="add del">
          <ac:chgData name="Mohammad Sarker" userId="75087154-f9cd-485f-b6a2-8e54e17f7780" providerId="ADAL" clId="{9D4F605A-A01A-4DCA-8FEC-C6D321D915DB}" dt="2021-09-21T18:55:53.657" v="272" actId="26606"/>
          <ac:spMkLst>
            <pc:docMk/>
            <pc:sldMk cId="3838730862" sldId="262"/>
            <ac:spMk id="26" creationId="{333F0879-3DA0-4CB8-B35E-A0AD42558191}"/>
          </ac:spMkLst>
        </pc:spChg>
        <pc:spChg chg="add del">
          <ac:chgData name="Mohammad Sarker" userId="75087154-f9cd-485f-b6a2-8e54e17f7780" providerId="ADAL" clId="{9D4F605A-A01A-4DCA-8FEC-C6D321D915DB}" dt="2021-09-21T18:55:53.657" v="272" actId="26606"/>
          <ac:spMkLst>
            <pc:docMk/>
            <pc:sldMk cId="3838730862" sldId="262"/>
            <ac:spMk id="27" creationId="{324D2183-F388-476E-92A9-D6639D698580}"/>
          </ac:spMkLst>
        </pc:spChg>
        <pc:spChg chg="add del">
          <ac:chgData name="Mohammad Sarker" userId="75087154-f9cd-485f-b6a2-8e54e17f7780" providerId="ADAL" clId="{9D4F605A-A01A-4DCA-8FEC-C6D321D915DB}" dt="2021-09-21T18:55:53.657" v="272" actId="26606"/>
          <ac:spMkLst>
            <pc:docMk/>
            <pc:sldMk cId="3838730862" sldId="262"/>
            <ac:spMk id="28" creationId="{74A0977B-549E-4D7C-A9D7-E18E947DDEE0}"/>
          </ac:spMkLst>
        </pc:spChg>
        <pc:spChg chg="add del">
          <ac:chgData name="Mohammad Sarker" userId="75087154-f9cd-485f-b6a2-8e54e17f7780" providerId="ADAL" clId="{9D4F605A-A01A-4DCA-8FEC-C6D321D915DB}" dt="2021-09-21T18:55:57.255" v="274" actId="26606"/>
          <ac:spMkLst>
            <pc:docMk/>
            <pc:sldMk cId="3838730862" sldId="262"/>
            <ac:spMk id="30" creationId="{22AC0F86-9A78-4E84-A4B4-ADB8B2629A0C}"/>
          </ac:spMkLst>
        </pc:spChg>
        <pc:spChg chg="add del">
          <ac:chgData name="Mohammad Sarker" userId="75087154-f9cd-485f-b6a2-8e54e17f7780" providerId="ADAL" clId="{9D4F605A-A01A-4DCA-8FEC-C6D321D915DB}" dt="2021-09-21T18:55:57.255" v="274" actId="26606"/>
          <ac:spMkLst>
            <pc:docMk/>
            <pc:sldMk cId="3838730862" sldId="262"/>
            <ac:spMk id="34" creationId="{69A54E25-1C05-48E5-A5CC-3778C1D3632D}"/>
          </ac:spMkLst>
        </pc:spChg>
        <pc:spChg chg="add del">
          <ac:chgData name="Mohammad Sarker" userId="75087154-f9cd-485f-b6a2-8e54e17f7780" providerId="ADAL" clId="{9D4F605A-A01A-4DCA-8FEC-C6D321D915DB}" dt="2021-09-21T18:55:57.255" v="274" actId="26606"/>
          <ac:spMkLst>
            <pc:docMk/>
            <pc:sldMk cId="3838730862" sldId="262"/>
            <ac:spMk id="36" creationId="{AE2DF4F8-9B7D-446F-9B68-474B41F8EAD8}"/>
          </ac:spMkLst>
        </pc:spChg>
        <pc:spChg chg="add del">
          <ac:chgData name="Mohammad Sarker" userId="75087154-f9cd-485f-b6a2-8e54e17f7780" providerId="ADAL" clId="{9D4F605A-A01A-4DCA-8FEC-C6D321D915DB}" dt="2021-09-21T19:06:01.885" v="394" actId="26606"/>
          <ac:spMkLst>
            <pc:docMk/>
            <pc:sldMk cId="3838730862" sldId="262"/>
            <ac:spMk id="37" creationId="{AAE3107B-714A-461C-AC2A-394A70CFC733}"/>
          </ac:spMkLst>
        </pc:spChg>
        <pc:spChg chg="add del">
          <ac:chgData name="Mohammad Sarker" userId="75087154-f9cd-485f-b6a2-8e54e17f7780" providerId="ADAL" clId="{9D4F605A-A01A-4DCA-8FEC-C6D321D915DB}" dt="2021-09-21T18:56:03.598" v="276" actId="26606"/>
          <ac:spMkLst>
            <pc:docMk/>
            <pc:sldMk cId="3838730862" sldId="262"/>
            <ac:spMk id="38" creationId="{0B78BE18-6882-4FAA-BC8C-CA216E963816}"/>
          </ac:spMkLst>
        </pc:spChg>
        <pc:spChg chg="add del">
          <ac:chgData name="Mohammad Sarker" userId="75087154-f9cd-485f-b6a2-8e54e17f7780" providerId="ADAL" clId="{9D4F605A-A01A-4DCA-8FEC-C6D321D915DB}" dt="2021-09-21T18:56:03.598" v="276" actId="26606"/>
          <ac:spMkLst>
            <pc:docMk/>
            <pc:sldMk cId="3838730862" sldId="262"/>
            <ac:spMk id="39" creationId="{1A34F12D-8C0F-46CA-9F4A-D56193C37E3A}"/>
          </ac:spMkLst>
        </pc:spChg>
        <pc:spChg chg="add del">
          <ac:chgData name="Mohammad Sarker" userId="75087154-f9cd-485f-b6a2-8e54e17f7780" providerId="ADAL" clId="{9D4F605A-A01A-4DCA-8FEC-C6D321D915DB}" dt="2021-09-21T18:56:03.598" v="276" actId="26606"/>
          <ac:spMkLst>
            <pc:docMk/>
            <pc:sldMk cId="3838730862" sldId="262"/>
            <ac:spMk id="40" creationId="{F3838012-22B6-4303-8F29-04E1419B3A57}"/>
          </ac:spMkLst>
        </pc:spChg>
        <pc:spChg chg="add del">
          <ac:chgData name="Mohammad Sarker" userId="75087154-f9cd-485f-b6a2-8e54e17f7780" providerId="ADAL" clId="{9D4F605A-A01A-4DCA-8FEC-C6D321D915DB}" dt="2021-09-21T18:56:03.598" v="276" actId="26606"/>
          <ac:spMkLst>
            <pc:docMk/>
            <pc:sldMk cId="3838730862" sldId="262"/>
            <ac:spMk id="45" creationId="{A844C7F5-FDAD-4887-B2E2-83EDD6F83FBD}"/>
          </ac:spMkLst>
        </pc:spChg>
        <pc:spChg chg="add del">
          <ac:chgData name="Mohammad Sarker" userId="75087154-f9cd-485f-b6a2-8e54e17f7780" providerId="ADAL" clId="{9D4F605A-A01A-4DCA-8FEC-C6D321D915DB}" dt="2021-09-21T18:56:12.097" v="278" actId="26606"/>
          <ac:spMkLst>
            <pc:docMk/>
            <pc:sldMk cId="3838730862" sldId="262"/>
            <ac:spMk id="47" creationId="{75E66D3F-14EA-4BCD-819B-EEF581746B88}"/>
          </ac:spMkLst>
        </pc:spChg>
        <pc:spChg chg="add del">
          <ac:chgData name="Mohammad Sarker" userId="75087154-f9cd-485f-b6a2-8e54e17f7780" providerId="ADAL" clId="{9D4F605A-A01A-4DCA-8FEC-C6D321D915DB}" dt="2021-09-21T19:06:01.885" v="394" actId="26606"/>
          <ac:spMkLst>
            <pc:docMk/>
            <pc:sldMk cId="3838730862" sldId="262"/>
            <ac:spMk id="50" creationId="{0E0A986F-4D9A-4E32-8DBD-A2B117A24F1A}"/>
          </ac:spMkLst>
        </pc:spChg>
        <pc:spChg chg="add del">
          <ac:chgData name="Mohammad Sarker" userId="75087154-f9cd-485f-b6a2-8e54e17f7780" providerId="ADAL" clId="{9D4F605A-A01A-4DCA-8FEC-C6D321D915DB}" dt="2021-09-21T18:56:12.097" v="278" actId="26606"/>
          <ac:spMkLst>
            <pc:docMk/>
            <pc:sldMk cId="3838730862" sldId="262"/>
            <ac:spMk id="51" creationId="{DD5289D1-D3B7-4C53-823E-280A79C02EBF}"/>
          </ac:spMkLst>
        </pc:spChg>
        <pc:spChg chg="add del">
          <ac:chgData name="Mohammad Sarker" userId="75087154-f9cd-485f-b6a2-8e54e17f7780" providerId="ADAL" clId="{9D4F605A-A01A-4DCA-8FEC-C6D321D915DB}" dt="2021-09-21T18:56:12.097" v="278" actId="26606"/>
          <ac:spMkLst>
            <pc:docMk/>
            <pc:sldMk cId="3838730862" sldId="262"/>
            <ac:spMk id="53" creationId="{EEBC2DEC-4122-4462-AD1F-3A5DCD6A03AB}"/>
          </ac:spMkLst>
        </pc:spChg>
        <pc:spChg chg="add del">
          <ac:chgData name="Mohammad Sarker" userId="75087154-f9cd-485f-b6a2-8e54e17f7780" providerId="ADAL" clId="{9D4F605A-A01A-4DCA-8FEC-C6D321D915DB}" dt="2021-09-21T18:56:13.686" v="280" actId="26606"/>
          <ac:spMkLst>
            <pc:docMk/>
            <pc:sldMk cId="3838730862" sldId="262"/>
            <ac:spMk id="55" creationId="{572F6A24-139E-4EB5-86D2-431F42EF85CB}"/>
          </ac:spMkLst>
        </pc:spChg>
        <pc:spChg chg="add del">
          <ac:chgData name="Mohammad Sarker" userId="75087154-f9cd-485f-b6a2-8e54e17f7780" providerId="ADAL" clId="{9D4F605A-A01A-4DCA-8FEC-C6D321D915DB}" dt="2021-09-21T18:56:13.686" v="280" actId="26606"/>
          <ac:spMkLst>
            <pc:docMk/>
            <pc:sldMk cId="3838730862" sldId="262"/>
            <ac:spMk id="59" creationId="{C9DA5B05-DD14-4860-AC45-02A8D2EE1AA5}"/>
          </ac:spMkLst>
        </pc:spChg>
        <pc:spChg chg="add del">
          <ac:chgData name="Mohammad Sarker" userId="75087154-f9cd-485f-b6a2-8e54e17f7780" providerId="ADAL" clId="{9D4F605A-A01A-4DCA-8FEC-C6D321D915DB}" dt="2021-09-21T18:56:13.686" v="280" actId="26606"/>
          <ac:spMkLst>
            <pc:docMk/>
            <pc:sldMk cId="3838730862" sldId="262"/>
            <ac:spMk id="61" creationId="{E37BF5B0-C35C-4638-BB08-35E805A500DB}"/>
          </ac:spMkLst>
        </pc:spChg>
        <pc:spChg chg="add del">
          <ac:chgData name="Mohammad Sarker" userId="75087154-f9cd-485f-b6a2-8e54e17f7780" providerId="ADAL" clId="{9D4F605A-A01A-4DCA-8FEC-C6D321D915DB}" dt="2021-09-21T18:56:14.354" v="282" actId="26606"/>
          <ac:spMkLst>
            <pc:docMk/>
            <pc:sldMk cId="3838730862" sldId="262"/>
            <ac:spMk id="63" creationId="{75E66D3F-14EA-4BCD-819B-EEF581746B88}"/>
          </ac:spMkLst>
        </pc:spChg>
        <pc:spChg chg="add del">
          <ac:chgData name="Mohammad Sarker" userId="75087154-f9cd-485f-b6a2-8e54e17f7780" providerId="ADAL" clId="{9D4F605A-A01A-4DCA-8FEC-C6D321D915DB}" dt="2021-09-21T19:06:26.082" v="396" actId="26606"/>
          <ac:spMkLst>
            <pc:docMk/>
            <pc:sldMk cId="3838730862" sldId="262"/>
            <ac:spMk id="65" creationId="{8B226A40-22CC-40E5-9EC4-5163536C62A0}"/>
          </ac:spMkLst>
        </pc:spChg>
        <pc:spChg chg="add del">
          <ac:chgData name="Mohammad Sarker" userId="75087154-f9cd-485f-b6a2-8e54e17f7780" providerId="ADAL" clId="{9D4F605A-A01A-4DCA-8FEC-C6D321D915DB}" dt="2021-09-21T18:56:14.354" v="282" actId="26606"/>
          <ac:spMkLst>
            <pc:docMk/>
            <pc:sldMk cId="3838730862" sldId="262"/>
            <ac:spMk id="67" creationId="{DD5289D1-D3B7-4C53-823E-280A79C02EBF}"/>
          </ac:spMkLst>
        </pc:spChg>
        <pc:spChg chg="add del">
          <ac:chgData name="Mohammad Sarker" userId="75087154-f9cd-485f-b6a2-8e54e17f7780" providerId="ADAL" clId="{9D4F605A-A01A-4DCA-8FEC-C6D321D915DB}" dt="2021-09-21T18:56:14.354" v="282" actId="26606"/>
          <ac:spMkLst>
            <pc:docMk/>
            <pc:sldMk cId="3838730862" sldId="262"/>
            <ac:spMk id="69" creationId="{EEBC2DEC-4122-4462-AD1F-3A5DCD6A03AB}"/>
          </ac:spMkLst>
        </pc:spChg>
        <pc:spChg chg="add del">
          <ac:chgData name="Mohammad Sarker" userId="75087154-f9cd-485f-b6a2-8e54e17f7780" providerId="ADAL" clId="{9D4F605A-A01A-4DCA-8FEC-C6D321D915DB}" dt="2021-09-21T18:56:16.239" v="284" actId="26606"/>
          <ac:spMkLst>
            <pc:docMk/>
            <pc:sldMk cId="3838730862" sldId="262"/>
            <ac:spMk id="71" creationId="{ED56E41F-B8E0-4D18-B554-FD40260DE0E3}"/>
          </ac:spMkLst>
        </pc:spChg>
        <pc:spChg chg="add del">
          <ac:chgData name="Mohammad Sarker" userId="75087154-f9cd-485f-b6a2-8e54e17f7780" providerId="ADAL" clId="{9D4F605A-A01A-4DCA-8FEC-C6D321D915DB}" dt="2021-09-21T19:06:26.082" v="396" actId="26606"/>
          <ac:spMkLst>
            <pc:docMk/>
            <pc:sldMk cId="3838730862" sldId="262"/>
            <ac:spMk id="74" creationId="{9D2CA3DB-2141-4DE2-9F8A-9E5561DDFDA7}"/>
          </ac:spMkLst>
        </pc:spChg>
        <pc:spChg chg="add del">
          <ac:chgData name="Mohammad Sarker" userId="75087154-f9cd-485f-b6a2-8e54e17f7780" providerId="ADAL" clId="{9D4F605A-A01A-4DCA-8FEC-C6D321D915DB}" dt="2021-09-21T18:56:16.239" v="284" actId="26606"/>
          <ac:spMkLst>
            <pc:docMk/>
            <pc:sldMk cId="3838730862" sldId="262"/>
            <ac:spMk id="75" creationId="{23E937B9-07EE-456A-A31C-41A8866E28A2}"/>
          </ac:spMkLst>
        </pc:spChg>
        <pc:spChg chg="add del">
          <ac:chgData name="Mohammad Sarker" userId="75087154-f9cd-485f-b6a2-8e54e17f7780" providerId="ADAL" clId="{9D4F605A-A01A-4DCA-8FEC-C6D321D915DB}" dt="2021-09-21T18:56:16.239" v="284" actId="26606"/>
          <ac:spMkLst>
            <pc:docMk/>
            <pc:sldMk cId="3838730862" sldId="262"/>
            <ac:spMk id="77" creationId="{6BC506D7-6C7F-4490-99C4-12B3F3C5E2CD}"/>
          </ac:spMkLst>
        </pc:spChg>
        <pc:spChg chg="add del">
          <ac:chgData name="Mohammad Sarker" userId="75087154-f9cd-485f-b6a2-8e54e17f7780" providerId="ADAL" clId="{9D4F605A-A01A-4DCA-8FEC-C6D321D915DB}" dt="2021-09-21T18:56:18.881" v="286" actId="26606"/>
          <ac:spMkLst>
            <pc:docMk/>
            <pc:sldMk cId="3838730862" sldId="262"/>
            <ac:spMk id="79" creationId="{A440FBE6-72B7-43D4-A8EB-FDBC35FE56C6}"/>
          </ac:spMkLst>
        </pc:spChg>
        <pc:spChg chg="add del">
          <ac:chgData name="Mohammad Sarker" userId="75087154-f9cd-485f-b6a2-8e54e17f7780" providerId="ADAL" clId="{9D4F605A-A01A-4DCA-8FEC-C6D321D915DB}" dt="2021-09-21T18:56:18.881" v="286" actId="26606"/>
          <ac:spMkLst>
            <pc:docMk/>
            <pc:sldMk cId="3838730862" sldId="262"/>
            <ac:spMk id="84" creationId="{D937DA0F-FE08-4E89-BC29-2A2147FF0E08}"/>
          </ac:spMkLst>
        </pc:spChg>
        <pc:spChg chg="add del">
          <ac:chgData name="Mohammad Sarker" userId="75087154-f9cd-485f-b6a2-8e54e17f7780" providerId="ADAL" clId="{9D4F605A-A01A-4DCA-8FEC-C6D321D915DB}" dt="2021-09-21T18:56:47.122" v="288" actId="26606"/>
          <ac:spMkLst>
            <pc:docMk/>
            <pc:sldMk cId="3838730862" sldId="262"/>
            <ac:spMk id="86" creationId="{572F6A24-139E-4EB5-86D2-431F42EF85CB}"/>
          </ac:spMkLst>
        </pc:spChg>
        <pc:spChg chg="add del">
          <ac:chgData name="Mohammad Sarker" userId="75087154-f9cd-485f-b6a2-8e54e17f7780" providerId="ADAL" clId="{9D4F605A-A01A-4DCA-8FEC-C6D321D915DB}" dt="2021-09-21T19:13:46.668" v="494" actId="700"/>
          <ac:spMkLst>
            <pc:docMk/>
            <pc:sldMk cId="3838730862" sldId="262"/>
            <ac:spMk id="89" creationId="{A337249F-C4EB-4A52-BDE3-F18428B6FF4D}"/>
          </ac:spMkLst>
        </pc:spChg>
        <pc:spChg chg="add del">
          <ac:chgData name="Mohammad Sarker" userId="75087154-f9cd-485f-b6a2-8e54e17f7780" providerId="ADAL" clId="{9D4F605A-A01A-4DCA-8FEC-C6D321D915DB}" dt="2021-09-21T18:56:47.122" v="288" actId="26606"/>
          <ac:spMkLst>
            <pc:docMk/>
            <pc:sldMk cId="3838730862" sldId="262"/>
            <ac:spMk id="90" creationId="{C9DA5B05-DD14-4860-AC45-02A8D2EE1AA5}"/>
          </ac:spMkLst>
        </pc:spChg>
        <pc:spChg chg="add del">
          <ac:chgData name="Mohammad Sarker" userId="75087154-f9cd-485f-b6a2-8e54e17f7780" providerId="ADAL" clId="{9D4F605A-A01A-4DCA-8FEC-C6D321D915DB}" dt="2021-09-21T18:56:47.122" v="288" actId="26606"/>
          <ac:spMkLst>
            <pc:docMk/>
            <pc:sldMk cId="3838730862" sldId="262"/>
            <ac:spMk id="92" creationId="{E37BF5B0-C35C-4638-BB08-35E805A500DB}"/>
          </ac:spMkLst>
        </pc:spChg>
        <pc:spChg chg="add del">
          <ac:chgData name="Mohammad Sarker" userId="75087154-f9cd-485f-b6a2-8e54e17f7780" providerId="ADAL" clId="{9D4F605A-A01A-4DCA-8FEC-C6D321D915DB}" dt="2021-09-21T18:56:49.092" v="290" actId="26606"/>
          <ac:spMkLst>
            <pc:docMk/>
            <pc:sldMk cId="3838730862" sldId="262"/>
            <ac:spMk id="94" creationId="{A440FBE6-72B7-43D4-A8EB-FDBC35FE56C6}"/>
          </ac:spMkLst>
        </pc:spChg>
        <pc:spChg chg="add del">
          <ac:chgData name="Mohammad Sarker" userId="75087154-f9cd-485f-b6a2-8e54e17f7780" providerId="ADAL" clId="{9D4F605A-A01A-4DCA-8FEC-C6D321D915DB}" dt="2021-09-21T18:56:49.092" v="290" actId="26606"/>
          <ac:spMkLst>
            <pc:docMk/>
            <pc:sldMk cId="3838730862" sldId="262"/>
            <ac:spMk id="99" creationId="{D937DA0F-FE08-4E89-BC29-2A2147FF0E08}"/>
          </ac:spMkLst>
        </pc:spChg>
        <pc:spChg chg="add del">
          <ac:chgData name="Mohammad Sarker" userId="75087154-f9cd-485f-b6a2-8e54e17f7780" providerId="ADAL" clId="{9D4F605A-A01A-4DCA-8FEC-C6D321D915DB}" dt="2021-09-21T19:13:46.668" v="494" actId="700"/>
          <ac:spMkLst>
            <pc:docMk/>
            <pc:sldMk cId="3838730862" sldId="262"/>
            <ac:spMk id="100" creationId="{409C719A-3811-4E19-B117-AE520049CA23}"/>
          </ac:spMkLst>
        </pc:spChg>
        <pc:spChg chg="add del">
          <ac:chgData name="Mohammad Sarker" userId="75087154-f9cd-485f-b6a2-8e54e17f7780" providerId="ADAL" clId="{9D4F605A-A01A-4DCA-8FEC-C6D321D915DB}" dt="2021-09-21T18:56:49.861" v="292" actId="26606"/>
          <ac:spMkLst>
            <pc:docMk/>
            <pc:sldMk cId="3838730862" sldId="262"/>
            <ac:spMk id="101" creationId="{7E61F402-3445-458A-9A2B-D28FD288390C}"/>
          </ac:spMkLst>
        </pc:spChg>
        <pc:spChg chg="add del">
          <ac:chgData name="Mohammad Sarker" userId="75087154-f9cd-485f-b6a2-8e54e17f7780" providerId="ADAL" clId="{9D4F605A-A01A-4DCA-8FEC-C6D321D915DB}" dt="2021-09-21T18:56:49.861" v="292" actId="26606"/>
          <ac:spMkLst>
            <pc:docMk/>
            <pc:sldMk cId="3838730862" sldId="262"/>
            <ac:spMk id="106" creationId="{8457D57D-F378-4A2C-89DC-DF44ED7480CD}"/>
          </ac:spMkLst>
        </pc:spChg>
        <pc:spChg chg="add del">
          <ac:chgData name="Mohammad Sarker" userId="75087154-f9cd-485f-b6a2-8e54e17f7780" providerId="ADAL" clId="{9D4F605A-A01A-4DCA-8FEC-C6D321D915DB}" dt="2021-09-21T18:56:51.451" v="294" actId="26606"/>
          <ac:spMkLst>
            <pc:docMk/>
            <pc:sldMk cId="3838730862" sldId="262"/>
            <ac:spMk id="108" creationId="{75E66D3F-14EA-4BCD-819B-EEF581746B88}"/>
          </ac:spMkLst>
        </pc:spChg>
        <pc:spChg chg="add del">
          <ac:chgData name="Mohammad Sarker" userId="75087154-f9cd-485f-b6a2-8e54e17f7780" providerId="ADAL" clId="{9D4F605A-A01A-4DCA-8FEC-C6D321D915DB}" dt="2021-09-21T18:56:51.451" v="294" actId="26606"/>
          <ac:spMkLst>
            <pc:docMk/>
            <pc:sldMk cId="3838730862" sldId="262"/>
            <ac:spMk id="112" creationId="{DD5289D1-D3B7-4C53-823E-280A79C02EBF}"/>
          </ac:spMkLst>
        </pc:spChg>
        <pc:spChg chg="add del">
          <ac:chgData name="Mohammad Sarker" userId="75087154-f9cd-485f-b6a2-8e54e17f7780" providerId="ADAL" clId="{9D4F605A-A01A-4DCA-8FEC-C6D321D915DB}" dt="2021-09-21T18:56:51.451" v="294" actId="26606"/>
          <ac:spMkLst>
            <pc:docMk/>
            <pc:sldMk cId="3838730862" sldId="262"/>
            <ac:spMk id="114" creationId="{EEBC2DEC-4122-4462-AD1F-3A5DCD6A03AB}"/>
          </ac:spMkLst>
        </pc:spChg>
        <pc:spChg chg="add del">
          <ac:chgData name="Mohammad Sarker" userId="75087154-f9cd-485f-b6a2-8e54e17f7780" providerId="ADAL" clId="{9D4F605A-A01A-4DCA-8FEC-C6D321D915DB}" dt="2021-09-21T18:56:52.995" v="296" actId="26606"/>
          <ac:spMkLst>
            <pc:docMk/>
            <pc:sldMk cId="3838730862" sldId="262"/>
            <ac:spMk id="116" creationId="{572F6A24-139E-4EB5-86D2-431F42EF85CB}"/>
          </ac:spMkLst>
        </pc:spChg>
        <pc:spChg chg="add del">
          <ac:chgData name="Mohammad Sarker" userId="75087154-f9cd-485f-b6a2-8e54e17f7780" providerId="ADAL" clId="{9D4F605A-A01A-4DCA-8FEC-C6D321D915DB}" dt="2021-09-21T18:56:52.995" v="296" actId="26606"/>
          <ac:spMkLst>
            <pc:docMk/>
            <pc:sldMk cId="3838730862" sldId="262"/>
            <ac:spMk id="120" creationId="{C9DA5B05-DD14-4860-AC45-02A8D2EE1AA5}"/>
          </ac:spMkLst>
        </pc:spChg>
        <pc:spChg chg="add del">
          <ac:chgData name="Mohammad Sarker" userId="75087154-f9cd-485f-b6a2-8e54e17f7780" providerId="ADAL" clId="{9D4F605A-A01A-4DCA-8FEC-C6D321D915DB}" dt="2021-09-21T18:56:52.995" v="296" actId="26606"/>
          <ac:spMkLst>
            <pc:docMk/>
            <pc:sldMk cId="3838730862" sldId="262"/>
            <ac:spMk id="122" creationId="{E37BF5B0-C35C-4638-BB08-35E805A500DB}"/>
          </ac:spMkLst>
        </pc:spChg>
        <pc:spChg chg="mod">
          <ac:chgData name="Mohammad Sarker" userId="75087154-f9cd-485f-b6a2-8e54e17f7780" providerId="ADAL" clId="{9D4F605A-A01A-4DCA-8FEC-C6D321D915DB}" dt="2021-09-21T19:08:24.977" v="414" actId="18245"/>
          <ac:spMkLst>
            <pc:docMk/>
            <pc:sldMk cId="3838730862" sldId="262"/>
            <ac:spMk id="123" creationId="{25A80FF8-C53D-4ABF-A683-B864DCF23861}"/>
          </ac:spMkLst>
        </pc:spChg>
        <pc:spChg chg="add del">
          <ac:chgData name="Mohammad Sarker" userId="75087154-f9cd-485f-b6a2-8e54e17f7780" providerId="ADAL" clId="{9D4F605A-A01A-4DCA-8FEC-C6D321D915DB}" dt="2021-09-21T18:56:53.877" v="298" actId="26606"/>
          <ac:spMkLst>
            <pc:docMk/>
            <pc:sldMk cId="3838730862" sldId="262"/>
            <ac:spMk id="124" creationId="{75E66D3F-14EA-4BCD-819B-EEF581746B88}"/>
          </ac:spMkLst>
        </pc:spChg>
        <pc:spChg chg="add del">
          <ac:chgData name="Mohammad Sarker" userId="75087154-f9cd-485f-b6a2-8e54e17f7780" providerId="ADAL" clId="{9D4F605A-A01A-4DCA-8FEC-C6D321D915DB}" dt="2021-09-21T19:00:43.292" v="351" actId="26606"/>
          <ac:spMkLst>
            <pc:docMk/>
            <pc:sldMk cId="3838730862" sldId="262"/>
            <ac:spMk id="127" creationId="{B7328C2D-38F0-4C80-9EA5-A1AD0D6B2022}"/>
          </ac:spMkLst>
        </pc:spChg>
        <pc:spChg chg="add del">
          <ac:chgData name="Mohammad Sarker" userId="75087154-f9cd-485f-b6a2-8e54e17f7780" providerId="ADAL" clId="{9D4F605A-A01A-4DCA-8FEC-C6D321D915DB}" dt="2021-09-21T18:56:53.877" v="298" actId="26606"/>
          <ac:spMkLst>
            <pc:docMk/>
            <pc:sldMk cId="3838730862" sldId="262"/>
            <ac:spMk id="128" creationId="{DD5289D1-D3B7-4C53-823E-280A79C02EBF}"/>
          </ac:spMkLst>
        </pc:spChg>
        <pc:spChg chg="add del">
          <ac:chgData name="Mohammad Sarker" userId="75087154-f9cd-485f-b6a2-8e54e17f7780" providerId="ADAL" clId="{9D4F605A-A01A-4DCA-8FEC-C6D321D915DB}" dt="2021-09-21T18:56:53.877" v="298" actId="26606"/>
          <ac:spMkLst>
            <pc:docMk/>
            <pc:sldMk cId="3838730862" sldId="262"/>
            <ac:spMk id="130" creationId="{EEBC2DEC-4122-4462-AD1F-3A5DCD6A03AB}"/>
          </ac:spMkLst>
        </pc:spChg>
        <pc:spChg chg="mod">
          <ac:chgData name="Mohammad Sarker" userId="75087154-f9cd-485f-b6a2-8e54e17f7780" providerId="ADAL" clId="{9D4F605A-A01A-4DCA-8FEC-C6D321D915DB}" dt="2021-09-21T19:08:24.977" v="414" actId="18245"/>
          <ac:spMkLst>
            <pc:docMk/>
            <pc:sldMk cId="3838730862" sldId="262"/>
            <ac:spMk id="131" creationId="{5D7EB44B-7969-4640-AE9E-46B9907283DA}"/>
          </ac:spMkLst>
        </pc:spChg>
        <pc:spChg chg="add del">
          <ac:chgData name="Mohammad Sarker" userId="75087154-f9cd-485f-b6a2-8e54e17f7780" providerId="ADAL" clId="{9D4F605A-A01A-4DCA-8FEC-C6D321D915DB}" dt="2021-09-21T18:56:57.461" v="300" actId="26606"/>
          <ac:spMkLst>
            <pc:docMk/>
            <pc:sldMk cId="3838730862" sldId="262"/>
            <ac:spMk id="132" creationId="{572F6A24-139E-4EB5-86D2-431F42EF85CB}"/>
          </ac:spMkLst>
        </pc:spChg>
        <pc:spChg chg="add del">
          <ac:chgData name="Mohammad Sarker" userId="75087154-f9cd-485f-b6a2-8e54e17f7780" providerId="ADAL" clId="{9D4F605A-A01A-4DCA-8FEC-C6D321D915DB}" dt="2021-09-21T18:56:57.461" v="300" actId="26606"/>
          <ac:spMkLst>
            <pc:docMk/>
            <pc:sldMk cId="3838730862" sldId="262"/>
            <ac:spMk id="136" creationId="{C9DA5B05-DD14-4860-AC45-02A8D2EE1AA5}"/>
          </ac:spMkLst>
        </pc:spChg>
        <pc:spChg chg="add del">
          <ac:chgData name="Mohammad Sarker" userId="75087154-f9cd-485f-b6a2-8e54e17f7780" providerId="ADAL" clId="{9D4F605A-A01A-4DCA-8FEC-C6D321D915DB}" dt="2021-09-21T18:56:57.461" v="300" actId="26606"/>
          <ac:spMkLst>
            <pc:docMk/>
            <pc:sldMk cId="3838730862" sldId="262"/>
            <ac:spMk id="138" creationId="{E37BF5B0-C35C-4638-BB08-35E805A500DB}"/>
          </ac:spMkLst>
        </pc:spChg>
        <pc:spChg chg="mod">
          <ac:chgData name="Mohammad Sarker" userId="75087154-f9cd-485f-b6a2-8e54e17f7780" providerId="ADAL" clId="{9D4F605A-A01A-4DCA-8FEC-C6D321D915DB}" dt="2021-09-21T19:08:24.977" v="414" actId="18245"/>
          <ac:spMkLst>
            <pc:docMk/>
            <pc:sldMk cId="3838730862" sldId="262"/>
            <ac:spMk id="139" creationId="{7B85136A-BFEE-4CA1-A96C-40A6BFEC446E}"/>
          </ac:spMkLst>
        </pc:spChg>
        <pc:spChg chg="add del">
          <ac:chgData name="Mohammad Sarker" userId="75087154-f9cd-485f-b6a2-8e54e17f7780" providerId="ADAL" clId="{9D4F605A-A01A-4DCA-8FEC-C6D321D915DB}" dt="2021-09-21T18:57:00.973" v="302" actId="26606"/>
          <ac:spMkLst>
            <pc:docMk/>
            <pc:sldMk cId="3838730862" sldId="262"/>
            <ac:spMk id="140" creationId="{A440FBE6-72B7-43D4-A8EB-FDBC35FE56C6}"/>
          </ac:spMkLst>
        </pc:spChg>
        <pc:spChg chg="add del">
          <ac:chgData name="Mohammad Sarker" userId="75087154-f9cd-485f-b6a2-8e54e17f7780" providerId="ADAL" clId="{9D4F605A-A01A-4DCA-8FEC-C6D321D915DB}" dt="2021-09-21T18:57:00.973" v="302" actId="26606"/>
          <ac:spMkLst>
            <pc:docMk/>
            <pc:sldMk cId="3838730862" sldId="262"/>
            <ac:spMk id="145" creationId="{D937DA0F-FE08-4E89-BC29-2A2147FF0E08}"/>
          </ac:spMkLst>
        </pc:spChg>
        <pc:spChg chg="add del">
          <ac:chgData name="Mohammad Sarker" userId="75087154-f9cd-485f-b6a2-8e54e17f7780" providerId="ADAL" clId="{9D4F605A-A01A-4DCA-8FEC-C6D321D915DB}" dt="2021-09-21T18:57:04.027" v="304" actId="26606"/>
          <ac:spMkLst>
            <pc:docMk/>
            <pc:sldMk cId="3838730862" sldId="262"/>
            <ac:spMk id="147" creationId="{333F0879-3DA0-4CB8-B35E-A0AD42558191}"/>
          </ac:spMkLst>
        </pc:spChg>
        <pc:spChg chg="add del">
          <ac:chgData name="Mohammad Sarker" userId="75087154-f9cd-485f-b6a2-8e54e17f7780" providerId="ADAL" clId="{9D4F605A-A01A-4DCA-8FEC-C6D321D915DB}" dt="2021-09-21T18:57:04.027" v="304" actId="26606"/>
          <ac:spMkLst>
            <pc:docMk/>
            <pc:sldMk cId="3838730862" sldId="262"/>
            <ac:spMk id="148" creationId="{324D2183-F388-476E-92A9-D6639D698580}"/>
          </ac:spMkLst>
        </pc:spChg>
        <pc:spChg chg="add del">
          <ac:chgData name="Mohammad Sarker" userId="75087154-f9cd-485f-b6a2-8e54e17f7780" providerId="ADAL" clId="{9D4F605A-A01A-4DCA-8FEC-C6D321D915DB}" dt="2021-09-21T18:57:04.027" v="304" actId="26606"/>
          <ac:spMkLst>
            <pc:docMk/>
            <pc:sldMk cId="3838730862" sldId="262"/>
            <ac:spMk id="149" creationId="{243462E7-1698-4B21-BE89-AEFAC7C2FEFA}"/>
          </ac:spMkLst>
        </pc:spChg>
        <pc:spChg chg="add del">
          <ac:chgData name="Mohammad Sarker" userId="75087154-f9cd-485f-b6a2-8e54e17f7780" providerId="ADAL" clId="{9D4F605A-A01A-4DCA-8FEC-C6D321D915DB}" dt="2021-09-21T18:57:04.027" v="304" actId="26606"/>
          <ac:spMkLst>
            <pc:docMk/>
            <pc:sldMk cId="3838730862" sldId="262"/>
            <ac:spMk id="150" creationId="{74A0977B-549E-4D7C-A9D7-E18E947DDEE0}"/>
          </ac:spMkLst>
        </pc:spChg>
        <pc:spChg chg="add del">
          <ac:chgData name="Mohammad Sarker" userId="75087154-f9cd-485f-b6a2-8e54e17f7780" providerId="ADAL" clId="{9D4F605A-A01A-4DCA-8FEC-C6D321D915DB}" dt="2021-09-21T18:57:04.027" v="304" actId="26606"/>
          <ac:spMkLst>
            <pc:docMk/>
            <pc:sldMk cId="3838730862" sldId="262"/>
            <ac:spMk id="151" creationId="{6C22FCAC-D7EC-4A52-B153-FF761E2235B3}"/>
          </ac:spMkLst>
        </pc:spChg>
        <pc:spChg chg="add del">
          <ac:chgData name="Mohammad Sarker" userId="75087154-f9cd-485f-b6a2-8e54e17f7780" providerId="ADAL" clId="{9D4F605A-A01A-4DCA-8FEC-C6D321D915DB}" dt="2021-09-21T18:57:06.125" v="306" actId="26606"/>
          <ac:spMkLst>
            <pc:docMk/>
            <pc:sldMk cId="3838730862" sldId="262"/>
            <ac:spMk id="153" creationId="{7E61F402-3445-458A-9A2B-D28FD288390C}"/>
          </ac:spMkLst>
        </pc:spChg>
        <pc:spChg chg="add del">
          <ac:chgData name="Mohammad Sarker" userId="75087154-f9cd-485f-b6a2-8e54e17f7780" providerId="ADAL" clId="{9D4F605A-A01A-4DCA-8FEC-C6D321D915DB}" dt="2021-09-21T18:57:06.125" v="306" actId="26606"/>
          <ac:spMkLst>
            <pc:docMk/>
            <pc:sldMk cId="3838730862" sldId="262"/>
            <ac:spMk id="158" creationId="{8457D57D-F378-4A2C-89DC-DF44ED7480CD}"/>
          </ac:spMkLst>
        </pc:spChg>
        <pc:spChg chg="mod">
          <ac:chgData name="Mohammad Sarker" userId="75087154-f9cd-485f-b6a2-8e54e17f7780" providerId="ADAL" clId="{9D4F605A-A01A-4DCA-8FEC-C6D321D915DB}" dt="2021-09-21T19:08:00.115" v="411" actId="18245"/>
          <ac:spMkLst>
            <pc:docMk/>
            <pc:sldMk cId="3838730862" sldId="262"/>
            <ac:spMk id="159" creationId="{13419980-A532-4760-BD22-069D4BD17BF9}"/>
          </ac:spMkLst>
        </pc:spChg>
        <pc:spChg chg="add del">
          <ac:chgData name="Mohammad Sarker" userId="75087154-f9cd-485f-b6a2-8e54e17f7780" providerId="ADAL" clId="{9D4F605A-A01A-4DCA-8FEC-C6D321D915DB}" dt="2021-09-21T18:57:57.385" v="308" actId="26606"/>
          <ac:spMkLst>
            <pc:docMk/>
            <pc:sldMk cId="3838730862" sldId="262"/>
            <ac:spMk id="160" creationId="{333F0879-3DA0-4CB8-B35E-A0AD42558191}"/>
          </ac:spMkLst>
        </pc:spChg>
        <pc:spChg chg="add del">
          <ac:chgData name="Mohammad Sarker" userId="75087154-f9cd-485f-b6a2-8e54e17f7780" providerId="ADAL" clId="{9D4F605A-A01A-4DCA-8FEC-C6D321D915DB}" dt="2021-09-21T18:57:57.385" v="308" actId="26606"/>
          <ac:spMkLst>
            <pc:docMk/>
            <pc:sldMk cId="3838730862" sldId="262"/>
            <ac:spMk id="161" creationId="{324D2183-F388-476E-92A9-D6639D698580}"/>
          </ac:spMkLst>
        </pc:spChg>
        <pc:spChg chg="add del">
          <ac:chgData name="Mohammad Sarker" userId="75087154-f9cd-485f-b6a2-8e54e17f7780" providerId="ADAL" clId="{9D4F605A-A01A-4DCA-8FEC-C6D321D915DB}" dt="2021-09-21T18:57:57.385" v="308" actId="26606"/>
          <ac:spMkLst>
            <pc:docMk/>
            <pc:sldMk cId="3838730862" sldId="262"/>
            <ac:spMk id="162" creationId="{243462E7-1698-4B21-BE89-AEFAC7C2FEFA}"/>
          </ac:spMkLst>
        </pc:spChg>
        <pc:spChg chg="add del">
          <ac:chgData name="Mohammad Sarker" userId="75087154-f9cd-485f-b6a2-8e54e17f7780" providerId="ADAL" clId="{9D4F605A-A01A-4DCA-8FEC-C6D321D915DB}" dt="2021-09-21T18:57:57.385" v="308" actId="26606"/>
          <ac:spMkLst>
            <pc:docMk/>
            <pc:sldMk cId="3838730862" sldId="262"/>
            <ac:spMk id="163" creationId="{74A0977B-549E-4D7C-A9D7-E18E947DDEE0}"/>
          </ac:spMkLst>
        </pc:spChg>
        <pc:spChg chg="add del">
          <ac:chgData name="Mohammad Sarker" userId="75087154-f9cd-485f-b6a2-8e54e17f7780" providerId="ADAL" clId="{9D4F605A-A01A-4DCA-8FEC-C6D321D915DB}" dt="2021-09-21T18:57:57.385" v="308" actId="26606"/>
          <ac:spMkLst>
            <pc:docMk/>
            <pc:sldMk cId="3838730862" sldId="262"/>
            <ac:spMk id="164" creationId="{6C22FCAC-D7EC-4A52-B153-FF761E2235B3}"/>
          </ac:spMkLst>
        </pc:spChg>
        <pc:spChg chg="add del">
          <ac:chgData name="Mohammad Sarker" userId="75087154-f9cd-485f-b6a2-8e54e17f7780" providerId="ADAL" clId="{9D4F605A-A01A-4DCA-8FEC-C6D321D915DB}" dt="2021-09-21T18:57:59.587" v="310" actId="26606"/>
          <ac:spMkLst>
            <pc:docMk/>
            <pc:sldMk cId="3838730862" sldId="262"/>
            <ac:spMk id="166" creationId="{7E61F402-3445-458A-9A2B-D28FD288390C}"/>
          </ac:spMkLst>
        </pc:spChg>
        <pc:spChg chg="add del">
          <ac:chgData name="Mohammad Sarker" userId="75087154-f9cd-485f-b6a2-8e54e17f7780" providerId="ADAL" clId="{9D4F605A-A01A-4DCA-8FEC-C6D321D915DB}" dt="2021-09-21T18:57:59.587" v="310" actId="26606"/>
          <ac:spMkLst>
            <pc:docMk/>
            <pc:sldMk cId="3838730862" sldId="262"/>
            <ac:spMk id="171" creationId="{8457D57D-F378-4A2C-89DC-DF44ED7480CD}"/>
          </ac:spMkLst>
        </pc:spChg>
        <pc:spChg chg="add del">
          <ac:chgData name="Mohammad Sarker" userId="75087154-f9cd-485f-b6a2-8e54e17f7780" providerId="ADAL" clId="{9D4F605A-A01A-4DCA-8FEC-C6D321D915DB}" dt="2021-09-21T19:12:53.143" v="481" actId="26606"/>
          <ac:spMkLst>
            <pc:docMk/>
            <pc:sldMk cId="3838730862" sldId="262"/>
            <ac:spMk id="172" creationId="{9502BFEE-C3E2-417C-9D63-9D2671E5C3E1}"/>
          </ac:spMkLst>
        </pc:spChg>
        <pc:spChg chg="add del">
          <ac:chgData name="Mohammad Sarker" userId="75087154-f9cd-485f-b6a2-8e54e17f7780" providerId="ADAL" clId="{9D4F605A-A01A-4DCA-8FEC-C6D321D915DB}" dt="2021-09-21T18:58:03.702" v="312" actId="26606"/>
          <ac:spMkLst>
            <pc:docMk/>
            <pc:sldMk cId="3838730862" sldId="262"/>
            <ac:spMk id="173" creationId="{22AC0F86-9A78-4E84-A4B4-ADB8B2629A0C}"/>
          </ac:spMkLst>
        </pc:spChg>
        <pc:spChg chg="add del">
          <ac:chgData name="Mohammad Sarker" userId="75087154-f9cd-485f-b6a2-8e54e17f7780" providerId="ADAL" clId="{9D4F605A-A01A-4DCA-8FEC-C6D321D915DB}" dt="2021-09-21T18:58:03.702" v="312" actId="26606"/>
          <ac:spMkLst>
            <pc:docMk/>
            <pc:sldMk cId="3838730862" sldId="262"/>
            <ac:spMk id="177" creationId="{69A54E25-1C05-48E5-A5CC-3778C1D3632D}"/>
          </ac:spMkLst>
        </pc:spChg>
        <pc:spChg chg="add del">
          <ac:chgData name="Mohammad Sarker" userId="75087154-f9cd-485f-b6a2-8e54e17f7780" providerId="ADAL" clId="{9D4F605A-A01A-4DCA-8FEC-C6D321D915DB}" dt="2021-09-21T18:58:03.702" v="312" actId="26606"/>
          <ac:spMkLst>
            <pc:docMk/>
            <pc:sldMk cId="3838730862" sldId="262"/>
            <ac:spMk id="179" creationId="{AE2DF4F8-9B7D-446F-9B68-474B41F8EAD8}"/>
          </ac:spMkLst>
        </pc:spChg>
        <pc:spChg chg="add del">
          <ac:chgData name="Mohammad Sarker" userId="75087154-f9cd-485f-b6a2-8e54e17f7780" providerId="ADAL" clId="{9D4F605A-A01A-4DCA-8FEC-C6D321D915DB}" dt="2021-09-21T18:59:26.992" v="315" actId="26606"/>
          <ac:spMkLst>
            <pc:docMk/>
            <pc:sldMk cId="3838730862" sldId="262"/>
            <ac:spMk id="181" creationId="{A440FBE6-72B7-43D4-A8EB-FDBC35FE56C6}"/>
          </ac:spMkLst>
        </pc:spChg>
        <pc:spChg chg="add del mod">
          <ac:chgData name="Mohammad Sarker" userId="75087154-f9cd-485f-b6a2-8e54e17f7780" providerId="ADAL" clId="{9D4F605A-A01A-4DCA-8FEC-C6D321D915DB}" dt="2021-09-21T18:59:47.315" v="316"/>
          <ac:spMkLst>
            <pc:docMk/>
            <pc:sldMk cId="3838730862" sldId="262"/>
            <ac:spMk id="186" creationId="{D937DA0F-FE08-4E89-BC29-2A2147FF0E08}"/>
          </ac:spMkLst>
        </pc:spChg>
        <pc:spChg chg="add del">
          <ac:chgData name="Mohammad Sarker" userId="75087154-f9cd-485f-b6a2-8e54e17f7780" providerId="ADAL" clId="{9D4F605A-A01A-4DCA-8FEC-C6D321D915DB}" dt="2021-09-21T19:12:34.636" v="475" actId="26606"/>
          <ac:spMkLst>
            <pc:docMk/>
            <pc:sldMk cId="3838730862" sldId="262"/>
            <ac:spMk id="188" creationId="{AAC0C532-00FD-4EE5-9001-97375502DCBC}"/>
          </ac:spMkLst>
        </pc:spChg>
        <pc:spChg chg="add del">
          <ac:chgData name="Mohammad Sarker" userId="75087154-f9cd-485f-b6a2-8e54e17f7780" providerId="ADAL" clId="{9D4F605A-A01A-4DCA-8FEC-C6D321D915DB}" dt="2021-09-21T19:12:34.636" v="475" actId="26606"/>
          <ac:spMkLst>
            <pc:docMk/>
            <pc:sldMk cId="3838730862" sldId="262"/>
            <ac:spMk id="189" creationId="{3095096E-C9EB-4C55-8BBC-C921DA8A5008}"/>
          </ac:spMkLst>
        </pc:spChg>
        <pc:spChg chg="add del">
          <ac:chgData name="Mohammad Sarker" userId="75087154-f9cd-485f-b6a2-8e54e17f7780" providerId="ADAL" clId="{9D4F605A-A01A-4DCA-8FEC-C6D321D915DB}" dt="2021-09-21T19:12:34.636" v="475" actId="26606"/>
          <ac:spMkLst>
            <pc:docMk/>
            <pc:sldMk cId="3838730862" sldId="262"/>
            <ac:spMk id="190" creationId="{82CEA73A-8A4A-4099-81EE-FB4D99DDE0FB}"/>
          </ac:spMkLst>
        </pc:spChg>
        <pc:spChg chg="add del">
          <ac:chgData name="Mohammad Sarker" userId="75087154-f9cd-485f-b6a2-8e54e17f7780" providerId="ADAL" clId="{9D4F605A-A01A-4DCA-8FEC-C6D321D915DB}" dt="2021-09-21T18:59:54.306" v="320" actId="26606"/>
          <ac:spMkLst>
            <pc:docMk/>
            <pc:sldMk cId="3838730862" sldId="262"/>
            <ac:spMk id="200" creationId="{E0837993-CF68-4B71-B30D-9FF2DBDC69D1}"/>
          </ac:spMkLst>
        </pc:spChg>
        <pc:spChg chg="add del">
          <ac:chgData name="Mohammad Sarker" userId="75087154-f9cd-485f-b6a2-8e54e17f7780" providerId="ADAL" clId="{9D4F605A-A01A-4DCA-8FEC-C6D321D915DB}" dt="2021-09-21T18:59:54.306" v="320" actId="26606"/>
          <ac:spMkLst>
            <pc:docMk/>
            <pc:sldMk cId="3838730862" sldId="262"/>
            <ac:spMk id="202" creationId="{24D61237-2CDC-4E6B-87CF-341CF2067E66}"/>
          </ac:spMkLst>
        </pc:spChg>
        <pc:spChg chg="add del">
          <ac:chgData name="Mohammad Sarker" userId="75087154-f9cd-485f-b6a2-8e54e17f7780" providerId="ADAL" clId="{9D4F605A-A01A-4DCA-8FEC-C6D321D915DB}" dt="2021-09-21T19:12:37.340" v="477" actId="26606"/>
          <ac:spMkLst>
            <pc:docMk/>
            <pc:sldMk cId="3838730862" sldId="262"/>
            <ac:spMk id="204" creationId="{EE15D8F5-87D0-452C-93FB-8CA3F98D7972}"/>
          </ac:spMkLst>
        </pc:spChg>
        <pc:spChg chg="add del">
          <ac:chgData name="Mohammad Sarker" userId="75087154-f9cd-485f-b6a2-8e54e17f7780" providerId="ADAL" clId="{9D4F605A-A01A-4DCA-8FEC-C6D321D915DB}" dt="2021-09-21T18:59:56.250" v="322" actId="26606"/>
          <ac:spMkLst>
            <pc:docMk/>
            <pc:sldMk cId="3838730862" sldId="262"/>
            <ac:spMk id="206" creationId="{7E61F402-3445-458A-9A2B-D28FD288390C}"/>
          </ac:spMkLst>
        </pc:spChg>
        <pc:spChg chg="add del">
          <ac:chgData name="Mohammad Sarker" userId="75087154-f9cd-485f-b6a2-8e54e17f7780" providerId="ADAL" clId="{9D4F605A-A01A-4DCA-8FEC-C6D321D915DB}" dt="2021-09-21T18:59:56.250" v="322" actId="26606"/>
          <ac:spMkLst>
            <pc:docMk/>
            <pc:sldMk cId="3838730862" sldId="262"/>
            <ac:spMk id="212" creationId="{BB040CB2-F3A3-4211-A191-1F5927FA35B1}"/>
          </ac:spMkLst>
        </pc:spChg>
        <pc:spChg chg="add del">
          <ac:chgData name="Mohammad Sarker" userId="75087154-f9cd-485f-b6a2-8e54e17f7780" providerId="ADAL" clId="{9D4F605A-A01A-4DCA-8FEC-C6D321D915DB}" dt="2021-09-21T18:59:57.682" v="324" actId="26606"/>
          <ac:spMkLst>
            <pc:docMk/>
            <pc:sldMk cId="3838730862" sldId="262"/>
            <ac:spMk id="214" creationId="{333F0879-3DA0-4CB8-B35E-A0AD42558191}"/>
          </ac:spMkLst>
        </pc:spChg>
        <pc:spChg chg="add del">
          <ac:chgData name="Mohammad Sarker" userId="75087154-f9cd-485f-b6a2-8e54e17f7780" providerId="ADAL" clId="{9D4F605A-A01A-4DCA-8FEC-C6D321D915DB}" dt="2021-09-21T18:59:57.682" v="324" actId="26606"/>
          <ac:spMkLst>
            <pc:docMk/>
            <pc:sldMk cId="3838730862" sldId="262"/>
            <ac:spMk id="215" creationId="{324D2183-F388-476E-92A9-D6639D698580}"/>
          </ac:spMkLst>
        </pc:spChg>
        <pc:spChg chg="add del">
          <ac:chgData name="Mohammad Sarker" userId="75087154-f9cd-485f-b6a2-8e54e17f7780" providerId="ADAL" clId="{9D4F605A-A01A-4DCA-8FEC-C6D321D915DB}" dt="2021-09-21T18:59:57.682" v="324" actId="26606"/>
          <ac:spMkLst>
            <pc:docMk/>
            <pc:sldMk cId="3838730862" sldId="262"/>
            <ac:spMk id="216" creationId="{243462E7-1698-4B21-BE89-AEFAC7C2FEFA}"/>
          </ac:spMkLst>
        </pc:spChg>
        <pc:spChg chg="add del">
          <ac:chgData name="Mohammad Sarker" userId="75087154-f9cd-485f-b6a2-8e54e17f7780" providerId="ADAL" clId="{9D4F605A-A01A-4DCA-8FEC-C6D321D915DB}" dt="2021-09-21T18:59:57.682" v="324" actId="26606"/>
          <ac:spMkLst>
            <pc:docMk/>
            <pc:sldMk cId="3838730862" sldId="262"/>
            <ac:spMk id="217" creationId="{C8D994F8-4CF6-4141-87DC-383CA505768D}"/>
          </ac:spMkLst>
        </pc:spChg>
        <pc:spChg chg="add del">
          <ac:chgData name="Mohammad Sarker" userId="75087154-f9cd-485f-b6a2-8e54e17f7780" providerId="ADAL" clId="{9D4F605A-A01A-4DCA-8FEC-C6D321D915DB}" dt="2021-09-21T18:59:57.682" v="324" actId="26606"/>
          <ac:spMkLst>
            <pc:docMk/>
            <pc:sldMk cId="3838730862" sldId="262"/>
            <ac:spMk id="218" creationId="{6C22FCAC-D7EC-4A52-B153-FF761E2235B3}"/>
          </ac:spMkLst>
        </pc:spChg>
        <pc:spChg chg="add del">
          <ac:chgData name="Mohammad Sarker" userId="75087154-f9cd-485f-b6a2-8e54e17f7780" providerId="ADAL" clId="{9D4F605A-A01A-4DCA-8FEC-C6D321D915DB}" dt="2021-09-21T19:00:03.275" v="326" actId="26606"/>
          <ac:spMkLst>
            <pc:docMk/>
            <pc:sldMk cId="3838730862" sldId="262"/>
            <ac:spMk id="220" creationId="{22AC0F86-9A78-4E84-A4B4-ADB8B2629A0C}"/>
          </ac:spMkLst>
        </pc:spChg>
        <pc:spChg chg="add del">
          <ac:chgData name="Mohammad Sarker" userId="75087154-f9cd-485f-b6a2-8e54e17f7780" providerId="ADAL" clId="{9D4F605A-A01A-4DCA-8FEC-C6D321D915DB}" dt="2021-09-21T19:00:03.275" v="326" actId="26606"/>
          <ac:spMkLst>
            <pc:docMk/>
            <pc:sldMk cId="3838730862" sldId="262"/>
            <ac:spMk id="225" creationId="{69A54E25-1C05-48E5-A5CC-3778C1D3632D}"/>
          </ac:spMkLst>
        </pc:spChg>
        <pc:spChg chg="add del">
          <ac:chgData name="Mohammad Sarker" userId="75087154-f9cd-485f-b6a2-8e54e17f7780" providerId="ADAL" clId="{9D4F605A-A01A-4DCA-8FEC-C6D321D915DB}" dt="2021-09-21T19:00:03.275" v="326" actId="26606"/>
          <ac:spMkLst>
            <pc:docMk/>
            <pc:sldMk cId="3838730862" sldId="262"/>
            <ac:spMk id="227" creationId="{44023094-C02A-4BE5-9699-58F06FA19DFA}"/>
          </ac:spMkLst>
        </pc:spChg>
        <pc:spChg chg="add del">
          <ac:chgData name="Mohammad Sarker" userId="75087154-f9cd-485f-b6a2-8e54e17f7780" providerId="ADAL" clId="{9D4F605A-A01A-4DCA-8FEC-C6D321D915DB}" dt="2021-09-21T19:12:39.700" v="479" actId="26606"/>
          <ac:spMkLst>
            <pc:docMk/>
            <pc:sldMk cId="3838730862" sldId="262"/>
            <ac:spMk id="228" creationId="{3F389378-14C6-4E5D-8054-0A48AC45A5EB}"/>
          </ac:spMkLst>
        </pc:spChg>
        <pc:spChg chg="add del">
          <ac:chgData name="Mohammad Sarker" userId="75087154-f9cd-485f-b6a2-8e54e17f7780" providerId="ADAL" clId="{9D4F605A-A01A-4DCA-8FEC-C6D321D915DB}" dt="2021-09-21T19:00:05.214" v="328" actId="26606"/>
          <ac:spMkLst>
            <pc:docMk/>
            <pc:sldMk cId="3838730862" sldId="262"/>
            <ac:spMk id="229" creationId="{F21FF63F-1DE6-4147-8B6E-1C4D719A3802}"/>
          </ac:spMkLst>
        </pc:spChg>
        <pc:spChg chg="add del">
          <ac:chgData name="Mohammad Sarker" userId="75087154-f9cd-485f-b6a2-8e54e17f7780" providerId="ADAL" clId="{9D4F605A-A01A-4DCA-8FEC-C6D321D915DB}" dt="2021-09-21T19:00:08.462" v="330" actId="26606"/>
          <ac:spMkLst>
            <pc:docMk/>
            <pc:sldMk cId="3838730862" sldId="262"/>
            <ac:spMk id="231" creationId="{333F0879-3DA0-4CB8-B35E-A0AD42558191}"/>
          </ac:spMkLst>
        </pc:spChg>
        <pc:spChg chg="add del">
          <ac:chgData name="Mohammad Sarker" userId="75087154-f9cd-485f-b6a2-8e54e17f7780" providerId="ADAL" clId="{9D4F605A-A01A-4DCA-8FEC-C6D321D915DB}" dt="2021-09-21T19:00:08.462" v="330" actId="26606"/>
          <ac:spMkLst>
            <pc:docMk/>
            <pc:sldMk cId="3838730862" sldId="262"/>
            <ac:spMk id="232" creationId="{324D2183-F388-476E-92A9-D6639D698580}"/>
          </ac:spMkLst>
        </pc:spChg>
        <pc:spChg chg="add del">
          <ac:chgData name="Mohammad Sarker" userId="75087154-f9cd-485f-b6a2-8e54e17f7780" providerId="ADAL" clId="{9D4F605A-A01A-4DCA-8FEC-C6D321D915DB}" dt="2021-09-21T19:00:08.462" v="330" actId="26606"/>
          <ac:spMkLst>
            <pc:docMk/>
            <pc:sldMk cId="3838730862" sldId="262"/>
            <ac:spMk id="233" creationId="{243462E7-1698-4B21-BE89-AEFAC7C2FEFA}"/>
          </ac:spMkLst>
        </pc:spChg>
        <pc:spChg chg="add del">
          <ac:chgData name="Mohammad Sarker" userId="75087154-f9cd-485f-b6a2-8e54e17f7780" providerId="ADAL" clId="{9D4F605A-A01A-4DCA-8FEC-C6D321D915DB}" dt="2021-09-21T19:00:08.462" v="330" actId="26606"/>
          <ac:spMkLst>
            <pc:docMk/>
            <pc:sldMk cId="3838730862" sldId="262"/>
            <ac:spMk id="234" creationId="{C8D994F8-4CF6-4141-87DC-383CA505768D}"/>
          </ac:spMkLst>
        </pc:spChg>
        <pc:spChg chg="add del">
          <ac:chgData name="Mohammad Sarker" userId="75087154-f9cd-485f-b6a2-8e54e17f7780" providerId="ADAL" clId="{9D4F605A-A01A-4DCA-8FEC-C6D321D915DB}" dt="2021-09-21T19:00:08.462" v="330" actId="26606"/>
          <ac:spMkLst>
            <pc:docMk/>
            <pc:sldMk cId="3838730862" sldId="262"/>
            <ac:spMk id="235" creationId="{6C22FCAC-D7EC-4A52-B153-FF761E2235B3}"/>
          </ac:spMkLst>
        </pc:spChg>
        <pc:spChg chg="add del">
          <ac:chgData name="Mohammad Sarker" userId="75087154-f9cd-485f-b6a2-8e54e17f7780" providerId="ADAL" clId="{9D4F605A-A01A-4DCA-8FEC-C6D321D915DB}" dt="2021-09-21T19:00:10.782" v="332" actId="26606"/>
          <ac:spMkLst>
            <pc:docMk/>
            <pc:sldMk cId="3838730862" sldId="262"/>
            <ac:spMk id="237" creationId="{7E61F402-3445-458A-9A2B-D28FD288390C}"/>
          </ac:spMkLst>
        </pc:spChg>
        <pc:spChg chg="add del">
          <ac:chgData name="Mohammad Sarker" userId="75087154-f9cd-485f-b6a2-8e54e17f7780" providerId="ADAL" clId="{9D4F605A-A01A-4DCA-8FEC-C6D321D915DB}" dt="2021-09-21T19:12:39.700" v="479" actId="26606"/>
          <ac:spMkLst>
            <pc:docMk/>
            <pc:sldMk cId="3838730862" sldId="262"/>
            <ac:spMk id="240" creationId="{A2163A1D-76BA-43EE-BFF9-14171A55E52D}"/>
          </ac:spMkLst>
        </pc:spChg>
        <pc:spChg chg="add del">
          <ac:chgData name="Mohammad Sarker" userId="75087154-f9cd-485f-b6a2-8e54e17f7780" providerId="ADAL" clId="{9D4F605A-A01A-4DCA-8FEC-C6D321D915DB}" dt="2021-09-21T19:12:39.700" v="479" actId="26606"/>
          <ac:spMkLst>
            <pc:docMk/>
            <pc:sldMk cId="3838730862" sldId="262"/>
            <ac:spMk id="241" creationId="{15F631D6-D25E-4733-BEAE-D727D4D0F54E}"/>
          </ac:spMkLst>
        </pc:spChg>
        <pc:spChg chg="add del">
          <ac:chgData name="Mohammad Sarker" userId="75087154-f9cd-485f-b6a2-8e54e17f7780" providerId="ADAL" clId="{9D4F605A-A01A-4DCA-8FEC-C6D321D915DB}" dt="2021-09-21T19:00:10.782" v="332" actId="26606"/>
          <ac:spMkLst>
            <pc:docMk/>
            <pc:sldMk cId="3838730862" sldId="262"/>
            <ac:spMk id="243" creationId="{BB040CB2-F3A3-4211-A191-1F5927FA35B1}"/>
          </ac:spMkLst>
        </pc:spChg>
        <pc:spChg chg="add del">
          <ac:chgData name="Mohammad Sarker" userId="75087154-f9cd-485f-b6a2-8e54e17f7780" providerId="ADAL" clId="{9D4F605A-A01A-4DCA-8FEC-C6D321D915DB}" dt="2021-09-21T19:12:39.700" v="479" actId="26606"/>
          <ac:spMkLst>
            <pc:docMk/>
            <pc:sldMk cId="3838730862" sldId="262"/>
            <ac:spMk id="244" creationId="{6CB9CC99-168D-4A53-BF4C-8697A02F2527}"/>
          </ac:spMkLst>
        </pc:spChg>
        <pc:spChg chg="add del">
          <ac:chgData name="Mohammad Sarker" userId="75087154-f9cd-485f-b6a2-8e54e17f7780" providerId="ADAL" clId="{9D4F605A-A01A-4DCA-8FEC-C6D321D915DB}" dt="2021-09-21T19:00:12.401" v="334" actId="26606"/>
          <ac:spMkLst>
            <pc:docMk/>
            <pc:sldMk cId="3838730862" sldId="262"/>
            <ac:spMk id="245" creationId="{E0837993-CF68-4B71-B30D-9FF2DBDC69D1}"/>
          </ac:spMkLst>
        </pc:spChg>
        <pc:spChg chg="add del">
          <ac:chgData name="Mohammad Sarker" userId="75087154-f9cd-485f-b6a2-8e54e17f7780" providerId="ADAL" clId="{9D4F605A-A01A-4DCA-8FEC-C6D321D915DB}" dt="2021-09-21T19:12:39.700" v="479" actId="26606"/>
          <ac:spMkLst>
            <pc:docMk/>
            <pc:sldMk cId="3838730862" sldId="262"/>
            <ac:spMk id="248" creationId="{DB600D80-E410-42E0-B944-BE2AC14F16E7}"/>
          </ac:spMkLst>
        </pc:spChg>
        <pc:spChg chg="add del">
          <ac:chgData name="Mohammad Sarker" userId="75087154-f9cd-485f-b6a2-8e54e17f7780" providerId="ADAL" clId="{9D4F605A-A01A-4DCA-8FEC-C6D321D915DB}" dt="2021-09-21T19:12:39.700" v="479" actId="26606"/>
          <ac:spMkLst>
            <pc:docMk/>
            <pc:sldMk cId="3838730862" sldId="262"/>
            <ac:spMk id="249" creationId="{D09C1EBA-F940-4D2D-8543-7522C9A454ED}"/>
          </ac:spMkLst>
        </pc:spChg>
        <pc:spChg chg="add del">
          <ac:chgData name="Mohammad Sarker" userId="75087154-f9cd-485f-b6a2-8e54e17f7780" providerId="ADAL" clId="{9D4F605A-A01A-4DCA-8FEC-C6D321D915DB}" dt="2021-09-21T19:00:12.401" v="334" actId="26606"/>
          <ac:spMkLst>
            <pc:docMk/>
            <pc:sldMk cId="3838730862" sldId="262"/>
            <ac:spMk id="250" creationId="{24D61237-2CDC-4E6B-87CF-341CF2067E66}"/>
          </ac:spMkLst>
        </pc:spChg>
        <pc:spChg chg="add del">
          <ac:chgData name="Mohammad Sarker" userId="75087154-f9cd-485f-b6a2-8e54e17f7780" providerId="ADAL" clId="{9D4F605A-A01A-4DCA-8FEC-C6D321D915DB}" dt="2021-09-21T19:12:53.143" v="481" actId="26606"/>
          <ac:spMkLst>
            <pc:docMk/>
            <pc:sldMk cId="3838730862" sldId="262"/>
            <ac:spMk id="251" creationId="{755796EE-5046-41EA-820C-D40096A7315C}"/>
          </ac:spMkLst>
        </pc:spChg>
        <pc:spChg chg="add del">
          <ac:chgData name="Mohammad Sarker" userId="75087154-f9cd-485f-b6a2-8e54e17f7780" providerId="ADAL" clId="{9D4F605A-A01A-4DCA-8FEC-C6D321D915DB}" dt="2021-09-21T19:00:15.326" v="336" actId="26606"/>
          <ac:spMkLst>
            <pc:docMk/>
            <pc:sldMk cId="3838730862" sldId="262"/>
            <ac:spMk id="252" creationId="{ED56E41F-B8E0-4D18-B554-FD40260DE0E3}"/>
          </ac:spMkLst>
        </pc:spChg>
        <pc:spChg chg="add del">
          <ac:chgData name="Mohammad Sarker" userId="75087154-f9cd-485f-b6a2-8e54e17f7780" providerId="ADAL" clId="{9D4F605A-A01A-4DCA-8FEC-C6D321D915DB}" dt="2021-09-21T19:00:15.326" v="336" actId="26606"/>
          <ac:spMkLst>
            <pc:docMk/>
            <pc:sldMk cId="3838730862" sldId="262"/>
            <ac:spMk id="257" creationId="{23E937B9-07EE-456A-A31C-41A8866E28A2}"/>
          </ac:spMkLst>
        </pc:spChg>
        <pc:spChg chg="add del">
          <ac:chgData name="Mohammad Sarker" userId="75087154-f9cd-485f-b6a2-8e54e17f7780" providerId="ADAL" clId="{9D4F605A-A01A-4DCA-8FEC-C6D321D915DB}" dt="2021-09-21T19:00:15.326" v="336" actId="26606"/>
          <ac:spMkLst>
            <pc:docMk/>
            <pc:sldMk cId="3838730862" sldId="262"/>
            <ac:spMk id="259" creationId="{8653E99F-AF44-4327-8FC7-4431BB48BB82}"/>
          </ac:spMkLst>
        </pc:spChg>
        <pc:spChg chg="add del">
          <ac:chgData name="Mohammad Sarker" userId="75087154-f9cd-485f-b6a2-8e54e17f7780" providerId="ADAL" clId="{9D4F605A-A01A-4DCA-8FEC-C6D321D915DB}" dt="2021-09-21T19:00:16.926" v="338" actId="26606"/>
          <ac:spMkLst>
            <pc:docMk/>
            <pc:sldMk cId="3838730862" sldId="262"/>
            <ac:spMk id="261" creationId="{333F0879-3DA0-4CB8-B35E-A0AD42558191}"/>
          </ac:spMkLst>
        </pc:spChg>
        <pc:spChg chg="add del">
          <ac:chgData name="Mohammad Sarker" userId="75087154-f9cd-485f-b6a2-8e54e17f7780" providerId="ADAL" clId="{9D4F605A-A01A-4DCA-8FEC-C6D321D915DB}" dt="2021-09-21T19:00:16.926" v="338" actId="26606"/>
          <ac:spMkLst>
            <pc:docMk/>
            <pc:sldMk cId="3838730862" sldId="262"/>
            <ac:spMk id="262" creationId="{324D2183-F388-476E-92A9-D6639D698580}"/>
          </ac:spMkLst>
        </pc:spChg>
        <pc:spChg chg="add del">
          <ac:chgData name="Mohammad Sarker" userId="75087154-f9cd-485f-b6a2-8e54e17f7780" providerId="ADAL" clId="{9D4F605A-A01A-4DCA-8FEC-C6D321D915DB}" dt="2021-09-21T19:00:16.926" v="338" actId="26606"/>
          <ac:spMkLst>
            <pc:docMk/>
            <pc:sldMk cId="3838730862" sldId="262"/>
            <ac:spMk id="263" creationId="{243462E7-1698-4B21-BE89-AEFAC7C2FEFA}"/>
          </ac:spMkLst>
        </pc:spChg>
        <pc:spChg chg="add del">
          <ac:chgData name="Mohammad Sarker" userId="75087154-f9cd-485f-b6a2-8e54e17f7780" providerId="ADAL" clId="{9D4F605A-A01A-4DCA-8FEC-C6D321D915DB}" dt="2021-09-21T19:00:16.926" v="338" actId="26606"/>
          <ac:spMkLst>
            <pc:docMk/>
            <pc:sldMk cId="3838730862" sldId="262"/>
            <ac:spMk id="264" creationId="{C8D994F8-4CF6-4141-87DC-383CA505768D}"/>
          </ac:spMkLst>
        </pc:spChg>
        <pc:spChg chg="add del">
          <ac:chgData name="Mohammad Sarker" userId="75087154-f9cd-485f-b6a2-8e54e17f7780" providerId="ADAL" clId="{9D4F605A-A01A-4DCA-8FEC-C6D321D915DB}" dt="2021-09-21T19:00:16.926" v="338" actId="26606"/>
          <ac:spMkLst>
            <pc:docMk/>
            <pc:sldMk cId="3838730862" sldId="262"/>
            <ac:spMk id="265" creationId="{6C22FCAC-D7EC-4A52-B153-FF761E2235B3}"/>
          </ac:spMkLst>
        </pc:spChg>
        <pc:spChg chg="add del">
          <ac:chgData name="Mohammad Sarker" userId="75087154-f9cd-485f-b6a2-8e54e17f7780" providerId="ADAL" clId="{9D4F605A-A01A-4DCA-8FEC-C6D321D915DB}" dt="2021-09-21T19:00:22.732" v="340" actId="26606"/>
          <ac:spMkLst>
            <pc:docMk/>
            <pc:sldMk cId="3838730862" sldId="262"/>
            <ac:spMk id="267" creationId="{22AC0F86-9A78-4E84-A4B4-ADB8B2629A0C}"/>
          </ac:spMkLst>
        </pc:spChg>
        <pc:spChg chg="add del">
          <ac:chgData name="Mohammad Sarker" userId="75087154-f9cd-485f-b6a2-8e54e17f7780" providerId="ADAL" clId="{9D4F605A-A01A-4DCA-8FEC-C6D321D915DB}" dt="2021-09-21T19:12:56.724" v="483" actId="26606"/>
          <ac:spMkLst>
            <pc:docMk/>
            <pc:sldMk cId="3838730862" sldId="262"/>
            <ac:spMk id="270" creationId="{1D39ECD8-0E3E-43C1-9E56-3604E9A15E7B}"/>
          </ac:spMkLst>
        </pc:spChg>
        <pc:spChg chg="add del">
          <ac:chgData name="Mohammad Sarker" userId="75087154-f9cd-485f-b6a2-8e54e17f7780" providerId="ADAL" clId="{9D4F605A-A01A-4DCA-8FEC-C6D321D915DB}" dt="2021-09-21T19:00:22.732" v="340" actId="26606"/>
          <ac:spMkLst>
            <pc:docMk/>
            <pc:sldMk cId="3838730862" sldId="262"/>
            <ac:spMk id="272" creationId="{69A54E25-1C05-48E5-A5CC-3778C1D3632D}"/>
          </ac:spMkLst>
        </pc:spChg>
        <pc:spChg chg="add del">
          <ac:chgData name="Mohammad Sarker" userId="75087154-f9cd-485f-b6a2-8e54e17f7780" providerId="ADAL" clId="{9D4F605A-A01A-4DCA-8FEC-C6D321D915DB}" dt="2021-09-21T19:00:22.732" v="340" actId="26606"/>
          <ac:spMkLst>
            <pc:docMk/>
            <pc:sldMk cId="3838730862" sldId="262"/>
            <ac:spMk id="274" creationId="{44023094-C02A-4BE5-9699-58F06FA19DFA}"/>
          </ac:spMkLst>
        </pc:spChg>
        <pc:spChg chg="add del">
          <ac:chgData name="Mohammad Sarker" userId="75087154-f9cd-485f-b6a2-8e54e17f7780" providerId="ADAL" clId="{9D4F605A-A01A-4DCA-8FEC-C6D321D915DB}" dt="2021-09-21T19:00:28.317" v="342" actId="26606"/>
          <ac:spMkLst>
            <pc:docMk/>
            <pc:sldMk cId="3838730862" sldId="262"/>
            <ac:spMk id="276" creationId="{8243CDD5-F82E-454F-8486-578A477A8670}"/>
          </ac:spMkLst>
        </pc:spChg>
        <pc:spChg chg="add del">
          <ac:chgData name="Mohammad Sarker" userId="75087154-f9cd-485f-b6a2-8e54e17f7780" providerId="ADAL" clId="{9D4F605A-A01A-4DCA-8FEC-C6D321D915DB}" dt="2021-09-21T19:00:28.317" v="342" actId="26606"/>
          <ac:spMkLst>
            <pc:docMk/>
            <pc:sldMk cId="3838730862" sldId="262"/>
            <ac:spMk id="277" creationId="{125408EF-EA7D-413B-B27F-B1FCD06FAC6D}"/>
          </ac:spMkLst>
        </pc:spChg>
        <pc:spChg chg="add del">
          <ac:chgData name="Mohammad Sarker" userId="75087154-f9cd-485f-b6a2-8e54e17f7780" providerId="ADAL" clId="{9D4F605A-A01A-4DCA-8FEC-C6D321D915DB}" dt="2021-09-21T19:12:56.724" v="483" actId="26606"/>
          <ac:spMkLst>
            <pc:docMk/>
            <pc:sldMk cId="3838730862" sldId="262"/>
            <ac:spMk id="282" creationId="{018F8D27-BFDB-4BF9-A512-FF930275B484}"/>
          </ac:spMkLst>
        </pc:spChg>
        <pc:spChg chg="add del">
          <ac:chgData name="Mohammad Sarker" userId="75087154-f9cd-485f-b6a2-8e54e17f7780" providerId="ADAL" clId="{9D4F605A-A01A-4DCA-8FEC-C6D321D915DB}" dt="2021-09-21T19:00:28.317" v="342" actId="26606"/>
          <ac:spMkLst>
            <pc:docMk/>
            <pc:sldMk cId="3838730862" sldId="262"/>
            <ac:spMk id="284" creationId="{1E2D6825-9007-4BC5-8DEF-6C96D82B4084}"/>
          </ac:spMkLst>
        </pc:spChg>
        <pc:spChg chg="add del">
          <ac:chgData name="Mohammad Sarker" userId="75087154-f9cd-485f-b6a2-8e54e17f7780" providerId="ADAL" clId="{9D4F605A-A01A-4DCA-8FEC-C6D321D915DB}" dt="2021-09-21T19:00:33.056" v="344" actId="26606"/>
          <ac:spMkLst>
            <pc:docMk/>
            <pc:sldMk cId="3838730862" sldId="262"/>
            <ac:spMk id="286" creationId="{75E66D3F-14EA-4BCD-819B-EEF581746B88}"/>
          </ac:spMkLst>
        </pc:spChg>
        <pc:spChg chg="add del">
          <ac:chgData name="Mohammad Sarker" userId="75087154-f9cd-485f-b6a2-8e54e17f7780" providerId="ADAL" clId="{9D4F605A-A01A-4DCA-8FEC-C6D321D915DB}" dt="2021-09-21T19:00:33.056" v="344" actId="26606"/>
          <ac:spMkLst>
            <pc:docMk/>
            <pc:sldMk cId="3838730862" sldId="262"/>
            <ac:spMk id="291" creationId="{DD5289D1-D3B7-4C53-823E-280A79C02EBF}"/>
          </ac:spMkLst>
        </pc:spChg>
        <pc:spChg chg="add del">
          <ac:chgData name="Mohammad Sarker" userId="75087154-f9cd-485f-b6a2-8e54e17f7780" providerId="ADAL" clId="{9D4F605A-A01A-4DCA-8FEC-C6D321D915DB}" dt="2021-09-21T19:00:33.056" v="344" actId="26606"/>
          <ac:spMkLst>
            <pc:docMk/>
            <pc:sldMk cId="3838730862" sldId="262"/>
            <ac:spMk id="293" creationId="{896ECE81-F2C6-4111-92E5-DB2092546CE9}"/>
          </ac:spMkLst>
        </pc:spChg>
        <pc:spChg chg="add del">
          <ac:chgData name="Mohammad Sarker" userId="75087154-f9cd-485f-b6a2-8e54e17f7780" providerId="ADAL" clId="{9D4F605A-A01A-4DCA-8FEC-C6D321D915DB}" dt="2021-09-21T19:00:35.727" v="346" actId="26606"/>
          <ac:spMkLst>
            <pc:docMk/>
            <pc:sldMk cId="3838730862" sldId="262"/>
            <ac:spMk id="295" creationId="{94823A65-DE2C-49B8-B897-EDBE08C913A5}"/>
          </ac:spMkLst>
        </pc:spChg>
        <pc:spChg chg="add del">
          <ac:chgData name="Mohammad Sarker" userId="75087154-f9cd-485f-b6a2-8e54e17f7780" providerId="ADAL" clId="{9D4F605A-A01A-4DCA-8FEC-C6D321D915DB}" dt="2021-09-21T19:00:36.957" v="348" actId="26606"/>
          <ac:spMkLst>
            <pc:docMk/>
            <pc:sldMk cId="3838730862" sldId="262"/>
            <ac:spMk id="297" creationId="{A440FBE6-72B7-43D4-A8EB-FDBC35FE56C6}"/>
          </ac:spMkLst>
        </pc:spChg>
        <pc:spChg chg="add del">
          <ac:chgData name="Mohammad Sarker" userId="75087154-f9cd-485f-b6a2-8e54e17f7780" providerId="ADAL" clId="{9D4F605A-A01A-4DCA-8FEC-C6D321D915DB}" dt="2021-09-21T19:12:57.508" v="485" actId="26606"/>
          <ac:spMkLst>
            <pc:docMk/>
            <pc:sldMk cId="3838730862" sldId="262"/>
            <ac:spMk id="299" creationId="{3F389378-14C6-4E5D-8054-0A48AC45A5EB}"/>
          </ac:spMkLst>
        </pc:spChg>
        <pc:spChg chg="add del">
          <ac:chgData name="Mohammad Sarker" userId="75087154-f9cd-485f-b6a2-8e54e17f7780" providerId="ADAL" clId="{9D4F605A-A01A-4DCA-8FEC-C6D321D915DB}" dt="2021-09-21T19:00:36.957" v="348" actId="26606"/>
          <ac:spMkLst>
            <pc:docMk/>
            <pc:sldMk cId="3838730862" sldId="262"/>
            <ac:spMk id="303" creationId="{22CBFCC1-19E9-4E47-9930-25A22C5747BF}"/>
          </ac:spMkLst>
        </pc:spChg>
        <pc:spChg chg="add del">
          <ac:chgData name="Mohammad Sarker" userId="75087154-f9cd-485f-b6a2-8e54e17f7780" providerId="ADAL" clId="{9D4F605A-A01A-4DCA-8FEC-C6D321D915DB}" dt="2021-09-21T19:00:43.282" v="350" actId="26606"/>
          <ac:spMkLst>
            <pc:docMk/>
            <pc:sldMk cId="3838730862" sldId="262"/>
            <ac:spMk id="305" creationId="{ED67D537-2E3B-4FA8-95C1-D7E02265DE8E}"/>
          </ac:spMkLst>
        </pc:spChg>
        <pc:spChg chg="add del">
          <ac:chgData name="Mohammad Sarker" userId="75087154-f9cd-485f-b6a2-8e54e17f7780" providerId="ADAL" clId="{9D4F605A-A01A-4DCA-8FEC-C6D321D915DB}" dt="2021-09-21T19:00:43.282" v="350" actId="26606"/>
          <ac:spMkLst>
            <pc:docMk/>
            <pc:sldMk cId="3838730862" sldId="262"/>
            <ac:spMk id="306" creationId="{AC4DC467-7891-443B-84EA-66A43A3AC1F8}"/>
          </ac:spMkLst>
        </pc:spChg>
        <pc:spChg chg="add del">
          <ac:chgData name="Mohammad Sarker" userId="75087154-f9cd-485f-b6a2-8e54e17f7780" providerId="ADAL" clId="{9D4F605A-A01A-4DCA-8FEC-C6D321D915DB}" dt="2021-09-21T19:00:43.282" v="350" actId="26606"/>
          <ac:spMkLst>
            <pc:docMk/>
            <pc:sldMk cId="3838730862" sldId="262"/>
            <ac:spMk id="307" creationId="{C4CA33FD-D0C5-4C9F-B64A-AC7E224E1508}"/>
          </ac:spMkLst>
        </pc:spChg>
        <pc:spChg chg="add del">
          <ac:chgData name="Mohammad Sarker" userId="75087154-f9cd-485f-b6a2-8e54e17f7780" providerId="ADAL" clId="{9D4F605A-A01A-4DCA-8FEC-C6D321D915DB}" dt="2021-09-21T19:12:57.508" v="485" actId="26606"/>
          <ac:spMkLst>
            <pc:docMk/>
            <pc:sldMk cId="3838730862" sldId="262"/>
            <ac:spMk id="310" creationId="{A2163A1D-76BA-43EE-BFF9-14171A55E52D}"/>
          </ac:spMkLst>
        </pc:spChg>
        <pc:spChg chg="add del">
          <ac:chgData name="Mohammad Sarker" userId="75087154-f9cd-485f-b6a2-8e54e17f7780" providerId="ADAL" clId="{9D4F605A-A01A-4DCA-8FEC-C6D321D915DB}" dt="2021-09-21T19:12:57.508" v="485" actId="26606"/>
          <ac:spMkLst>
            <pc:docMk/>
            <pc:sldMk cId="3838730862" sldId="262"/>
            <ac:spMk id="311" creationId="{15F631D6-D25E-4733-BEAE-D727D4D0F54E}"/>
          </ac:spMkLst>
        </pc:spChg>
        <pc:spChg chg="add del">
          <ac:chgData name="Mohammad Sarker" userId="75087154-f9cd-485f-b6a2-8e54e17f7780" providerId="ADAL" clId="{9D4F605A-A01A-4DCA-8FEC-C6D321D915DB}" dt="2021-09-21T19:12:57.508" v="485" actId="26606"/>
          <ac:spMkLst>
            <pc:docMk/>
            <pc:sldMk cId="3838730862" sldId="262"/>
            <ac:spMk id="312" creationId="{6CB9CC99-168D-4A53-BF4C-8697A02F2527}"/>
          </ac:spMkLst>
        </pc:spChg>
        <pc:spChg chg="add del">
          <ac:chgData name="Mohammad Sarker" userId="75087154-f9cd-485f-b6a2-8e54e17f7780" providerId="ADAL" clId="{9D4F605A-A01A-4DCA-8FEC-C6D321D915DB}" dt="2021-09-21T19:00:43.282" v="350" actId="26606"/>
          <ac:spMkLst>
            <pc:docMk/>
            <pc:sldMk cId="3838730862" sldId="262"/>
            <ac:spMk id="313" creationId="{05510A95-A358-4E79-AC37-B4C7644EAD73}"/>
          </ac:spMkLst>
        </pc:spChg>
        <pc:spChg chg="add del">
          <ac:chgData name="Mohammad Sarker" userId="75087154-f9cd-485f-b6a2-8e54e17f7780" providerId="ADAL" clId="{9D4F605A-A01A-4DCA-8FEC-C6D321D915DB}" dt="2021-09-21T19:05:00.277" v="380" actId="700"/>
          <ac:spMkLst>
            <pc:docMk/>
            <pc:sldMk cId="3838730862" sldId="262"/>
            <ac:spMk id="315" creationId="{333F0879-3DA0-4CB8-B35E-A0AD42558191}"/>
          </ac:spMkLst>
        </pc:spChg>
        <pc:spChg chg="add del">
          <ac:chgData name="Mohammad Sarker" userId="75087154-f9cd-485f-b6a2-8e54e17f7780" providerId="ADAL" clId="{9D4F605A-A01A-4DCA-8FEC-C6D321D915DB}" dt="2021-09-21T19:05:00.277" v="380" actId="700"/>
          <ac:spMkLst>
            <pc:docMk/>
            <pc:sldMk cId="3838730862" sldId="262"/>
            <ac:spMk id="316" creationId="{324D2183-F388-476E-92A9-D6639D698580}"/>
          </ac:spMkLst>
        </pc:spChg>
        <pc:spChg chg="add del">
          <ac:chgData name="Mohammad Sarker" userId="75087154-f9cd-485f-b6a2-8e54e17f7780" providerId="ADAL" clId="{9D4F605A-A01A-4DCA-8FEC-C6D321D915DB}" dt="2021-09-21T19:05:00.277" v="380" actId="700"/>
          <ac:spMkLst>
            <pc:docMk/>
            <pc:sldMk cId="3838730862" sldId="262"/>
            <ac:spMk id="317" creationId="{243462E7-1698-4B21-BE89-AEFAC7C2FEFA}"/>
          </ac:spMkLst>
        </pc:spChg>
        <pc:spChg chg="add del">
          <ac:chgData name="Mohammad Sarker" userId="75087154-f9cd-485f-b6a2-8e54e17f7780" providerId="ADAL" clId="{9D4F605A-A01A-4DCA-8FEC-C6D321D915DB}" dt="2021-09-21T19:05:00.277" v="380" actId="700"/>
          <ac:spMkLst>
            <pc:docMk/>
            <pc:sldMk cId="3838730862" sldId="262"/>
            <ac:spMk id="318" creationId="{C8D994F8-4CF6-4141-87DC-383CA505768D}"/>
          </ac:spMkLst>
        </pc:spChg>
        <pc:spChg chg="add del">
          <ac:chgData name="Mohammad Sarker" userId="75087154-f9cd-485f-b6a2-8e54e17f7780" providerId="ADAL" clId="{9D4F605A-A01A-4DCA-8FEC-C6D321D915DB}" dt="2021-09-21T19:05:00.277" v="380" actId="700"/>
          <ac:spMkLst>
            <pc:docMk/>
            <pc:sldMk cId="3838730862" sldId="262"/>
            <ac:spMk id="319" creationId="{6C22FCAC-D7EC-4A52-B153-FF761E2235B3}"/>
          </ac:spMkLst>
        </pc:spChg>
        <pc:spChg chg="add del">
          <ac:chgData name="Mohammad Sarker" userId="75087154-f9cd-485f-b6a2-8e54e17f7780" providerId="ADAL" clId="{9D4F605A-A01A-4DCA-8FEC-C6D321D915DB}" dt="2021-09-21T19:12:57.508" v="485" actId="26606"/>
          <ac:spMkLst>
            <pc:docMk/>
            <pc:sldMk cId="3838730862" sldId="262"/>
            <ac:spMk id="320" creationId="{DB600D80-E410-42E0-B944-BE2AC14F16E7}"/>
          </ac:spMkLst>
        </pc:spChg>
        <pc:spChg chg="add del">
          <ac:chgData name="Mohammad Sarker" userId="75087154-f9cd-485f-b6a2-8e54e17f7780" providerId="ADAL" clId="{9D4F605A-A01A-4DCA-8FEC-C6D321D915DB}" dt="2021-09-21T19:12:57.508" v="485" actId="26606"/>
          <ac:spMkLst>
            <pc:docMk/>
            <pc:sldMk cId="3838730862" sldId="262"/>
            <ac:spMk id="321" creationId="{D09C1EBA-F940-4D2D-8543-7522C9A454ED}"/>
          </ac:spMkLst>
        </pc:spChg>
        <pc:spChg chg="add del">
          <ac:chgData name="Mohammad Sarker" userId="75087154-f9cd-485f-b6a2-8e54e17f7780" providerId="ADAL" clId="{9D4F605A-A01A-4DCA-8FEC-C6D321D915DB}" dt="2021-09-21T19:13:24.807" v="493" actId="26606"/>
          <ac:spMkLst>
            <pc:docMk/>
            <pc:sldMk cId="3838730862" sldId="262"/>
            <ac:spMk id="329" creationId="{6A9BC876-571A-45A6-93A3-FB2839CE66CE}"/>
          </ac:spMkLst>
        </pc:spChg>
        <pc:spChg chg="add del mod">
          <ac:chgData name="Mohammad Sarker" userId="75087154-f9cd-485f-b6a2-8e54e17f7780" providerId="ADAL" clId="{9D4F605A-A01A-4DCA-8FEC-C6D321D915DB}" dt="2021-09-21T19:15:25.314" v="518" actId="478"/>
          <ac:spMkLst>
            <pc:docMk/>
            <pc:sldMk cId="3838730862" sldId="262"/>
            <ac:spMk id="334" creationId="{D7DF68B1-E564-4F04-88E4-960D1E8384E9}"/>
          </ac:spMkLst>
        </pc:spChg>
        <pc:spChg chg="add mod">
          <ac:chgData name="Mohammad Sarker" userId="75087154-f9cd-485f-b6a2-8e54e17f7780" providerId="ADAL" clId="{9D4F605A-A01A-4DCA-8FEC-C6D321D915DB}" dt="2021-09-21T19:20:14.244" v="641"/>
          <ac:spMkLst>
            <pc:docMk/>
            <pc:sldMk cId="3838730862" sldId="262"/>
            <ac:spMk id="335" creationId="{82213FA9-7B2A-4F02-9878-CE97E050E730}"/>
          </ac:spMkLst>
        </pc:spChg>
        <pc:spChg chg="add mod">
          <ac:chgData name="Mohammad Sarker" userId="75087154-f9cd-485f-b6a2-8e54e17f7780" providerId="ADAL" clId="{9D4F605A-A01A-4DCA-8FEC-C6D321D915DB}" dt="2021-09-21T19:20:39.193" v="643" actId="1076"/>
          <ac:spMkLst>
            <pc:docMk/>
            <pc:sldMk cId="3838730862" sldId="262"/>
            <ac:spMk id="336" creationId="{07CF7A18-8978-4C54-B3A4-73B2F975BA39}"/>
          </ac:spMkLst>
        </pc:spChg>
        <pc:spChg chg="add mod">
          <ac:chgData name="Mohammad Sarker" userId="75087154-f9cd-485f-b6a2-8e54e17f7780" providerId="ADAL" clId="{9D4F605A-A01A-4DCA-8FEC-C6D321D915DB}" dt="2021-09-21T19:20:35.765" v="642"/>
          <ac:spMkLst>
            <pc:docMk/>
            <pc:sldMk cId="3838730862" sldId="262"/>
            <ac:spMk id="338" creationId="{22B8B8C7-3B79-4A8E-BBB9-7A58B4E8E8C3}"/>
          </ac:spMkLst>
        </pc:spChg>
        <pc:spChg chg="add mod">
          <ac:chgData name="Mohammad Sarker" userId="75087154-f9cd-485f-b6a2-8e54e17f7780" providerId="ADAL" clId="{9D4F605A-A01A-4DCA-8FEC-C6D321D915DB}" dt="2021-09-21T19:29:17.693" v="894" actId="6549"/>
          <ac:spMkLst>
            <pc:docMk/>
            <pc:sldMk cId="3838730862" sldId="262"/>
            <ac:spMk id="339" creationId="{CD9A7229-804A-4154-96F1-E7149D38015E}"/>
          </ac:spMkLst>
        </pc:spChg>
        <pc:grpChg chg="add del">
          <ac:chgData name="Mohammad Sarker" userId="75087154-f9cd-485f-b6a2-8e54e17f7780" providerId="ADAL" clId="{9D4F605A-A01A-4DCA-8FEC-C6D321D915DB}" dt="2021-09-21T18:55:50.188" v="270" actId="26606"/>
          <ac:grpSpMkLst>
            <pc:docMk/>
            <pc:sldMk cId="3838730862" sldId="262"/>
            <ac:grpSpMk id="16" creationId="{4AF78B9E-8BE2-4706-9377-A05FA25ABABF}"/>
          </ac:grpSpMkLst>
        </pc:grpChg>
        <pc:grpChg chg="add del">
          <ac:chgData name="Mohammad Sarker" userId="75087154-f9cd-485f-b6a2-8e54e17f7780" providerId="ADAL" clId="{9D4F605A-A01A-4DCA-8FEC-C6D321D915DB}" dt="2021-09-21T19:06:01.885" v="394" actId="26606"/>
          <ac:grpSpMkLst>
            <pc:docMk/>
            <pc:sldMk cId="3838730862" sldId="262"/>
            <ac:grpSpMk id="17" creationId="{6BD642B1-E8A0-4B5B-8E4A-D8EF15A08E32}"/>
          </ac:grpSpMkLst>
        </pc:grpChg>
        <pc:grpChg chg="add del">
          <ac:chgData name="Mohammad Sarker" userId="75087154-f9cd-485f-b6a2-8e54e17f7780" providerId="ADAL" clId="{9D4F605A-A01A-4DCA-8FEC-C6D321D915DB}" dt="2021-09-21T18:55:57.255" v="274" actId="26606"/>
          <ac:grpSpMkLst>
            <pc:docMk/>
            <pc:sldMk cId="3838730862" sldId="262"/>
            <ac:grpSpMk id="31" creationId="{4AF78B9E-8BE2-4706-9377-A05FA25ABABF}"/>
          </ac:grpSpMkLst>
        </pc:grpChg>
        <pc:grpChg chg="add del">
          <ac:chgData name="Mohammad Sarker" userId="75087154-f9cd-485f-b6a2-8e54e17f7780" providerId="ADAL" clId="{9D4F605A-A01A-4DCA-8FEC-C6D321D915DB}" dt="2021-09-21T18:56:03.598" v="276" actId="26606"/>
          <ac:grpSpMkLst>
            <pc:docMk/>
            <pc:sldMk cId="3838730862" sldId="262"/>
            <ac:grpSpMk id="42" creationId="{F03F5A17-2CE9-4ADD-9FAF-C1A0BB39CD0A}"/>
          </ac:grpSpMkLst>
        </pc:grpChg>
        <pc:grpChg chg="add del">
          <ac:chgData name="Mohammad Sarker" userId="75087154-f9cd-485f-b6a2-8e54e17f7780" providerId="ADAL" clId="{9D4F605A-A01A-4DCA-8FEC-C6D321D915DB}" dt="2021-09-21T19:06:01.885" v="394" actId="26606"/>
          <ac:grpSpMkLst>
            <pc:docMk/>
            <pc:sldMk cId="3838730862" sldId="262"/>
            <ac:grpSpMk id="43" creationId="{AB3F6FE8-AF7E-4703-AB78-FD9AFD2AC2D4}"/>
          </ac:grpSpMkLst>
        </pc:grpChg>
        <pc:grpChg chg="add del">
          <ac:chgData name="Mohammad Sarker" userId="75087154-f9cd-485f-b6a2-8e54e17f7780" providerId="ADAL" clId="{9D4F605A-A01A-4DCA-8FEC-C6D321D915DB}" dt="2021-09-21T18:56:12.097" v="278" actId="26606"/>
          <ac:grpSpMkLst>
            <pc:docMk/>
            <pc:sldMk cId="3838730862" sldId="262"/>
            <ac:grpSpMk id="48" creationId="{D49D3EDE-CC3B-4573-A04B-26F32F1B2E7C}"/>
          </ac:grpSpMkLst>
        </pc:grpChg>
        <pc:grpChg chg="add del">
          <ac:chgData name="Mohammad Sarker" userId="75087154-f9cd-485f-b6a2-8e54e17f7780" providerId="ADAL" clId="{9D4F605A-A01A-4DCA-8FEC-C6D321D915DB}" dt="2021-09-21T19:06:26.082" v="396" actId="26606"/>
          <ac:grpSpMkLst>
            <pc:docMk/>
            <pc:sldMk cId="3838730862" sldId="262"/>
            <ac:grpSpMk id="54" creationId="{6BD642B1-E8A0-4B5B-8E4A-D8EF15A08E32}"/>
          </ac:grpSpMkLst>
        </pc:grpChg>
        <pc:grpChg chg="add del">
          <ac:chgData name="Mohammad Sarker" userId="75087154-f9cd-485f-b6a2-8e54e17f7780" providerId="ADAL" clId="{9D4F605A-A01A-4DCA-8FEC-C6D321D915DB}" dt="2021-09-21T18:56:13.686" v="280" actId="26606"/>
          <ac:grpSpMkLst>
            <pc:docMk/>
            <pc:sldMk cId="3838730862" sldId="262"/>
            <ac:grpSpMk id="56" creationId="{3963AE85-BE5D-4975-BACF-DDDCC9C2ACDE}"/>
          </ac:grpSpMkLst>
        </pc:grpChg>
        <pc:grpChg chg="add del">
          <ac:chgData name="Mohammad Sarker" userId="75087154-f9cd-485f-b6a2-8e54e17f7780" providerId="ADAL" clId="{9D4F605A-A01A-4DCA-8FEC-C6D321D915DB}" dt="2021-09-21T18:56:14.354" v="282" actId="26606"/>
          <ac:grpSpMkLst>
            <pc:docMk/>
            <pc:sldMk cId="3838730862" sldId="262"/>
            <ac:grpSpMk id="64" creationId="{D49D3EDE-CC3B-4573-A04B-26F32F1B2E7C}"/>
          </ac:grpSpMkLst>
        </pc:grpChg>
        <pc:grpChg chg="add del">
          <ac:chgData name="Mohammad Sarker" userId="75087154-f9cd-485f-b6a2-8e54e17f7780" providerId="ADAL" clId="{9D4F605A-A01A-4DCA-8FEC-C6D321D915DB}" dt="2021-09-21T19:06:26.082" v="396" actId="26606"/>
          <ac:grpSpMkLst>
            <pc:docMk/>
            <pc:sldMk cId="3838730862" sldId="262"/>
            <ac:grpSpMk id="66" creationId="{6BB9B7D3-101C-4F55-A956-62DA4AAD40E3}"/>
          </ac:grpSpMkLst>
        </pc:grpChg>
        <pc:grpChg chg="add del">
          <ac:chgData name="Mohammad Sarker" userId="75087154-f9cd-485f-b6a2-8e54e17f7780" providerId="ADAL" clId="{9D4F605A-A01A-4DCA-8FEC-C6D321D915DB}" dt="2021-09-21T18:56:16.239" v="284" actId="26606"/>
          <ac:grpSpMkLst>
            <pc:docMk/>
            <pc:sldMk cId="3838730862" sldId="262"/>
            <ac:grpSpMk id="72" creationId="{2DB31E17-E562-4F82-98D0-858C84120F34}"/>
          </ac:grpSpMkLst>
        </pc:grpChg>
        <pc:grpChg chg="add del">
          <ac:chgData name="Mohammad Sarker" userId="75087154-f9cd-485f-b6a2-8e54e17f7780" providerId="ADAL" clId="{9D4F605A-A01A-4DCA-8FEC-C6D321D915DB}" dt="2021-09-21T18:56:18.881" v="286" actId="26606"/>
          <ac:grpSpMkLst>
            <pc:docMk/>
            <pc:sldMk cId="3838730862" sldId="262"/>
            <ac:grpSpMk id="80" creationId="{647B8492-BC4D-4046-B35A-C38E03494068}"/>
          </ac:grpSpMkLst>
        </pc:grpChg>
        <pc:grpChg chg="add del">
          <ac:chgData name="Mohammad Sarker" userId="75087154-f9cd-485f-b6a2-8e54e17f7780" providerId="ADAL" clId="{9D4F605A-A01A-4DCA-8FEC-C6D321D915DB}" dt="2021-09-21T19:13:46.668" v="494" actId="700"/>
          <ac:grpSpMkLst>
            <pc:docMk/>
            <pc:sldMk cId="3838730862" sldId="262"/>
            <ac:grpSpMk id="81" creationId="{68D3EAE6-5AC4-4EF7-BA5E-FF047F0576D0}"/>
          </ac:grpSpMkLst>
        </pc:grpChg>
        <pc:grpChg chg="add del">
          <ac:chgData name="Mohammad Sarker" userId="75087154-f9cd-485f-b6a2-8e54e17f7780" providerId="ADAL" clId="{9D4F605A-A01A-4DCA-8FEC-C6D321D915DB}" dt="2021-09-21T18:56:47.122" v="288" actId="26606"/>
          <ac:grpSpMkLst>
            <pc:docMk/>
            <pc:sldMk cId="3838730862" sldId="262"/>
            <ac:grpSpMk id="87" creationId="{3963AE85-BE5D-4975-BACF-DDDCC9C2ACDE}"/>
          </ac:grpSpMkLst>
        </pc:grpChg>
        <pc:grpChg chg="add del">
          <ac:chgData name="Mohammad Sarker" userId="75087154-f9cd-485f-b6a2-8e54e17f7780" providerId="ADAL" clId="{9D4F605A-A01A-4DCA-8FEC-C6D321D915DB}" dt="2021-09-21T19:13:46.668" v="494" actId="700"/>
          <ac:grpSpMkLst>
            <pc:docMk/>
            <pc:sldMk cId="3838730862" sldId="262"/>
            <ac:grpSpMk id="93" creationId="{49A468AB-6529-4F96-AEFC-6AD6595A60D6}"/>
          </ac:grpSpMkLst>
        </pc:grpChg>
        <pc:grpChg chg="add del">
          <ac:chgData name="Mohammad Sarker" userId="75087154-f9cd-485f-b6a2-8e54e17f7780" providerId="ADAL" clId="{9D4F605A-A01A-4DCA-8FEC-C6D321D915DB}" dt="2021-09-21T18:56:49.092" v="290" actId="26606"/>
          <ac:grpSpMkLst>
            <pc:docMk/>
            <pc:sldMk cId="3838730862" sldId="262"/>
            <ac:grpSpMk id="95" creationId="{647B8492-BC4D-4046-B35A-C38E03494068}"/>
          </ac:grpSpMkLst>
        </pc:grpChg>
        <pc:grpChg chg="add del">
          <ac:chgData name="Mohammad Sarker" userId="75087154-f9cd-485f-b6a2-8e54e17f7780" providerId="ADAL" clId="{9D4F605A-A01A-4DCA-8FEC-C6D321D915DB}" dt="2021-09-21T18:56:49.861" v="292" actId="26606"/>
          <ac:grpSpMkLst>
            <pc:docMk/>
            <pc:sldMk cId="3838730862" sldId="262"/>
            <ac:grpSpMk id="102" creationId="{A673C096-95AE-4644-B76C-1DF1B667DC44}"/>
          </ac:grpSpMkLst>
        </pc:grpChg>
        <pc:grpChg chg="add del">
          <ac:chgData name="Mohammad Sarker" userId="75087154-f9cd-485f-b6a2-8e54e17f7780" providerId="ADAL" clId="{9D4F605A-A01A-4DCA-8FEC-C6D321D915DB}" dt="2021-09-21T18:56:51.451" v="294" actId="26606"/>
          <ac:grpSpMkLst>
            <pc:docMk/>
            <pc:sldMk cId="3838730862" sldId="262"/>
            <ac:grpSpMk id="109" creationId="{D49D3EDE-CC3B-4573-A04B-26F32F1B2E7C}"/>
          </ac:grpSpMkLst>
        </pc:grpChg>
        <pc:grpChg chg="add del mod">
          <ac:chgData name="Mohammad Sarker" userId="75087154-f9cd-485f-b6a2-8e54e17f7780" providerId="ADAL" clId="{9D4F605A-A01A-4DCA-8FEC-C6D321D915DB}" dt="2021-09-21T19:08:24.977" v="414" actId="18245"/>
          <ac:grpSpMkLst>
            <pc:docMk/>
            <pc:sldMk cId="3838730862" sldId="262"/>
            <ac:grpSpMk id="115" creationId="{CF17CF00-F516-4F01-81DD-C43110F7B466}"/>
          </ac:grpSpMkLst>
        </pc:grpChg>
        <pc:grpChg chg="add del">
          <ac:chgData name="Mohammad Sarker" userId="75087154-f9cd-485f-b6a2-8e54e17f7780" providerId="ADAL" clId="{9D4F605A-A01A-4DCA-8FEC-C6D321D915DB}" dt="2021-09-21T18:56:52.995" v="296" actId="26606"/>
          <ac:grpSpMkLst>
            <pc:docMk/>
            <pc:sldMk cId="3838730862" sldId="262"/>
            <ac:grpSpMk id="117" creationId="{3963AE85-BE5D-4975-BACF-DDDCC9C2ACDE}"/>
          </ac:grpSpMkLst>
        </pc:grpChg>
        <pc:grpChg chg="add del">
          <ac:chgData name="Mohammad Sarker" userId="75087154-f9cd-485f-b6a2-8e54e17f7780" providerId="ADAL" clId="{9D4F605A-A01A-4DCA-8FEC-C6D321D915DB}" dt="2021-09-21T18:56:53.877" v="298" actId="26606"/>
          <ac:grpSpMkLst>
            <pc:docMk/>
            <pc:sldMk cId="3838730862" sldId="262"/>
            <ac:grpSpMk id="125" creationId="{D49D3EDE-CC3B-4573-A04B-26F32F1B2E7C}"/>
          </ac:grpSpMkLst>
        </pc:grpChg>
        <pc:grpChg chg="add del">
          <ac:chgData name="Mohammad Sarker" userId="75087154-f9cd-485f-b6a2-8e54e17f7780" providerId="ADAL" clId="{9D4F605A-A01A-4DCA-8FEC-C6D321D915DB}" dt="2021-09-21T18:56:57.461" v="300" actId="26606"/>
          <ac:grpSpMkLst>
            <pc:docMk/>
            <pc:sldMk cId="3838730862" sldId="262"/>
            <ac:grpSpMk id="133" creationId="{3963AE85-BE5D-4975-BACF-DDDCC9C2ACDE}"/>
          </ac:grpSpMkLst>
        </pc:grpChg>
        <pc:grpChg chg="add del">
          <ac:chgData name="Mohammad Sarker" userId="75087154-f9cd-485f-b6a2-8e54e17f7780" providerId="ADAL" clId="{9D4F605A-A01A-4DCA-8FEC-C6D321D915DB}" dt="2021-09-21T18:57:00.973" v="302" actId="26606"/>
          <ac:grpSpMkLst>
            <pc:docMk/>
            <pc:sldMk cId="3838730862" sldId="262"/>
            <ac:grpSpMk id="141" creationId="{647B8492-BC4D-4046-B35A-C38E03494068}"/>
          </ac:grpSpMkLst>
        </pc:grpChg>
        <pc:grpChg chg="add del">
          <ac:chgData name="Mohammad Sarker" userId="75087154-f9cd-485f-b6a2-8e54e17f7780" providerId="ADAL" clId="{9D4F605A-A01A-4DCA-8FEC-C6D321D915DB}" dt="2021-09-21T18:59:54.306" v="320" actId="26606"/>
          <ac:grpSpMkLst>
            <pc:docMk/>
            <pc:sldMk cId="3838730862" sldId="262"/>
            <ac:grpSpMk id="143" creationId="{5BC1EB0E-C682-4477-94FF-E3696ACD5A6A}"/>
          </ac:grpSpMkLst>
        </pc:grpChg>
        <pc:grpChg chg="add del">
          <ac:chgData name="Mohammad Sarker" userId="75087154-f9cd-485f-b6a2-8e54e17f7780" providerId="ADAL" clId="{9D4F605A-A01A-4DCA-8FEC-C6D321D915DB}" dt="2021-09-21T18:57:06.125" v="306" actId="26606"/>
          <ac:grpSpMkLst>
            <pc:docMk/>
            <pc:sldMk cId="3838730862" sldId="262"/>
            <ac:grpSpMk id="154" creationId="{A673C096-95AE-4644-B76C-1DF1B667DC44}"/>
          </ac:grpSpMkLst>
        </pc:grpChg>
        <pc:grpChg chg="add del">
          <ac:chgData name="Mohammad Sarker" userId="75087154-f9cd-485f-b6a2-8e54e17f7780" providerId="ADAL" clId="{9D4F605A-A01A-4DCA-8FEC-C6D321D915DB}" dt="2021-09-21T18:57:59.587" v="310" actId="26606"/>
          <ac:grpSpMkLst>
            <pc:docMk/>
            <pc:sldMk cId="3838730862" sldId="262"/>
            <ac:grpSpMk id="167" creationId="{A673C096-95AE-4644-B76C-1DF1B667DC44}"/>
          </ac:grpSpMkLst>
        </pc:grpChg>
        <pc:grpChg chg="add del">
          <ac:chgData name="Mohammad Sarker" userId="75087154-f9cd-485f-b6a2-8e54e17f7780" providerId="ADAL" clId="{9D4F605A-A01A-4DCA-8FEC-C6D321D915DB}" dt="2021-09-21T19:12:34.636" v="475" actId="26606"/>
          <ac:grpSpMkLst>
            <pc:docMk/>
            <pc:sldMk cId="3838730862" sldId="262"/>
            <ac:grpSpMk id="168" creationId="{C4018560-A1B9-4D3C-B032-951724CDD776}"/>
          </ac:grpSpMkLst>
        </pc:grpChg>
        <pc:grpChg chg="add del">
          <ac:chgData name="Mohammad Sarker" userId="75087154-f9cd-485f-b6a2-8e54e17f7780" providerId="ADAL" clId="{9D4F605A-A01A-4DCA-8FEC-C6D321D915DB}" dt="2021-09-21T18:58:03.702" v="312" actId="26606"/>
          <ac:grpSpMkLst>
            <pc:docMk/>
            <pc:sldMk cId="3838730862" sldId="262"/>
            <ac:grpSpMk id="174" creationId="{4AF78B9E-8BE2-4706-9377-A05FA25ABABF}"/>
          </ac:grpSpMkLst>
        </pc:grpChg>
        <pc:grpChg chg="add del">
          <ac:chgData name="Mohammad Sarker" userId="75087154-f9cd-485f-b6a2-8e54e17f7780" providerId="ADAL" clId="{9D4F605A-A01A-4DCA-8FEC-C6D321D915DB}" dt="2021-09-21T19:12:34.636" v="475" actId="26606"/>
          <ac:grpSpMkLst>
            <pc:docMk/>
            <pc:sldMk cId="3838730862" sldId="262"/>
            <ac:grpSpMk id="180" creationId="{5E452E66-EBC2-4EB1-9374-6678C4D04E28}"/>
          </ac:grpSpMkLst>
        </pc:grpChg>
        <pc:grpChg chg="add del">
          <ac:chgData name="Mohammad Sarker" userId="75087154-f9cd-485f-b6a2-8e54e17f7780" providerId="ADAL" clId="{9D4F605A-A01A-4DCA-8FEC-C6D321D915DB}" dt="2021-09-21T18:59:26.992" v="315" actId="26606"/>
          <ac:grpSpMkLst>
            <pc:docMk/>
            <pc:sldMk cId="3838730862" sldId="262"/>
            <ac:grpSpMk id="182" creationId="{647B8492-BC4D-4046-B35A-C38E03494068}"/>
          </ac:grpSpMkLst>
        </pc:grpChg>
        <pc:grpChg chg="add del">
          <ac:chgData name="Mohammad Sarker" userId="75087154-f9cd-485f-b6a2-8e54e17f7780" providerId="ADAL" clId="{9D4F605A-A01A-4DCA-8FEC-C6D321D915DB}" dt="2021-09-21T19:00:43.292" v="351" actId="26606"/>
          <ac:grpSpMkLst>
            <pc:docMk/>
            <pc:sldMk cId="3838730862" sldId="262"/>
            <ac:grpSpMk id="192" creationId="{BD17E249-48D0-476B-A642-A5D58DD39A22}"/>
          </ac:grpSpMkLst>
        </pc:grpChg>
        <pc:grpChg chg="add del">
          <ac:chgData name="Mohammad Sarker" userId="75087154-f9cd-485f-b6a2-8e54e17f7780" providerId="ADAL" clId="{9D4F605A-A01A-4DCA-8FEC-C6D321D915DB}" dt="2021-09-21T19:12:37.340" v="477" actId="26606"/>
          <ac:grpSpMkLst>
            <pc:docMk/>
            <pc:sldMk cId="3838730862" sldId="262"/>
            <ac:grpSpMk id="196" creationId="{C617B5E7-82EF-4F98-88F9-C0D5A5E8239B}"/>
          </ac:grpSpMkLst>
        </pc:grpChg>
        <pc:grpChg chg="add del">
          <ac:chgData name="Mohammad Sarker" userId="75087154-f9cd-485f-b6a2-8e54e17f7780" providerId="ADAL" clId="{9D4F605A-A01A-4DCA-8FEC-C6D321D915DB}" dt="2021-09-21T19:12:37.340" v="477" actId="26606"/>
          <ac:grpSpMkLst>
            <pc:docMk/>
            <pc:sldMk cId="3838730862" sldId="262"/>
            <ac:grpSpMk id="205" creationId="{79BCF8C7-8464-4B36-AF07-C89E5129ED74}"/>
          </ac:grpSpMkLst>
        </pc:grpChg>
        <pc:grpChg chg="add del">
          <ac:chgData name="Mohammad Sarker" userId="75087154-f9cd-485f-b6a2-8e54e17f7780" providerId="ADAL" clId="{9D4F605A-A01A-4DCA-8FEC-C6D321D915DB}" dt="2021-09-21T18:59:56.250" v="322" actId="26606"/>
          <ac:grpSpMkLst>
            <pc:docMk/>
            <pc:sldMk cId="3838730862" sldId="262"/>
            <ac:grpSpMk id="207" creationId="{A673C096-95AE-4644-B76C-1DF1B667DC44}"/>
          </ac:grpSpMkLst>
        </pc:grpChg>
        <pc:grpChg chg="add del">
          <ac:chgData name="Mohammad Sarker" userId="75087154-f9cd-485f-b6a2-8e54e17f7780" providerId="ADAL" clId="{9D4F605A-A01A-4DCA-8FEC-C6D321D915DB}" dt="2021-09-21T19:12:39.700" v="479" actId="26606"/>
          <ac:grpSpMkLst>
            <pc:docMk/>
            <pc:sldMk cId="3838730862" sldId="262"/>
            <ac:grpSpMk id="213" creationId="{C4018560-A1B9-4D3C-B032-951724CDD776}"/>
          </ac:grpSpMkLst>
        </pc:grpChg>
        <pc:grpChg chg="add del">
          <ac:chgData name="Mohammad Sarker" userId="75087154-f9cd-485f-b6a2-8e54e17f7780" providerId="ADAL" clId="{9D4F605A-A01A-4DCA-8FEC-C6D321D915DB}" dt="2021-09-21T19:00:03.275" v="326" actId="26606"/>
          <ac:grpSpMkLst>
            <pc:docMk/>
            <pc:sldMk cId="3838730862" sldId="262"/>
            <ac:grpSpMk id="221" creationId="{4AF78B9E-8BE2-4706-9377-A05FA25ABABF}"/>
          </ac:grpSpMkLst>
        </pc:grpChg>
        <pc:grpChg chg="add del">
          <ac:chgData name="Mohammad Sarker" userId="75087154-f9cd-485f-b6a2-8e54e17f7780" providerId="ADAL" clId="{9D4F605A-A01A-4DCA-8FEC-C6D321D915DB}" dt="2021-09-21T19:12:39.700" v="479" actId="26606"/>
          <ac:grpSpMkLst>
            <pc:docMk/>
            <pc:sldMk cId="3838730862" sldId="262"/>
            <ac:grpSpMk id="230" creationId="{F7315CDF-9994-4785-9182-DDB0F2A99456}"/>
          </ac:grpSpMkLst>
        </pc:grpChg>
        <pc:grpChg chg="add del">
          <ac:chgData name="Mohammad Sarker" userId="75087154-f9cd-485f-b6a2-8e54e17f7780" providerId="ADAL" clId="{9D4F605A-A01A-4DCA-8FEC-C6D321D915DB}" dt="2021-09-21T19:00:10.782" v="332" actId="26606"/>
          <ac:grpSpMkLst>
            <pc:docMk/>
            <pc:sldMk cId="3838730862" sldId="262"/>
            <ac:grpSpMk id="238" creationId="{A673C096-95AE-4644-B76C-1DF1B667DC44}"/>
          </ac:grpSpMkLst>
        </pc:grpChg>
        <pc:grpChg chg="add del">
          <ac:chgData name="Mohammad Sarker" userId="75087154-f9cd-485f-b6a2-8e54e17f7780" providerId="ADAL" clId="{9D4F605A-A01A-4DCA-8FEC-C6D321D915DB}" dt="2021-09-21T19:00:12.401" v="334" actId="26606"/>
          <ac:grpSpMkLst>
            <pc:docMk/>
            <pc:sldMk cId="3838730862" sldId="262"/>
            <ac:grpSpMk id="246" creationId="{5BC1EB0E-C682-4477-94FF-E3696ACD5A6A}"/>
          </ac:grpSpMkLst>
        </pc:grpChg>
        <pc:grpChg chg="add del">
          <ac:chgData name="Mohammad Sarker" userId="75087154-f9cd-485f-b6a2-8e54e17f7780" providerId="ADAL" clId="{9D4F605A-A01A-4DCA-8FEC-C6D321D915DB}" dt="2021-09-21T19:00:15.326" v="336" actId="26606"/>
          <ac:grpSpMkLst>
            <pc:docMk/>
            <pc:sldMk cId="3838730862" sldId="262"/>
            <ac:grpSpMk id="253" creationId="{2DB31E17-E562-4F82-98D0-858C84120F34}"/>
          </ac:grpSpMkLst>
        </pc:grpChg>
        <pc:grpChg chg="add del">
          <ac:chgData name="Mohammad Sarker" userId="75087154-f9cd-485f-b6a2-8e54e17f7780" providerId="ADAL" clId="{9D4F605A-A01A-4DCA-8FEC-C6D321D915DB}" dt="2021-09-21T19:12:56.724" v="483" actId="26606"/>
          <ac:grpSpMkLst>
            <pc:docMk/>
            <pc:sldMk cId="3838730862" sldId="262"/>
            <ac:grpSpMk id="254" creationId="{C617B5E7-82EF-4F98-88F9-C0D5A5E8239B}"/>
          </ac:grpSpMkLst>
        </pc:grpChg>
        <pc:grpChg chg="add del">
          <ac:chgData name="Mohammad Sarker" userId="75087154-f9cd-485f-b6a2-8e54e17f7780" providerId="ADAL" clId="{9D4F605A-A01A-4DCA-8FEC-C6D321D915DB}" dt="2021-09-21T19:00:22.732" v="340" actId="26606"/>
          <ac:grpSpMkLst>
            <pc:docMk/>
            <pc:sldMk cId="3838730862" sldId="262"/>
            <ac:grpSpMk id="268" creationId="{4AF78B9E-8BE2-4706-9377-A05FA25ABABF}"/>
          </ac:grpSpMkLst>
        </pc:grpChg>
        <pc:grpChg chg="add del">
          <ac:chgData name="Mohammad Sarker" userId="75087154-f9cd-485f-b6a2-8e54e17f7780" providerId="ADAL" clId="{9D4F605A-A01A-4DCA-8FEC-C6D321D915DB}" dt="2021-09-21T19:12:56.724" v="483" actId="26606"/>
          <ac:grpSpMkLst>
            <pc:docMk/>
            <pc:sldMk cId="3838730862" sldId="262"/>
            <ac:grpSpMk id="271" creationId="{1B592F0F-402B-4FF5-BC6B-00A024655AB3}"/>
          </ac:grpSpMkLst>
        </pc:grpChg>
        <pc:grpChg chg="add del">
          <ac:chgData name="Mohammad Sarker" userId="75087154-f9cd-485f-b6a2-8e54e17f7780" providerId="ADAL" clId="{9D4F605A-A01A-4DCA-8FEC-C6D321D915DB}" dt="2021-09-21T19:00:28.317" v="342" actId="26606"/>
          <ac:grpSpMkLst>
            <pc:docMk/>
            <pc:sldMk cId="3838730862" sldId="262"/>
            <ac:grpSpMk id="279" creationId="{9CA11A81-0344-4F96-8A6F-BBBB25E6E964}"/>
          </ac:grpSpMkLst>
        </pc:grpChg>
        <pc:grpChg chg="add del">
          <ac:chgData name="Mohammad Sarker" userId="75087154-f9cd-485f-b6a2-8e54e17f7780" providerId="ADAL" clId="{9D4F605A-A01A-4DCA-8FEC-C6D321D915DB}" dt="2021-09-21T19:12:57.508" v="485" actId="26606"/>
          <ac:grpSpMkLst>
            <pc:docMk/>
            <pc:sldMk cId="3838730862" sldId="262"/>
            <ac:grpSpMk id="285" creationId="{C4018560-A1B9-4D3C-B032-951724CDD776}"/>
          </ac:grpSpMkLst>
        </pc:grpChg>
        <pc:grpChg chg="add del">
          <ac:chgData name="Mohammad Sarker" userId="75087154-f9cd-485f-b6a2-8e54e17f7780" providerId="ADAL" clId="{9D4F605A-A01A-4DCA-8FEC-C6D321D915DB}" dt="2021-09-21T19:00:33.056" v="344" actId="26606"/>
          <ac:grpSpMkLst>
            <pc:docMk/>
            <pc:sldMk cId="3838730862" sldId="262"/>
            <ac:grpSpMk id="287" creationId="{D49D3EDE-CC3B-4573-A04B-26F32F1B2E7C}"/>
          </ac:grpSpMkLst>
        </pc:grpChg>
        <pc:grpChg chg="add del">
          <ac:chgData name="Mohammad Sarker" userId="75087154-f9cd-485f-b6a2-8e54e17f7780" providerId="ADAL" clId="{9D4F605A-A01A-4DCA-8FEC-C6D321D915DB}" dt="2021-09-21T19:00:36.957" v="348" actId="26606"/>
          <ac:grpSpMkLst>
            <pc:docMk/>
            <pc:sldMk cId="3838730862" sldId="262"/>
            <ac:grpSpMk id="298" creationId="{647B8492-BC4D-4046-B35A-C38E03494068}"/>
          </ac:grpSpMkLst>
        </pc:grpChg>
        <pc:grpChg chg="add del">
          <ac:chgData name="Mohammad Sarker" userId="75087154-f9cd-485f-b6a2-8e54e17f7780" providerId="ADAL" clId="{9D4F605A-A01A-4DCA-8FEC-C6D321D915DB}" dt="2021-09-21T19:12:57.508" v="485" actId="26606"/>
          <ac:grpSpMkLst>
            <pc:docMk/>
            <pc:sldMk cId="3838730862" sldId="262"/>
            <ac:grpSpMk id="300" creationId="{F7315CDF-9994-4785-9182-DDB0F2A99456}"/>
          </ac:grpSpMkLst>
        </pc:grpChg>
        <pc:grpChg chg="add del">
          <ac:chgData name="Mohammad Sarker" userId="75087154-f9cd-485f-b6a2-8e54e17f7780" providerId="ADAL" clId="{9D4F605A-A01A-4DCA-8FEC-C6D321D915DB}" dt="2021-09-21T19:00:43.282" v="350" actId="26606"/>
          <ac:grpSpMkLst>
            <pc:docMk/>
            <pc:sldMk cId="3838730862" sldId="262"/>
            <ac:grpSpMk id="309" creationId="{65139F4B-2CBD-4156-92F1-B6A65F08F41D}"/>
          </ac:grpSpMkLst>
        </pc:grpChg>
        <pc:grpChg chg="add del">
          <ac:chgData name="Mohammad Sarker" userId="75087154-f9cd-485f-b6a2-8e54e17f7780" providerId="ADAL" clId="{9D4F605A-A01A-4DCA-8FEC-C6D321D915DB}" dt="2021-09-21T19:13:24.807" v="493" actId="26606"/>
          <ac:grpSpMkLst>
            <pc:docMk/>
            <pc:sldMk cId="3838730862" sldId="262"/>
            <ac:grpSpMk id="323" creationId="{C4018560-A1B9-4D3C-B032-951724CDD776}"/>
          </ac:grpSpMkLst>
        </pc:grpChg>
        <pc:grpChg chg="add del">
          <ac:chgData name="Mohammad Sarker" userId="75087154-f9cd-485f-b6a2-8e54e17f7780" providerId="ADAL" clId="{9D4F605A-A01A-4DCA-8FEC-C6D321D915DB}" dt="2021-09-21T19:13:24.807" v="493" actId="26606"/>
          <ac:grpSpMkLst>
            <pc:docMk/>
            <pc:sldMk cId="3838730862" sldId="262"/>
            <ac:grpSpMk id="330" creationId="{F484B2EA-E61C-489C-A595-1601912470C5}"/>
          </ac:grpSpMkLst>
        </pc:grpChg>
        <pc:grpChg chg="add mod">
          <ac:chgData name="Mohammad Sarker" userId="75087154-f9cd-485f-b6a2-8e54e17f7780" providerId="ADAL" clId="{9D4F605A-A01A-4DCA-8FEC-C6D321D915DB}" dt="2021-09-21T19:20:39.193" v="643" actId="1076"/>
          <ac:grpSpMkLst>
            <pc:docMk/>
            <pc:sldMk cId="3838730862" sldId="262"/>
            <ac:grpSpMk id="337" creationId="{8398DE6F-CBFA-4D5F-A7B7-D92179CC274C}"/>
          </ac:grpSpMkLst>
        </pc:grpChg>
        <pc:graphicFrameChg chg="add del mod">
          <ac:chgData name="Mohammad Sarker" userId="75087154-f9cd-485f-b6a2-8e54e17f7780" providerId="ADAL" clId="{9D4F605A-A01A-4DCA-8FEC-C6D321D915DB}" dt="2021-09-21T19:08:27.585" v="415" actId="12084"/>
          <ac:graphicFrameMkLst>
            <pc:docMk/>
            <pc:sldMk cId="3838730862" sldId="262"/>
            <ac:graphicFrameMk id="107" creationId="{D66CC9EA-775B-4E29-AAE9-854950BA1753}"/>
          </ac:graphicFrameMkLst>
        </pc:graphicFrameChg>
        <pc:graphicFrameChg chg="add mod ord modGraphic">
          <ac:chgData name="Mohammad Sarker" userId="75087154-f9cd-485f-b6a2-8e54e17f7780" providerId="ADAL" clId="{9D4F605A-A01A-4DCA-8FEC-C6D321D915DB}" dt="2021-09-21T19:25:08.827" v="751" actId="20577"/>
          <ac:graphicFrameMkLst>
            <pc:docMk/>
            <pc:sldMk cId="3838730862" sldId="262"/>
            <ac:graphicFrameMk id="165" creationId="{9DD05005-7505-4BD8-A5BA-9B1C84F99CE8}"/>
          </ac:graphicFrameMkLst>
        </pc:graphicFrameChg>
        <pc:picChg chg="del">
          <ac:chgData name="Mohammad Sarker" userId="75087154-f9cd-485f-b6a2-8e54e17f7780" providerId="ADAL" clId="{9D4F605A-A01A-4DCA-8FEC-C6D321D915DB}" dt="2021-09-21T18:54:54.712" v="254" actId="478"/>
          <ac:picMkLst>
            <pc:docMk/>
            <pc:sldMk cId="3838730862" sldId="262"/>
            <ac:picMk id="4" creationId="{3EB363AA-221C-48D8-A07C-B0E54FA40739}"/>
          </ac:picMkLst>
        </pc:picChg>
        <pc:picChg chg="add del mod">
          <ac:chgData name="Mohammad Sarker" userId="75087154-f9cd-485f-b6a2-8e54e17f7780" providerId="ADAL" clId="{9D4F605A-A01A-4DCA-8FEC-C6D321D915DB}" dt="2021-09-21T18:59:23.637" v="314" actId="478"/>
          <ac:picMkLst>
            <pc:docMk/>
            <pc:sldMk cId="3838730862" sldId="262"/>
            <ac:picMk id="7" creationId="{B4BC3F09-1E3A-4463-B677-5A544E55304F}"/>
          </ac:picMkLst>
        </pc:picChg>
        <pc:picChg chg="add del mod">
          <ac:chgData name="Mohammad Sarker" userId="75087154-f9cd-485f-b6a2-8e54e17f7780" providerId="ADAL" clId="{9D4F605A-A01A-4DCA-8FEC-C6D321D915DB}" dt="2021-09-21T19:05:45.515" v="388" actId="478"/>
          <ac:picMkLst>
            <pc:docMk/>
            <pc:sldMk cId="3838730862" sldId="262"/>
            <ac:picMk id="9" creationId="{8C1A7641-8442-429A-BA7A-33072E04C95F}"/>
          </ac:picMkLst>
        </pc:picChg>
        <pc:picChg chg="add mod ord">
          <ac:chgData name="Mohammad Sarker" userId="75087154-f9cd-485f-b6a2-8e54e17f7780" providerId="ADAL" clId="{9D4F605A-A01A-4DCA-8FEC-C6D321D915DB}" dt="2021-09-21T19:16:40.269" v="563" actId="14100"/>
          <ac:picMkLst>
            <pc:docMk/>
            <pc:sldMk cId="3838730862" sldId="262"/>
            <ac:picMk id="12" creationId="{FAEE4321-22F9-4F60-8455-1027F7C7671D}"/>
          </ac:picMkLst>
        </pc:picChg>
        <pc:picChg chg="add mod ord">
          <ac:chgData name="Mohammad Sarker" userId="75087154-f9cd-485f-b6a2-8e54e17f7780" providerId="ADAL" clId="{9D4F605A-A01A-4DCA-8FEC-C6D321D915DB}" dt="2021-09-21T19:16:27.101" v="561" actId="14100"/>
          <ac:picMkLst>
            <pc:docMk/>
            <pc:sldMk cId="3838730862" sldId="262"/>
            <ac:picMk id="15" creationId="{C6A2E1A3-12E3-47EF-AA22-E29D0CAEC499}"/>
          </ac:picMkLst>
        </pc:picChg>
        <pc:picChg chg="add del mod">
          <ac:chgData name="Mohammad Sarker" userId="75087154-f9cd-485f-b6a2-8e54e17f7780" providerId="ADAL" clId="{9D4F605A-A01A-4DCA-8FEC-C6D321D915DB}" dt="2021-09-21T19:18:58.137" v="637" actId="478"/>
          <ac:picMkLst>
            <pc:docMk/>
            <pc:sldMk cId="3838730862" sldId="262"/>
            <ac:picMk id="322" creationId="{7FAD09E6-A755-43A9-A1EE-37ED435271FE}"/>
          </ac:picMkLst>
        </pc:picChg>
        <pc:cxnChg chg="add del">
          <ac:chgData name="Mohammad Sarker" userId="75087154-f9cd-485f-b6a2-8e54e17f7780" providerId="ADAL" clId="{9D4F605A-A01A-4DCA-8FEC-C6D321D915DB}" dt="2021-09-21T18:55:50.188" v="270" actId="26606"/>
          <ac:cxnSpMkLst>
            <pc:docMk/>
            <pc:sldMk cId="3838730862" sldId="262"/>
            <ac:cxnSpMk id="24" creationId="{0E5D0023-B23E-4823-8D72-B07FFF8CAE96}"/>
          </ac:cxnSpMkLst>
        </pc:cxnChg>
        <pc:cxnChg chg="add del">
          <ac:chgData name="Mohammad Sarker" userId="75087154-f9cd-485f-b6a2-8e54e17f7780" providerId="ADAL" clId="{9D4F605A-A01A-4DCA-8FEC-C6D321D915DB}" dt="2021-09-21T19:06:01.885" v="394" actId="26606"/>
          <ac:cxnSpMkLst>
            <pc:docMk/>
            <pc:sldMk cId="3838730862" sldId="262"/>
            <ac:cxnSpMk id="29" creationId="{1870FE29-3AF7-4226-8303-7C1B0B8E1F68}"/>
          </ac:cxnSpMkLst>
        </pc:cxnChg>
        <pc:cxnChg chg="add del">
          <ac:chgData name="Mohammad Sarker" userId="75087154-f9cd-485f-b6a2-8e54e17f7780" providerId="ADAL" clId="{9D4F605A-A01A-4DCA-8FEC-C6D321D915DB}" dt="2021-09-21T18:55:57.255" v="274" actId="26606"/>
          <ac:cxnSpMkLst>
            <pc:docMk/>
            <pc:sldMk cId="3838730862" sldId="262"/>
            <ac:cxnSpMk id="35" creationId="{0E5D0023-B23E-4823-8D72-B07FFF8CAE96}"/>
          </ac:cxnSpMkLst>
        </pc:cxnChg>
        <pc:cxnChg chg="add del">
          <ac:chgData name="Mohammad Sarker" userId="75087154-f9cd-485f-b6a2-8e54e17f7780" providerId="ADAL" clId="{9D4F605A-A01A-4DCA-8FEC-C6D321D915DB}" dt="2021-09-21T18:56:03.598" v="276" actId="26606"/>
          <ac:cxnSpMkLst>
            <pc:docMk/>
            <pc:sldMk cId="3838730862" sldId="262"/>
            <ac:cxnSpMk id="41" creationId="{AB061FF5-9F81-427C-8DA5-3989395517FB}"/>
          </ac:cxnSpMkLst>
        </pc:cxnChg>
        <pc:cxnChg chg="add del">
          <ac:chgData name="Mohammad Sarker" userId="75087154-f9cd-485f-b6a2-8e54e17f7780" providerId="ADAL" clId="{9D4F605A-A01A-4DCA-8FEC-C6D321D915DB}" dt="2021-09-21T19:06:01.885" v="394" actId="26606"/>
          <ac:cxnSpMkLst>
            <pc:docMk/>
            <pc:sldMk cId="3838730862" sldId="262"/>
            <ac:cxnSpMk id="49" creationId="{A36D75B7-CF09-4927-A857-F377500265D8}"/>
          </ac:cxnSpMkLst>
        </pc:cxnChg>
        <pc:cxnChg chg="add del">
          <ac:chgData name="Mohammad Sarker" userId="75087154-f9cd-485f-b6a2-8e54e17f7780" providerId="ADAL" clId="{9D4F605A-A01A-4DCA-8FEC-C6D321D915DB}" dt="2021-09-21T18:56:12.097" v="278" actId="26606"/>
          <ac:cxnSpMkLst>
            <pc:docMk/>
            <pc:sldMk cId="3838730862" sldId="262"/>
            <ac:cxnSpMk id="52" creationId="{A456CE10-0EE3-4503-ACF3-1D53A6FDBBBF}"/>
          </ac:cxnSpMkLst>
        </pc:cxnChg>
        <pc:cxnChg chg="add del">
          <ac:chgData name="Mohammad Sarker" userId="75087154-f9cd-485f-b6a2-8e54e17f7780" providerId="ADAL" clId="{9D4F605A-A01A-4DCA-8FEC-C6D321D915DB}" dt="2021-09-21T18:56:13.686" v="280" actId="26606"/>
          <ac:cxnSpMkLst>
            <pc:docMk/>
            <pc:sldMk cId="3838730862" sldId="262"/>
            <ac:cxnSpMk id="60" creationId="{36BE37AC-AD36-4C42-9B8C-C5500F4E7C63}"/>
          </ac:cxnSpMkLst>
        </pc:cxnChg>
        <pc:cxnChg chg="add del">
          <ac:chgData name="Mohammad Sarker" userId="75087154-f9cd-485f-b6a2-8e54e17f7780" providerId="ADAL" clId="{9D4F605A-A01A-4DCA-8FEC-C6D321D915DB}" dt="2021-09-21T19:06:26.082" v="396" actId="26606"/>
          <ac:cxnSpMkLst>
            <pc:docMk/>
            <pc:sldMk cId="3838730862" sldId="262"/>
            <ac:cxnSpMk id="62" creationId="{1870FE29-3AF7-4226-8303-7C1B0B8E1F68}"/>
          </ac:cxnSpMkLst>
        </pc:cxnChg>
        <pc:cxnChg chg="add del">
          <ac:chgData name="Mohammad Sarker" userId="75087154-f9cd-485f-b6a2-8e54e17f7780" providerId="ADAL" clId="{9D4F605A-A01A-4DCA-8FEC-C6D321D915DB}" dt="2021-09-21T18:56:14.354" v="282" actId="26606"/>
          <ac:cxnSpMkLst>
            <pc:docMk/>
            <pc:sldMk cId="3838730862" sldId="262"/>
            <ac:cxnSpMk id="68" creationId="{A456CE10-0EE3-4503-ACF3-1D53A6FDBBBF}"/>
          </ac:cxnSpMkLst>
        </pc:cxnChg>
        <pc:cxnChg chg="add del">
          <ac:chgData name="Mohammad Sarker" userId="75087154-f9cd-485f-b6a2-8e54e17f7780" providerId="ADAL" clId="{9D4F605A-A01A-4DCA-8FEC-C6D321D915DB}" dt="2021-09-21T18:56:16.239" v="284" actId="26606"/>
          <ac:cxnSpMkLst>
            <pc:docMk/>
            <pc:sldMk cId="3838730862" sldId="262"/>
            <ac:cxnSpMk id="76" creationId="{FD2308B7-2829-44DD-B213-27EEBDED1411}"/>
          </ac:cxnSpMkLst>
        </pc:cxnChg>
        <pc:cxnChg chg="add del">
          <ac:chgData name="Mohammad Sarker" userId="75087154-f9cd-485f-b6a2-8e54e17f7780" providerId="ADAL" clId="{9D4F605A-A01A-4DCA-8FEC-C6D321D915DB}" dt="2021-09-21T19:06:26.082" v="396" actId="26606"/>
          <ac:cxnSpMkLst>
            <pc:docMk/>
            <pc:sldMk cId="3838730862" sldId="262"/>
            <ac:cxnSpMk id="78" creationId="{1214B64F-D291-4308-B071-A2678ED782A7}"/>
          </ac:cxnSpMkLst>
        </pc:cxnChg>
        <pc:cxnChg chg="add del">
          <ac:chgData name="Mohammad Sarker" userId="75087154-f9cd-485f-b6a2-8e54e17f7780" providerId="ADAL" clId="{9D4F605A-A01A-4DCA-8FEC-C6D321D915DB}" dt="2021-09-21T18:56:18.881" v="286" actId="26606"/>
          <ac:cxnSpMkLst>
            <pc:docMk/>
            <pc:sldMk cId="3838730862" sldId="262"/>
            <ac:cxnSpMk id="83" creationId="{16652DC1-CA18-4263-AC06-BAB0B05EC783}"/>
          </ac:cxnSpMkLst>
        </pc:cxnChg>
        <pc:cxnChg chg="add del">
          <ac:chgData name="Mohammad Sarker" userId="75087154-f9cd-485f-b6a2-8e54e17f7780" providerId="ADAL" clId="{9D4F605A-A01A-4DCA-8FEC-C6D321D915DB}" dt="2021-09-21T19:13:46.668" v="494" actId="700"/>
          <ac:cxnSpMkLst>
            <pc:docMk/>
            <pc:sldMk cId="3838730862" sldId="262"/>
            <ac:cxnSpMk id="88" creationId="{2127D324-ED99-4DAD-96B2-75E77B6EE6DC}"/>
          </ac:cxnSpMkLst>
        </pc:cxnChg>
        <pc:cxnChg chg="add del">
          <ac:chgData name="Mohammad Sarker" userId="75087154-f9cd-485f-b6a2-8e54e17f7780" providerId="ADAL" clId="{9D4F605A-A01A-4DCA-8FEC-C6D321D915DB}" dt="2021-09-21T18:56:47.122" v="288" actId="26606"/>
          <ac:cxnSpMkLst>
            <pc:docMk/>
            <pc:sldMk cId="3838730862" sldId="262"/>
            <ac:cxnSpMk id="91" creationId="{36BE37AC-AD36-4C42-9B8C-C5500F4E7C63}"/>
          </ac:cxnSpMkLst>
        </pc:cxnChg>
        <pc:cxnChg chg="add del">
          <ac:chgData name="Mohammad Sarker" userId="75087154-f9cd-485f-b6a2-8e54e17f7780" providerId="ADAL" clId="{9D4F605A-A01A-4DCA-8FEC-C6D321D915DB}" dt="2021-09-21T18:56:49.092" v="290" actId="26606"/>
          <ac:cxnSpMkLst>
            <pc:docMk/>
            <pc:sldMk cId="3838730862" sldId="262"/>
            <ac:cxnSpMk id="98" creationId="{16652DC1-CA18-4263-AC06-BAB0B05EC783}"/>
          </ac:cxnSpMkLst>
        </pc:cxnChg>
        <pc:cxnChg chg="add del">
          <ac:chgData name="Mohammad Sarker" userId="75087154-f9cd-485f-b6a2-8e54e17f7780" providerId="ADAL" clId="{9D4F605A-A01A-4DCA-8FEC-C6D321D915DB}" dt="2021-09-21T19:13:46.668" v="494" actId="700"/>
          <ac:cxnSpMkLst>
            <pc:docMk/>
            <pc:sldMk cId="3838730862" sldId="262"/>
            <ac:cxnSpMk id="103" creationId="{2CD6C93C-4E39-45E2-8C6B-9AA31159FD28}"/>
          </ac:cxnSpMkLst>
        </pc:cxnChg>
        <pc:cxnChg chg="add del">
          <ac:chgData name="Mohammad Sarker" userId="75087154-f9cd-485f-b6a2-8e54e17f7780" providerId="ADAL" clId="{9D4F605A-A01A-4DCA-8FEC-C6D321D915DB}" dt="2021-09-21T18:56:49.861" v="292" actId="26606"/>
          <ac:cxnSpMkLst>
            <pc:docMk/>
            <pc:sldMk cId="3838730862" sldId="262"/>
            <ac:cxnSpMk id="105" creationId="{2BE880E9-2B86-4CDB-B5B7-308745CDD19D}"/>
          </ac:cxnSpMkLst>
        </pc:cxnChg>
        <pc:cxnChg chg="add del">
          <ac:chgData name="Mohammad Sarker" userId="75087154-f9cd-485f-b6a2-8e54e17f7780" providerId="ADAL" clId="{9D4F605A-A01A-4DCA-8FEC-C6D321D915DB}" dt="2021-09-21T18:56:51.451" v="294" actId="26606"/>
          <ac:cxnSpMkLst>
            <pc:docMk/>
            <pc:sldMk cId="3838730862" sldId="262"/>
            <ac:cxnSpMk id="113" creationId="{A456CE10-0EE3-4503-ACF3-1D53A6FDBBBF}"/>
          </ac:cxnSpMkLst>
        </pc:cxnChg>
        <pc:cxnChg chg="add del">
          <ac:chgData name="Mohammad Sarker" userId="75087154-f9cd-485f-b6a2-8e54e17f7780" providerId="ADAL" clId="{9D4F605A-A01A-4DCA-8FEC-C6D321D915DB}" dt="2021-09-21T18:56:52.995" v="296" actId="26606"/>
          <ac:cxnSpMkLst>
            <pc:docMk/>
            <pc:sldMk cId="3838730862" sldId="262"/>
            <ac:cxnSpMk id="121" creationId="{36BE37AC-AD36-4C42-9B8C-C5500F4E7C63}"/>
          </ac:cxnSpMkLst>
        </pc:cxnChg>
        <pc:cxnChg chg="add del">
          <ac:chgData name="Mohammad Sarker" userId="75087154-f9cd-485f-b6a2-8e54e17f7780" providerId="ADAL" clId="{9D4F605A-A01A-4DCA-8FEC-C6D321D915DB}" dt="2021-09-21T18:56:53.877" v="298" actId="26606"/>
          <ac:cxnSpMkLst>
            <pc:docMk/>
            <pc:sldMk cId="3838730862" sldId="262"/>
            <ac:cxnSpMk id="129" creationId="{A456CE10-0EE3-4503-ACF3-1D53A6FDBBBF}"/>
          </ac:cxnSpMkLst>
        </pc:cxnChg>
        <pc:cxnChg chg="add del">
          <ac:chgData name="Mohammad Sarker" userId="75087154-f9cd-485f-b6a2-8e54e17f7780" providerId="ADAL" clId="{9D4F605A-A01A-4DCA-8FEC-C6D321D915DB}" dt="2021-09-21T18:56:57.461" v="300" actId="26606"/>
          <ac:cxnSpMkLst>
            <pc:docMk/>
            <pc:sldMk cId="3838730862" sldId="262"/>
            <ac:cxnSpMk id="137" creationId="{36BE37AC-AD36-4C42-9B8C-C5500F4E7C63}"/>
          </ac:cxnSpMkLst>
        </pc:cxnChg>
        <pc:cxnChg chg="add del">
          <ac:chgData name="Mohammad Sarker" userId="75087154-f9cd-485f-b6a2-8e54e17f7780" providerId="ADAL" clId="{9D4F605A-A01A-4DCA-8FEC-C6D321D915DB}" dt="2021-09-21T18:57:00.973" v="302" actId="26606"/>
          <ac:cxnSpMkLst>
            <pc:docMk/>
            <pc:sldMk cId="3838730862" sldId="262"/>
            <ac:cxnSpMk id="144" creationId="{16652DC1-CA18-4263-AC06-BAB0B05EC783}"/>
          </ac:cxnSpMkLst>
        </pc:cxnChg>
        <pc:cxnChg chg="add del">
          <ac:chgData name="Mohammad Sarker" userId="75087154-f9cd-485f-b6a2-8e54e17f7780" providerId="ADAL" clId="{9D4F605A-A01A-4DCA-8FEC-C6D321D915DB}" dt="2021-09-21T18:57:06.125" v="306" actId="26606"/>
          <ac:cxnSpMkLst>
            <pc:docMk/>
            <pc:sldMk cId="3838730862" sldId="262"/>
            <ac:cxnSpMk id="157" creationId="{2BE880E9-2B86-4CDB-B5B7-308745CDD19D}"/>
          </ac:cxnSpMkLst>
        </pc:cxnChg>
        <pc:cxnChg chg="add del">
          <ac:chgData name="Mohammad Sarker" userId="75087154-f9cd-485f-b6a2-8e54e17f7780" providerId="ADAL" clId="{9D4F605A-A01A-4DCA-8FEC-C6D321D915DB}" dt="2021-09-21T18:57:59.587" v="310" actId="26606"/>
          <ac:cxnSpMkLst>
            <pc:docMk/>
            <pc:sldMk cId="3838730862" sldId="262"/>
            <ac:cxnSpMk id="170" creationId="{2BE880E9-2B86-4CDB-B5B7-308745CDD19D}"/>
          </ac:cxnSpMkLst>
        </pc:cxnChg>
        <pc:cxnChg chg="add del">
          <ac:chgData name="Mohammad Sarker" userId="75087154-f9cd-485f-b6a2-8e54e17f7780" providerId="ADAL" clId="{9D4F605A-A01A-4DCA-8FEC-C6D321D915DB}" dt="2021-09-21T19:12:34.636" v="475" actId="26606"/>
          <ac:cxnSpMkLst>
            <pc:docMk/>
            <pc:sldMk cId="3838730862" sldId="262"/>
            <ac:cxnSpMk id="176" creationId="{680E036D-DDAD-4AFE-AB68-D910280A7617}"/>
          </ac:cxnSpMkLst>
        </pc:cxnChg>
        <pc:cxnChg chg="add del">
          <ac:chgData name="Mohammad Sarker" userId="75087154-f9cd-485f-b6a2-8e54e17f7780" providerId="ADAL" clId="{9D4F605A-A01A-4DCA-8FEC-C6D321D915DB}" dt="2021-09-21T18:58:03.702" v="312" actId="26606"/>
          <ac:cxnSpMkLst>
            <pc:docMk/>
            <pc:sldMk cId="3838730862" sldId="262"/>
            <ac:cxnSpMk id="178" creationId="{0E5D0023-B23E-4823-8D72-B07FFF8CAE96}"/>
          </ac:cxnSpMkLst>
        </pc:cxnChg>
        <pc:cxnChg chg="add del">
          <ac:chgData name="Mohammad Sarker" userId="75087154-f9cd-485f-b6a2-8e54e17f7780" providerId="ADAL" clId="{9D4F605A-A01A-4DCA-8FEC-C6D321D915DB}" dt="2021-09-21T18:59:26.992" v="315" actId="26606"/>
          <ac:cxnSpMkLst>
            <pc:docMk/>
            <pc:sldMk cId="3838730862" sldId="262"/>
            <ac:cxnSpMk id="185" creationId="{16652DC1-CA18-4263-AC06-BAB0B05EC783}"/>
          </ac:cxnSpMkLst>
        </pc:cxnChg>
        <pc:cxnChg chg="add del">
          <ac:chgData name="Mohammad Sarker" userId="75087154-f9cd-485f-b6a2-8e54e17f7780" providerId="ADAL" clId="{9D4F605A-A01A-4DCA-8FEC-C6D321D915DB}" dt="2021-09-21T19:12:34.636" v="475" actId="26606"/>
          <ac:cxnSpMkLst>
            <pc:docMk/>
            <pc:sldMk cId="3838730862" sldId="262"/>
            <ac:cxnSpMk id="194" creationId="{E2825180-B6B5-413D-ACBA-8E3DCCD03FAA}"/>
          </ac:cxnSpMkLst>
        </pc:cxnChg>
        <pc:cxnChg chg="add del">
          <ac:chgData name="Mohammad Sarker" userId="75087154-f9cd-485f-b6a2-8e54e17f7780" providerId="ADAL" clId="{9D4F605A-A01A-4DCA-8FEC-C6D321D915DB}" dt="2021-09-21T19:00:43.292" v="351" actId="26606"/>
          <ac:cxnSpMkLst>
            <pc:docMk/>
            <pc:sldMk cId="3838730862" sldId="262"/>
            <ac:cxnSpMk id="198" creationId="{0B65B193-F600-4C1B-9DBF-09D94CDB08D8}"/>
          </ac:cxnSpMkLst>
        </pc:cxnChg>
        <pc:cxnChg chg="add del">
          <ac:chgData name="Mohammad Sarker" userId="75087154-f9cd-485f-b6a2-8e54e17f7780" providerId="ADAL" clId="{9D4F605A-A01A-4DCA-8FEC-C6D321D915DB}" dt="2021-09-21T19:12:37.340" v="477" actId="26606"/>
          <ac:cxnSpMkLst>
            <pc:docMk/>
            <pc:sldMk cId="3838730862" sldId="262"/>
            <ac:cxnSpMk id="203" creationId="{F54A39E9-7329-429E-AA37-59887458780F}"/>
          </ac:cxnSpMkLst>
        </pc:cxnChg>
        <pc:cxnChg chg="add del">
          <ac:chgData name="Mohammad Sarker" userId="75087154-f9cd-485f-b6a2-8e54e17f7780" providerId="ADAL" clId="{9D4F605A-A01A-4DCA-8FEC-C6D321D915DB}" dt="2021-09-21T19:12:37.340" v="477" actId="26606"/>
          <ac:cxnSpMkLst>
            <pc:docMk/>
            <pc:sldMk cId="3838730862" sldId="262"/>
            <ac:cxnSpMk id="210" creationId="{5A8B956C-6D95-401E-8C33-997227D9D46B}"/>
          </ac:cxnSpMkLst>
        </pc:cxnChg>
        <pc:cxnChg chg="add del">
          <ac:chgData name="Mohammad Sarker" userId="75087154-f9cd-485f-b6a2-8e54e17f7780" providerId="ADAL" clId="{9D4F605A-A01A-4DCA-8FEC-C6D321D915DB}" dt="2021-09-21T18:59:56.250" v="322" actId="26606"/>
          <ac:cxnSpMkLst>
            <pc:docMk/>
            <pc:sldMk cId="3838730862" sldId="262"/>
            <ac:cxnSpMk id="211" creationId="{2BE880E9-2B86-4CDB-B5B7-308745CDD19D}"/>
          </ac:cxnSpMkLst>
        </pc:cxnChg>
        <pc:cxnChg chg="add del">
          <ac:chgData name="Mohammad Sarker" userId="75087154-f9cd-485f-b6a2-8e54e17f7780" providerId="ADAL" clId="{9D4F605A-A01A-4DCA-8FEC-C6D321D915DB}" dt="2021-09-21T19:12:39.700" v="479" actId="26606"/>
          <ac:cxnSpMkLst>
            <pc:docMk/>
            <pc:sldMk cId="3838730862" sldId="262"/>
            <ac:cxnSpMk id="224" creationId="{680E036D-DDAD-4AFE-AB68-D910280A7617}"/>
          </ac:cxnSpMkLst>
        </pc:cxnChg>
        <pc:cxnChg chg="add del">
          <ac:chgData name="Mohammad Sarker" userId="75087154-f9cd-485f-b6a2-8e54e17f7780" providerId="ADAL" clId="{9D4F605A-A01A-4DCA-8FEC-C6D321D915DB}" dt="2021-09-21T19:00:03.275" v="326" actId="26606"/>
          <ac:cxnSpMkLst>
            <pc:docMk/>
            <pc:sldMk cId="3838730862" sldId="262"/>
            <ac:cxnSpMk id="226" creationId="{0E5D0023-B23E-4823-8D72-B07FFF8CAE96}"/>
          </ac:cxnSpMkLst>
        </pc:cxnChg>
        <pc:cxnChg chg="add del">
          <ac:chgData name="Mohammad Sarker" userId="75087154-f9cd-485f-b6a2-8e54e17f7780" providerId="ADAL" clId="{9D4F605A-A01A-4DCA-8FEC-C6D321D915DB}" dt="2021-09-21T19:00:10.782" v="332" actId="26606"/>
          <ac:cxnSpMkLst>
            <pc:docMk/>
            <pc:sldMk cId="3838730862" sldId="262"/>
            <ac:cxnSpMk id="242" creationId="{2BE880E9-2B86-4CDB-B5B7-308745CDD19D}"/>
          </ac:cxnSpMkLst>
        </pc:cxnChg>
        <pc:cxnChg chg="add del">
          <ac:chgData name="Mohammad Sarker" userId="75087154-f9cd-485f-b6a2-8e54e17f7780" providerId="ADAL" clId="{9D4F605A-A01A-4DCA-8FEC-C6D321D915DB}" dt="2021-09-21T19:12:39.700" v="479" actId="26606"/>
          <ac:cxnSpMkLst>
            <pc:docMk/>
            <pc:sldMk cId="3838730862" sldId="262"/>
            <ac:cxnSpMk id="247" creationId="{A37100F1-3566-4015-B9A3-71B3800BF965}"/>
          </ac:cxnSpMkLst>
        </pc:cxnChg>
        <pc:cxnChg chg="add del">
          <ac:chgData name="Mohammad Sarker" userId="75087154-f9cd-485f-b6a2-8e54e17f7780" providerId="ADAL" clId="{9D4F605A-A01A-4DCA-8FEC-C6D321D915DB}" dt="2021-09-21T19:00:15.326" v="336" actId="26606"/>
          <ac:cxnSpMkLst>
            <pc:docMk/>
            <pc:sldMk cId="3838730862" sldId="262"/>
            <ac:cxnSpMk id="258" creationId="{FD2308B7-2829-44DD-B213-27EEBDED1411}"/>
          </ac:cxnSpMkLst>
        </pc:cxnChg>
        <pc:cxnChg chg="add del">
          <ac:chgData name="Mohammad Sarker" userId="75087154-f9cd-485f-b6a2-8e54e17f7780" providerId="ADAL" clId="{9D4F605A-A01A-4DCA-8FEC-C6D321D915DB}" dt="2021-09-21T19:12:56.724" v="483" actId="26606"/>
          <ac:cxnSpMkLst>
            <pc:docMk/>
            <pc:sldMk cId="3838730862" sldId="262"/>
            <ac:cxnSpMk id="269" creationId="{F54A39E9-7329-429E-AA37-59887458780F}"/>
          </ac:cxnSpMkLst>
        </pc:cxnChg>
        <pc:cxnChg chg="add del">
          <ac:chgData name="Mohammad Sarker" userId="75087154-f9cd-485f-b6a2-8e54e17f7780" providerId="ADAL" clId="{9D4F605A-A01A-4DCA-8FEC-C6D321D915DB}" dt="2021-09-21T19:00:22.732" v="340" actId="26606"/>
          <ac:cxnSpMkLst>
            <pc:docMk/>
            <pc:sldMk cId="3838730862" sldId="262"/>
            <ac:cxnSpMk id="273" creationId="{0E5D0023-B23E-4823-8D72-B07FFF8CAE96}"/>
          </ac:cxnSpMkLst>
        </pc:cxnChg>
        <pc:cxnChg chg="add del">
          <ac:chgData name="Mohammad Sarker" userId="75087154-f9cd-485f-b6a2-8e54e17f7780" providerId="ADAL" clId="{9D4F605A-A01A-4DCA-8FEC-C6D321D915DB}" dt="2021-09-21T19:00:28.317" v="342" actId="26606"/>
          <ac:cxnSpMkLst>
            <pc:docMk/>
            <pc:sldMk cId="3838730862" sldId="262"/>
            <ac:cxnSpMk id="278" creationId="{98C14DAD-9B93-4225-B89C-5D0B5BD3A2E0}"/>
          </ac:cxnSpMkLst>
        </pc:cxnChg>
        <pc:cxnChg chg="add del">
          <ac:chgData name="Mohammad Sarker" userId="75087154-f9cd-485f-b6a2-8e54e17f7780" providerId="ADAL" clId="{9D4F605A-A01A-4DCA-8FEC-C6D321D915DB}" dt="2021-09-21T19:12:56.724" v="483" actId="26606"/>
          <ac:cxnSpMkLst>
            <pc:docMk/>
            <pc:sldMk cId="3838730862" sldId="262"/>
            <ac:cxnSpMk id="281" creationId="{DFBD34B5-7777-4A8A-8ED2-97A4A3C273A2}"/>
          </ac:cxnSpMkLst>
        </pc:cxnChg>
        <pc:cxnChg chg="add del">
          <ac:chgData name="Mohammad Sarker" userId="75087154-f9cd-485f-b6a2-8e54e17f7780" providerId="ADAL" clId="{9D4F605A-A01A-4DCA-8FEC-C6D321D915DB}" dt="2021-09-21T19:00:33.056" v="344" actId="26606"/>
          <ac:cxnSpMkLst>
            <pc:docMk/>
            <pc:sldMk cId="3838730862" sldId="262"/>
            <ac:cxnSpMk id="292" creationId="{A456CE10-0EE3-4503-ACF3-1D53A6FDBBBF}"/>
          </ac:cxnSpMkLst>
        </pc:cxnChg>
        <pc:cxnChg chg="add del">
          <ac:chgData name="Mohammad Sarker" userId="75087154-f9cd-485f-b6a2-8e54e17f7780" providerId="ADAL" clId="{9D4F605A-A01A-4DCA-8FEC-C6D321D915DB}" dt="2021-09-21T19:12:57.508" v="485" actId="26606"/>
          <ac:cxnSpMkLst>
            <pc:docMk/>
            <pc:sldMk cId="3838730862" sldId="262"/>
            <ac:cxnSpMk id="296" creationId="{680E036D-DDAD-4AFE-AB68-D910280A7617}"/>
          </ac:cxnSpMkLst>
        </pc:cxnChg>
        <pc:cxnChg chg="add del">
          <ac:chgData name="Mohammad Sarker" userId="75087154-f9cd-485f-b6a2-8e54e17f7780" providerId="ADAL" clId="{9D4F605A-A01A-4DCA-8FEC-C6D321D915DB}" dt="2021-09-21T19:00:36.957" v="348" actId="26606"/>
          <ac:cxnSpMkLst>
            <pc:docMk/>
            <pc:sldMk cId="3838730862" sldId="262"/>
            <ac:cxnSpMk id="302" creationId="{16652DC1-CA18-4263-AC06-BAB0B05EC783}"/>
          </ac:cxnSpMkLst>
        </pc:cxnChg>
        <pc:cxnChg chg="add del">
          <ac:chgData name="Mohammad Sarker" userId="75087154-f9cd-485f-b6a2-8e54e17f7780" providerId="ADAL" clId="{9D4F605A-A01A-4DCA-8FEC-C6D321D915DB}" dt="2021-09-21T19:00:43.282" v="350" actId="26606"/>
          <ac:cxnSpMkLst>
            <pc:docMk/>
            <pc:sldMk cId="3838730862" sldId="262"/>
            <ac:cxnSpMk id="308" creationId="{E8F5A80F-0E52-4137-B9D0-92B0AA81138E}"/>
          </ac:cxnSpMkLst>
        </pc:cxnChg>
        <pc:cxnChg chg="add del">
          <ac:chgData name="Mohammad Sarker" userId="75087154-f9cd-485f-b6a2-8e54e17f7780" providerId="ADAL" clId="{9D4F605A-A01A-4DCA-8FEC-C6D321D915DB}" dt="2021-09-21T19:12:57.508" v="485" actId="26606"/>
          <ac:cxnSpMkLst>
            <pc:docMk/>
            <pc:sldMk cId="3838730862" sldId="262"/>
            <ac:cxnSpMk id="314" creationId="{A37100F1-3566-4015-B9A3-71B3800BF965}"/>
          </ac:cxnSpMkLst>
        </pc:cxnChg>
        <pc:cxnChg chg="add del">
          <ac:chgData name="Mohammad Sarker" userId="75087154-f9cd-485f-b6a2-8e54e17f7780" providerId="ADAL" clId="{9D4F605A-A01A-4DCA-8FEC-C6D321D915DB}" dt="2021-09-21T19:13:24.807" v="493" actId="26606"/>
          <ac:cxnSpMkLst>
            <pc:docMk/>
            <pc:sldMk cId="3838730862" sldId="262"/>
            <ac:cxnSpMk id="328" creationId="{680E036D-DDAD-4AFE-AB68-D910280A7617}"/>
          </ac:cxnSpMkLst>
        </pc:cxnChg>
        <pc:cxnChg chg="add del">
          <ac:chgData name="Mohammad Sarker" userId="75087154-f9cd-485f-b6a2-8e54e17f7780" providerId="ADAL" clId="{9D4F605A-A01A-4DCA-8FEC-C6D321D915DB}" dt="2021-09-21T19:13:24.807" v="493" actId="26606"/>
          <ac:cxnSpMkLst>
            <pc:docMk/>
            <pc:sldMk cId="3838730862" sldId="262"/>
            <ac:cxnSpMk id="333" creationId="{1124B3AE-D38B-4A63-B422-F9792E745BDD}"/>
          </ac:cxnSpMkLst>
        </pc:cxnChg>
      </pc:sldChg>
      <pc:sldChg chg="addSp delSp modSp mod setBg modClrScheme chgLayout">
        <pc:chgData name="Mohammad Sarker" userId="75087154-f9cd-485f-b6a2-8e54e17f7780" providerId="ADAL" clId="{9D4F605A-A01A-4DCA-8FEC-C6D321D915DB}" dt="2021-09-21T23:03:11.022" v="1319" actId="1076"/>
        <pc:sldMkLst>
          <pc:docMk/>
          <pc:sldMk cId="4012694009" sldId="263"/>
        </pc:sldMkLst>
        <pc:spChg chg="del mod">
          <ac:chgData name="Mohammad Sarker" userId="75087154-f9cd-485f-b6a2-8e54e17f7780" providerId="ADAL" clId="{9D4F605A-A01A-4DCA-8FEC-C6D321D915DB}" dt="2021-09-21T19:31:38.948" v="902" actId="478"/>
          <ac:spMkLst>
            <pc:docMk/>
            <pc:sldMk cId="4012694009" sldId="263"/>
            <ac:spMk id="2" creationId="{0CE30085-C0EE-46F8-B066-8E99D6491D2B}"/>
          </ac:spMkLst>
        </pc:spChg>
        <pc:spChg chg="add del mod">
          <ac:chgData name="Mohammad Sarker" userId="75087154-f9cd-485f-b6a2-8e54e17f7780" providerId="ADAL" clId="{9D4F605A-A01A-4DCA-8FEC-C6D321D915DB}" dt="2021-09-21T19:31:44.883" v="903" actId="478"/>
          <ac:spMkLst>
            <pc:docMk/>
            <pc:sldMk cId="4012694009" sldId="263"/>
            <ac:spMk id="5" creationId="{B43FA608-E8C3-4F26-86AF-06B25E2C2E25}"/>
          </ac:spMkLst>
        </pc:spChg>
        <pc:spChg chg="add mod">
          <ac:chgData name="Mohammad Sarker" userId="75087154-f9cd-485f-b6a2-8e54e17f7780" providerId="ADAL" clId="{9D4F605A-A01A-4DCA-8FEC-C6D321D915DB}" dt="2021-09-21T23:03:11.022" v="1319" actId="1076"/>
          <ac:spMkLst>
            <pc:docMk/>
            <pc:sldMk cId="4012694009" sldId="263"/>
            <ac:spMk id="10" creationId="{AB1A45CA-D7D0-442F-9048-6725B951B99A}"/>
          </ac:spMkLst>
        </pc:spChg>
        <pc:spChg chg="add del">
          <ac:chgData name="Mohammad Sarker" userId="75087154-f9cd-485f-b6a2-8e54e17f7780" providerId="ADAL" clId="{9D4F605A-A01A-4DCA-8FEC-C6D321D915DB}" dt="2021-09-21T19:32:17.486" v="909" actId="26606"/>
          <ac:spMkLst>
            <pc:docMk/>
            <pc:sldMk cId="4012694009" sldId="263"/>
            <ac:spMk id="12" creationId="{DC1875E5-3E3D-49D0-A84D-62C1DE8DE71B}"/>
          </ac:spMkLst>
        </pc:spChg>
        <pc:spChg chg="add del">
          <ac:chgData name="Mohammad Sarker" userId="75087154-f9cd-485f-b6a2-8e54e17f7780" providerId="ADAL" clId="{9D4F605A-A01A-4DCA-8FEC-C6D321D915DB}" dt="2021-09-21T19:32:17.486" v="909" actId="26606"/>
          <ac:spMkLst>
            <pc:docMk/>
            <pc:sldMk cId="4012694009" sldId="263"/>
            <ac:spMk id="14" creationId="{72E3803C-85E6-4CB3-8361-219B2398D9F3}"/>
          </ac:spMkLst>
        </pc:spChg>
        <pc:spChg chg="add del">
          <ac:chgData name="Mohammad Sarker" userId="75087154-f9cd-485f-b6a2-8e54e17f7780" providerId="ADAL" clId="{9D4F605A-A01A-4DCA-8FEC-C6D321D915DB}" dt="2021-09-21T19:32:19.726" v="911" actId="26606"/>
          <ac:spMkLst>
            <pc:docMk/>
            <pc:sldMk cId="4012694009" sldId="263"/>
            <ac:spMk id="16" creationId="{38181A50-C8BE-4392-983D-C06579080585}"/>
          </ac:spMkLst>
        </pc:spChg>
        <pc:spChg chg="add del">
          <ac:chgData name="Mohammad Sarker" userId="75087154-f9cd-485f-b6a2-8e54e17f7780" providerId="ADAL" clId="{9D4F605A-A01A-4DCA-8FEC-C6D321D915DB}" dt="2021-09-21T19:32:21.958" v="913" actId="26606"/>
          <ac:spMkLst>
            <pc:docMk/>
            <pc:sldMk cId="4012694009" sldId="263"/>
            <ac:spMk id="21" creationId="{544958B8-57B6-4B37-8A18-D54A32EC2D37}"/>
          </ac:spMkLst>
        </pc:spChg>
        <pc:spChg chg="add del">
          <ac:chgData name="Mohammad Sarker" userId="75087154-f9cd-485f-b6a2-8e54e17f7780" providerId="ADAL" clId="{9D4F605A-A01A-4DCA-8FEC-C6D321D915DB}" dt="2021-09-21T19:32:21.958" v="913" actId="26606"/>
          <ac:spMkLst>
            <pc:docMk/>
            <pc:sldMk cId="4012694009" sldId="263"/>
            <ac:spMk id="22" creationId="{B7E4A740-3A69-42A5-8AC0-3905D518F419}"/>
          </ac:spMkLst>
        </pc:spChg>
        <pc:spChg chg="add del">
          <ac:chgData name="Mohammad Sarker" userId="75087154-f9cd-485f-b6a2-8e54e17f7780" providerId="ADAL" clId="{9D4F605A-A01A-4DCA-8FEC-C6D321D915DB}" dt="2021-09-21T19:32:24.854" v="915" actId="26606"/>
          <ac:spMkLst>
            <pc:docMk/>
            <pc:sldMk cId="4012694009" sldId="263"/>
            <ac:spMk id="25" creationId="{7193F1A9-EED8-46C5-A64D-C219BE030BE1}"/>
          </ac:spMkLst>
        </pc:spChg>
        <pc:spChg chg="add del">
          <ac:chgData name="Mohammad Sarker" userId="75087154-f9cd-485f-b6a2-8e54e17f7780" providerId="ADAL" clId="{9D4F605A-A01A-4DCA-8FEC-C6D321D915DB}" dt="2021-09-21T19:32:24.854" v="915" actId="26606"/>
          <ac:spMkLst>
            <pc:docMk/>
            <pc:sldMk cId="4012694009" sldId="263"/>
            <ac:spMk id="26" creationId="{ECE6865D-C104-4F99-86B8-B6E914940FF5}"/>
          </ac:spMkLst>
        </pc:spChg>
        <pc:spChg chg="add del">
          <ac:chgData name="Mohammad Sarker" userId="75087154-f9cd-485f-b6a2-8e54e17f7780" providerId="ADAL" clId="{9D4F605A-A01A-4DCA-8FEC-C6D321D915DB}" dt="2021-09-21T19:32:26.474" v="917" actId="26606"/>
          <ac:spMkLst>
            <pc:docMk/>
            <pc:sldMk cId="4012694009" sldId="263"/>
            <ac:spMk id="28" creationId="{38181A50-C8BE-4392-983D-C06579080585}"/>
          </ac:spMkLst>
        </pc:spChg>
        <pc:spChg chg="add del">
          <ac:chgData name="Mohammad Sarker" userId="75087154-f9cd-485f-b6a2-8e54e17f7780" providerId="ADAL" clId="{9D4F605A-A01A-4DCA-8FEC-C6D321D915DB}" dt="2021-09-21T19:32:34.597" v="919" actId="26606"/>
          <ac:spMkLst>
            <pc:docMk/>
            <pc:sldMk cId="4012694009" sldId="263"/>
            <ac:spMk id="30" creationId="{4434DCA8-BC57-40AE-94D7-754460957E7F}"/>
          </ac:spMkLst>
        </pc:spChg>
        <pc:spChg chg="add del">
          <ac:chgData name="Mohammad Sarker" userId="75087154-f9cd-485f-b6a2-8e54e17f7780" providerId="ADAL" clId="{9D4F605A-A01A-4DCA-8FEC-C6D321D915DB}" dt="2021-09-21T19:32:34.597" v="919" actId="26606"/>
          <ac:spMkLst>
            <pc:docMk/>
            <pc:sldMk cId="4012694009" sldId="263"/>
            <ac:spMk id="32" creationId="{D43CA6E1-DE85-4998-B1CA-2B617EDF60F8}"/>
          </ac:spMkLst>
        </pc:spChg>
        <pc:spChg chg="add del">
          <ac:chgData name="Mohammad Sarker" userId="75087154-f9cd-485f-b6a2-8e54e17f7780" providerId="ADAL" clId="{9D4F605A-A01A-4DCA-8FEC-C6D321D915DB}" dt="2021-09-21T19:32:38.518" v="921" actId="26606"/>
          <ac:spMkLst>
            <pc:docMk/>
            <pc:sldMk cId="4012694009" sldId="263"/>
            <ac:spMk id="34" creationId="{544958B8-57B6-4B37-8A18-D54A32EC2D37}"/>
          </ac:spMkLst>
        </pc:spChg>
        <pc:spChg chg="add del">
          <ac:chgData name="Mohammad Sarker" userId="75087154-f9cd-485f-b6a2-8e54e17f7780" providerId="ADAL" clId="{9D4F605A-A01A-4DCA-8FEC-C6D321D915DB}" dt="2021-09-21T19:32:38.518" v="921" actId="26606"/>
          <ac:spMkLst>
            <pc:docMk/>
            <pc:sldMk cId="4012694009" sldId="263"/>
            <ac:spMk id="35" creationId="{B7E4A740-3A69-42A5-8AC0-3905D518F419}"/>
          </ac:spMkLst>
        </pc:spChg>
        <pc:spChg chg="add del">
          <ac:chgData name="Mohammad Sarker" userId="75087154-f9cd-485f-b6a2-8e54e17f7780" providerId="ADAL" clId="{9D4F605A-A01A-4DCA-8FEC-C6D321D915DB}" dt="2021-09-21T19:32:40.888" v="923" actId="26606"/>
          <ac:spMkLst>
            <pc:docMk/>
            <pc:sldMk cId="4012694009" sldId="263"/>
            <ac:spMk id="40" creationId="{F733538D-5433-42E7-AA08-DC5FDEDA47A7}"/>
          </ac:spMkLst>
        </pc:spChg>
        <pc:spChg chg="add del">
          <ac:chgData name="Mohammad Sarker" userId="75087154-f9cd-485f-b6a2-8e54e17f7780" providerId="ADAL" clId="{9D4F605A-A01A-4DCA-8FEC-C6D321D915DB}" dt="2021-09-21T19:32:50.411" v="925" actId="26606"/>
          <ac:spMkLst>
            <pc:docMk/>
            <pc:sldMk cId="4012694009" sldId="263"/>
            <ac:spMk id="42" creationId="{DEB4B82D-A989-40D8-A457-F1D9C0345509}"/>
          </ac:spMkLst>
        </pc:spChg>
        <pc:spChg chg="add del">
          <ac:chgData name="Mohammad Sarker" userId="75087154-f9cd-485f-b6a2-8e54e17f7780" providerId="ADAL" clId="{9D4F605A-A01A-4DCA-8FEC-C6D321D915DB}" dt="2021-09-21T19:33:23.322" v="927" actId="26606"/>
          <ac:spMkLst>
            <pc:docMk/>
            <pc:sldMk cId="4012694009" sldId="263"/>
            <ac:spMk id="48" creationId="{38181A50-C8BE-4392-983D-C06579080585}"/>
          </ac:spMkLst>
        </pc:spChg>
        <pc:spChg chg="add del">
          <ac:chgData name="Mohammad Sarker" userId="75087154-f9cd-485f-b6a2-8e54e17f7780" providerId="ADAL" clId="{9D4F605A-A01A-4DCA-8FEC-C6D321D915DB}" dt="2021-09-21T19:33:25.019" v="929" actId="26606"/>
          <ac:spMkLst>
            <pc:docMk/>
            <pc:sldMk cId="4012694009" sldId="263"/>
            <ac:spMk id="50" creationId="{7193F1A9-EED8-46C5-A64D-C219BE030BE1}"/>
          </ac:spMkLst>
        </pc:spChg>
        <pc:spChg chg="add del">
          <ac:chgData name="Mohammad Sarker" userId="75087154-f9cd-485f-b6a2-8e54e17f7780" providerId="ADAL" clId="{9D4F605A-A01A-4DCA-8FEC-C6D321D915DB}" dt="2021-09-21T19:33:25.019" v="929" actId="26606"/>
          <ac:spMkLst>
            <pc:docMk/>
            <pc:sldMk cId="4012694009" sldId="263"/>
            <ac:spMk id="51" creationId="{ECE6865D-C104-4F99-86B8-B6E914940FF5}"/>
          </ac:spMkLst>
        </pc:spChg>
        <pc:spChg chg="add del">
          <ac:chgData name="Mohammad Sarker" userId="75087154-f9cd-485f-b6a2-8e54e17f7780" providerId="ADAL" clId="{9D4F605A-A01A-4DCA-8FEC-C6D321D915DB}" dt="2021-09-21T19:33:26.557" v="931" actId="26606"/>
          <ac:spMkLst>
            <pc:docMk/>
            <pc:sldMk cId="4012694009" sldId="263"/>
            <ac:spMk id="53" creationId="{F733538D-5433-42E7-AA08-DC5FDEDA47A7}"/>
          </ac:spMkLst>
        </pc:spChg>
        <pc:spChg chg="add del">
          <ac:chgData name="Mohammad Sarker" userId="75087154-f9cd-485f-b6a2-8e54e17f7780" providerId="ADAL" clId="{9D4F605A-A01A-4DCA-8FEC-C6D321D915DB}" dt="2021-09-21T19:33:29.216" v="933" actId="26606"/>
          <ac:spMkLst>
            <pc:docMk/>
            <pc:sldMk cId="4012694009" sldId="263"/>
            <ac:spMk id="55" creationId="{DEB4B82D-A989-40D8-A457-F1D9C0345509}"/>
          </ac:spMkLst>
        </pc:spChg>
        <pc:spChg chg="add del">
          <ac:chgData name="Mohammad Sarker" userId="75087154-f9cd-485f-b6a2-8e54e17f7780" providerId="ADAL" clId="{9D4F605A-A01A-4DCA-8FEC-C6D321D915DB}" dt="2021-09-21T19:33:30.846" v="935" actId="26606"/>
          <ac:spMkLst>
            <pc:docMk/>
            <pc:sldMk cId="4012694009" sldId="263"/>
            <ac:spMk id="61" creationId="{E6B80853-775B-47C1-A508-0AAD6FCE5ADB}"/>
          </ac:spMkLst>
        </pc:spChg>
        <pc:spChg chg="add del">
          <ac:chgData name="Mohammad Sarker" userId="75087154-f9cd-485f-b6a2-8e54e17f7780" providerId="ADAL" clId="{9D4F605A-A01A-4DCA-8FEC-C6D321D915DB}" dt="2021-09-21T19:33:30.846" v="935" actId="26606"/>
          <ac:spMkLst>
            <pc:docMk/>
            <pc:sldMk cId="4012694009" sldId="263"/>
            <ac:spMk id="62" creationId="{9BF62520-0403-497A-958B-FD6E8037E8FA}"/>
          </ac:spMkLst>
        </pc:spChg>
        <pc:spChg chg="add del">
          <ac:chgData name="Mohammad Sarker" userId="75087154-f9cd-485f-b6a2-8e54e17f7780" providerId="ADAL" clId="{9D4F605A-A01A-4DCA-8FEC-C6D321D915DB}" dt="2021-09-21T19:33:30.846" v="935" actId="26606"/>
          <ac:spMkLst>
            <pc:docMk/>
            <pc:sldMk cId="4012694009" sldId="263"/>
            <ac:spMk id="63" creationId="{BB3A422A-21ED-464B-B2EF-EE5B061BED4A}"/>
          </ac:spMkLst>
        </pc:spChg>
        <pc:spChg chg="add del">
          <ac:chgData name="Mohammad Sarker" userId="75087154-f9cd-485f-b6a2-8e54e17f7780" providerId="ADAL" clId="{9D4F605A-A01A-4DCA-8FEC-C6D321D915DB}" dt="2021-09-21T19:33:32.222" v="937" actId="26606"/>
          <ac:spMkLst>
            <pc:docMk/>
            <pc:sldMk cId="4012694009" sldId="263"/>
            <ac:spMk id="65" creationId="{6D75FD42-C156-41A4-B68A-6C71A47E71E0}"/>
          </ac:spMkLst>
        </pc:spChg>
        <pc:spChg chg="add del">
          <ac:chgData name="Mohammad Sarker" userId="75087154-f9cd-485f-b6a2-8e54e17f7780" providerId="ADAL" clId="{9D4F605A-A01A-4DCA-8FEC-C6D321D915DB}" dt="2021-09-21T19:33:33.413" v="939" actId="26606"/>
          <ac:spMkLst>
            <pc:docMk/>
            <pc:sldMk cId="4012694009" sldId="263"/>
            <ac:spMk id="71" creationId="{78C46986-385C-40DC-BFC7-D711004C832B}"/>
          </ac:spMkLst>
        </pc:spChg>
        <pc:spChg chg="add del">
          <ac:chgData name="Mohammad Sarker" userId="75087154-f9cd-485f-b6a2-8e54e17f7780" providerId="ADAL" clId="{9D4F605A-A01A-4DCA-8FEC-C6D321D915DB}" dt="2021-09-21T19:33:34.928" v="941" actId="26606"/>
          <ac:spMkLst>
            <pc:docMk/>
            <pc:sldMk cId="4012694009" sldId="263"/>
            <ac:spMk id="73" creationId="{93F0C7C3-CF62-419A-AB63-4A09FBE090CB}"/>
          </ac:spMkLst>
        </pc:spChg>
        <pc:spChg chg="add del">
          <ac:chgData name="Mohammad Sarker" userId="75087154-f9cd-485f-b6a2-8e54e17f7780" providerId="ADAL" clId="{9D4F605A-A01A-4DCA-8FEC-C6D321D915DB}" dt="2021-09-21T19:33:34.928" v="941" actId="26606"/>
          <ac:spMkLst>
            <pc:docMk/>
            <pc:sldMk cId="4012694009" sldId="263"/>
            <ac:spMk id="74" creationId="{B7277865-CAB9-453B-9A76-011B33C07297}"/>
          </ac:spMkLst>
        </pc:spChg>
        <pc:spChg chg="add del">
          <ac:chgData name="Mohammad Sarker" userId="75087154-f9cd-485f-b6a2-8e54e17f7780" providerId="ADAL" clId="{9D4F605A-A01A-4DCA-8FEC-C6D321D915DB}" dt="2021-09-21T19:33:34.928" v="941" actId="26606"/>
          <ac:spMkLst>
            <pc:docMk/>
            <pc:sldMk cId="4012694009" sldId="263"/>
            <ac:spMk id="76" creationId="{B89A3B70-EDC0-4E8A-BFE2-D974B5C59E33}"/>
          </ac:spMkLst>
        </pc:spChg>
        <pc:spChg chg="add del">
          <ac:chgData name="Mohammad Sarker" userId="75087154-f9cd-485f-b6a2-8e54e17f7780" providerId="ADAL" clId="{9D4F605A-A01A-4DCA-8FEC-C6D321D915DB}" dt="2021-09-21T19:33:35.639" v="943" actId="26606"/>
          <ac:spMkLst>
            <pc:docMk/>
            <pc:sldMk cId="4012694009" sldId="263"/>
            <ac:spMk id="79" creationId="{E76515AE-5AF4-4983-B0EA-565605252195}"/>
          </ac:spMkLst>
        </pc:spChg>
        <pc:spChg chg="add del">
          <ac:chgData name="Mohammad Sarker" userId="75087154-f9cd-485f-b6a2-8e54e17f7780" providerId="ADAL" clId="{9D4F605A-A01A-4DCA-8FEC-C6D321D915DB}" dt="2021-09-21T19:33:35.639" v="943" actId="26606"/>
          <ac:spMkLst>
            <pc:docMk/>
            <pc:sldMk cId="4012694009" sldId="263"/>
            <ac:spMk id="80" creationId="{51C100AB-F99A-49AA-846B-38F018DDD24D}"/>
          </ac:spMkLst>
        </pc:spChg>
        <pc:spChg chg="add del">
          <ac:chgData name="Mohammad Sarker" userId="75087154-f9cd-485f-b6a2-8e54e17f7780" providerId="ADAL" clId="{9D4F605A-A01A-4DCA-8FEC-C6D321D915DB}" dt="2021-09-21T22:46:32.565" v="985" actId="26606"/>
          <ac:spMkLst>
            <pc:docMk/>
            <pc:sldMk cId="4012694009" sldId="263"/>
            <ac:spMk id="81" creationId="{CBCD6488-6A94-4486-9EC5-91E9BCEA2BAA}"/>
          </ac:spMkLst>
        </pc:spChg>
        <pc:spChg chg="add del">
          <ac:chgData name="Mohammad Sarker" userId="75087154-f9cd-485f-b6a2-8e54e17f7780" providerId="ADAL" clId="{9D4F605A-A01A-4DCA-8FEC-C6D321D915DB}" dt="2021-09-21T19:33:38.208" v="945" actId="26606"/>
          <ac:spMkLst>
            <pc:docMk/>
            <pc:sldMk cId="4012694009" sldId="263"/>
            <ac:spMk id="82" creationId="{6D75FD42-C156-41A4-B68A-6C71A47E71E0}"/>
          </ac:spMkLst>
        </pc:spChg>
        <pc:spChg chg="add del">
          <ac:chgData name="Mohammad Sarker" userId="75087154-f9cd-485f-b6a2-8e54e17f7780" providerId="ADAL" clId="{9D4F605A-A01A-4DCA-8FEC-C6D321D915DB}" dt="2021-09-21T22:44:59.575" v="971" actId="26606"/>
          <ac:spMkLst>
            <pc:docMk/>
            <pc:sldMk cId="4012694009" sldId="263"/>
            <ac:spMk id="88" creationId="{78C46986-385C-40DC-BFC7-D711004C832B}"/>
          </ac:spMkLst>
        </pc:spChg>
        <pc:spChg chg="add del">
          <ac:chgData name="Mohammad Sarker" userId="75087154-f9cd-485f-b6a2-8e54e17f7780" providerId="ADAL" clId="{9D4F605A-A01A-4DCA-8FEC-C6D321D915DB}" dt="2021-09-21T22:44:37.860" v="952" actId="26606"/>
          <ac:spMkLst>
            <pc:docMk/>
            <pc:sldMk cId="4012694009" sldId="263"/>
            <ac:spMk id="93" creationId="{E6B80853-775B-47C1-A508-0AAD6FCE5ADB}"/>
          </ac:spMkLst>
        </pc:spChg>
        <pc:spChg chg="add del">
          <ac:chgData name="Mohammad Sarker" userId="75087154-f9cd-485f-b6a2-8e54e17f7780" providerId="ADAL" clId="{9D4F605A-A01A-4DCA-8FEC-C6D321D915DB}" dt="2021-09-21T22:44:37.860" v="952" actId="26606"/>
          <ac:spMkLst>
            <pc:docMk/>
            <pc:sldMk cId="4012694009" sldId="263"/>
            <ac:spMk id="95" creationId="{9BF62520-0403-497A-958B-FD6E8037E8FA}"/>
          </ac:spMkLst>
        </pc:spChg>
        <pc:spChg chg="add del">
          <ac:chgData name="Mohammad Sarker" userId="75087154-f9cd-485f-b6a2-8e54e17f7780" providerId="ADAL" clId="{9D4F605A-A01A-4DCA-8FEC-C6D321D915DB}" dt="2021-09-21T22:44:37.860" v="952" actId="26606"/>
          <ac:spMkLst>
            <pc:docMk/>
            <pc:sldMk cId="4012694009" sldId="263"/>
            <ac:spMk id="97" creationId="{BB3A422A-21ED-464B-B2EF-EE5B061BED4A}"/>
          </ac:spMkLst>
        </pc:spChg>
        <pc:spChg chg="add del">
          <ac:chgData name="Mohammad Sarker" userId="75087154-f9cd-485f-b6a2-8e54e17f7780" providerId="ADAL" clId="{9D4F605A-A01A-4DCA-8FEC-C6D321D915DB}" dt="2021-09-21T22:44:42.036" v="954" actId="26606"/>
          <ac:spMkLst>
            <pc:docMk/>
            <pc:sldMk cId="4012694009" sldId="263"/>
            <ac:spMk id="99" creationId="{23E3CED3-8830-45C9-8D6C-F4ECADD4F114}"/>
          </ac:spMkLst>
        </pc:spChg>
        <pc:spChg chg="add del">
          <ac:chgData name="Mohammad Sarker" userId="75087154-f9cd-485f-b6a2-8e54e17f7780" providerId="ADAL" clId="{9D4F605A-A01A-4DCA-8FEC-C6D321D915DB}" dt="2021-09-21T22:44:42.036" v="954" actId="26606"/>
          <ac:spMkLst>
            <pc:docMk/>
            <pc:sldMk cId="4012694009" sldId="263"/>
            <ac:spMk id="100" creationId="{66F2D62A-C66C-42DF-8C05-99B0B1A8BED0}"/>
          </ac:spMkLst>
        </pc:spChg>
        <pc:spChg chg="add del">
          <ac:chgData name="Mohammad Sarker" userId="75087154-f9cd-485f-b6a2-8e54e17f7780" providerId="ADAL" clId="{9D4F605A-A01A-4DCA-8FEC-C6D321D915DB}" dt="2021-09-21T22:44:43.974" v="956" actId="26606"/>
          <ac:spMkLst>
            <pc:docMk/>
            <pc:sldMk cId="4012694009" sldId="263"/>
            <ac:spMk id="102" creationId="{7193F1A9-EED8-46C5-A64D-C219BE030BE1}"/>
          </ac:spMkLst>
        </pc:spChg>
        <pc:spChg chg="add del">
          <ac:chgData name="Mohammad Sarker" userId="75087154-f9cd-485f-b6a2-8e54e17f7780" providerId="ADAL" clId="{9D4F605A-A01A-4DCA-8FEC-C6D321D915DB}" dt="2021-09-21T22:44:43.974" v="956" actId="26606"/>
          <ac:spMkLst>
            <pc:docMk/>
            <pc:sldMk cId="4012694009" sldId="263"/>
            <ac:spMk id="103" creationId="{ECE6865D-C104-4F99-86B8-B6E914940FF5}"/>
          </ac:spMkLst>
        </pc:spChg>
        <pc:spChg chg="add del">
          <ac:chgData name="Mohammad Sarker" userId="75087154-f9cd-485f-b6a2-8e54e17f7780" providerId="ADAL" clId="{9D4F605A-A01A-4DCA-8FEC-C6D321D915DB}" dt="2021-09-21T22:44:45.311" v="958" actId="26606"/>
          <ac:spMkLst>
            <pc:docMk/>
            <pc:sldMk cId="4012694009" sldId="263"/>
            <ac:spMk id="105" creationId="{F733538D-5433-42E7-AA08-DC5FDEDA47A7}"/>
          </ac:spMkLst>
        </pc:spChg>
        <pc:spChg chg="add del">
          <ac:chgData name="Mohammad Sarker" userId="75087154-f9cd-485f-b6a2-8e54e17f7780" providerId="ADAL" clId="{9D4F605A-A01A-4DCA-8FEC-C6D321D915DB}" dt="2021-09-21T22:44:49.233" v="960" actId="26606"/>
          <ac:spMkLst>
            <pc:docMk/>
            <pc:sldMk cId="4012694009" sldId="263"/>
            <ac:spMk id="107" creationId="{544958B8-57B6-4B37-8A18-D54A32EC2D37}"/>
          </ac:spMkLst>
        </pc:spChg>
        <pc:spChg chg="add del">
          <ac:chgData name="Mohammad Sarker" userId="75087154-f9cd-485f-b6a2-8e54e17f7780" providerId="ADAL" clId="{9D4F605A-A01A-4DCA-8FEC-C6D321D915DB}" dt="2021-09-21T22:44:49.233" v="960" actId="26606"/>
          <ac:spMkLst>
            <pc:docMk/>
            <pc:sldMk cId="4012694009" sldId="263"/>
            <ac:spMk id="108" creationId="{B7E4A740-3A69-42A5-8AC0-3905D518F419}"/>
          </ac:spMkLst>
        </pc:spChg>
        <pc:spChg chg="add del">
          <ac:chgData name="Mohammad Sarker" userId="75087154-f9cd-485f-b6a2-8e54e17f7780" providerId="ADAL" clId="{9D4F605A-A01A-4DCA-8FEC-C6D321D915DB}" dt="2021-09-21T22:44:49.959" v="962" actId="26606"/>
          <ac:spMkLst>
            <pc:docMk/>
            <pc:sldMk cId="4012694009" sldId="263"/>
            <ac:spMk id="113" creationId="{93F0C7C3-CF62-419A-AB63-4A09FBE090CB}"/>
          </ac:spMkLst>
        </pc:spChg>
        <pc:spChg chg="add del">
          <ac:chgData name="Mohammad Sarker" userId="75087154-f9cd-485f-b6a2-8e54e17f7780" providerId="ADAL" clId="{9D4F605A-A01A-4DCA-8FEC-C6D321D915DB}" dt="2021-09-21T22:44:49.959" v="962" actId="26606"/>
          <ac:spMkLst>
            <pc:docMk/>
            <pc:sldMk cId="4012694009" sldId="263"/>
            <ac:spMk id="114" creationId="{B7277865-CAB9-453B-9A76-011B33C07297}"/>
          </ac:spMkLst>
        </pc:spChg>
        <pc:spChg chg="add del">
          <ac:chgData name="Mohammad Sarker" userId="75087154-f9cd-485f-b6a2-8e54e17f7780" providerId="ADAL" clId="{9D4F605A-A01A-4DCA-8FEC-C6D321D915DB}" dt="2021-09-21T22:44:49.959" v="962" actId="26606"/>
          <ac:spMkLst>
            <pc:docMk/>
            <pc:sldMk cId="4012694009" sldId="263"/>
            <ac:spMk id="116" creationId="{B89A3B70-EDC0-4E8A-BFE2-D974B5C59E33}"/>
          </ac:spMkLst>
        </pc:spChg>
        <pc:spChg chg="add del">
          <ac:chgData name="Mohammad Sarker" userId="75087154-f9cd-485f-b6a2-8e54e17f7780" providerId="ADAL" clId="{9D4F605A-A01A-4DCA-8FEC-C6D321D915DB}" dt="2021-09-21T22:44:54.101" v="964" actId="26606"/>
          <ac:spMkLst>
            <pc:docMk/>
            <pc:sldMk cId="4012694009" sldId="263"/>
            <ac:spMk id="118" creationId="{78C46986-385C-40DC-BFC7-D711004C832B}"/>
          </ac:spMkLst>
        </pc:spChg>
        <pc:spChg chg="add del">
          <ac:chgData name="Mohammad Sarker" userId="75087154-f9cd-485f-b6a2-8e54e17f7780" providerId="ADAL" clId="{9D4F605A-A01A-4DCA-8FEC-C6D321D915DB}" dt="2021-09-21T22:44:55.046" v="966" actId="26606"/>
          <ac:spMkLst>
            <pc:docMk/>
            <pc:sldMk cId="4012694009" sldId="263"/>
            <ac:spMk id="120" creationId="{7193F1A9-EED8-46C5-A64D-C219BE030BE1}"/>
          </ac:spMkLst>
        </pc:spChg>
        <pc:spChg chg="add del">
          <ac:chgData name="Mohammad Sarker" userId="75087154-f9cd-485f-b6a2-8e54e17f7780" providerId="ADAL" clId="{9D4F605A-A01A-4DCA-8FEC-C6D321D915DB}" dt="2021-09-21T22:44:55.046" v="966" actId="26606"/>
          <ac:spMkLst>
            <pc:docMk/>
            <pc:sldMk cId="4012694009" sldId="263"/>
            <ac:spMk id="121" creationId="{ECE6865D-C104-4F99-86B8-B6E914940FF5}"/>
          </ac:spMkLst>
        </pc:spChg>
        <pc:spChg chg="add del">
          <ac:chgData name="Mohammad Sarker" userId="75087154-f9cd-485f-b6a2-8e54e17f7780" providerId="ADAL" clId="{9D4F605A-A01A-4DCA-8FEC-C6D321D915DB}" dt="2021-09-21T22:44:57.146" v="968" actId="26606"/>
          <ac:spMkLst>
            <pc:docMk/>
            <pc:sldMk cId="4012694009" sldId="263"/>
            <ac:spMk id="123" creationId="{F733538D-5433-42E7-AA08-DC5FDEDA47A7}"/>
          </ac:spMkLst>
        </pc:spChg>
        <pc:spChg chg="add del">
          <ac:chgData name="Mohammad Sarker" userId="75087154-f9cd-485f-b6a2-8e54e17f7780" providerId="ADAL" clId="{9D4F605A-A01A-4DCA-8FEC-C6D321D915DB}" dt="2021-09-21T22:44:59.570" v="970" actId="26606"/>
          <ac:spMkLst>
            <pc:docMk/>
            <pc:sldMk cId="4012694009" sldId="263"/>
            <ac:spMk id="125" creationId="{E6B80853-775B-47C1-A508-0AAD6FCE5ADB}"/>
          </ac:spMkLst>
        </pc:spChg>
        <pc:spChg chg="add del">
          <ac:chgData name="Mohammad Sarker" userId="75087154-f9cd-485f-b6a2-8e54e17f7780" providerId="ADAL" clId="{9D4F605A-A01A-4DCA-8FEC-C6D321D915DB}" dt="2021-09-21T22:44:59.570" v="970" actId="26606"/>
          <ac:spMkLst>
            <pc:docMk/>
            <pc:sldMk cId="4012694009" sldId="263"/>
            <ac:spMk id="126" creationId="{9BF62520-0403-497A-958B-FD6E8037E8FA}"/>
          </ac:spMkLst>
        </pc:spChg>
        <pc:spChg chg="add del">
          <ac:chgData name="Mohammad Sarker" userId="75087154-f9cd-485f-b6a2-8e54e17f7780" providerId="ADAL" clId="{9D4F605A-A01A-4DCA-8FEC-C6D321D915DB}" dt="2021-09-21T22:44:59.570" v="970" actId="26606"/>
          <ac:spMkLst>
            <pc:docMk/>
            <pc:sldMk cId="4012694009" sldId="263"/>
            <ac:spMk id="127" creationId="{BB3A422A-21ED-464B-B2EF-EE5B061BED4A}"/>
          </ac:spMkLst>
        </pc:spChg>
        <pc:spChg chg="add del">
          <ac:chgData name="Mohammad Sarker" userId="75087154-f9cd-485f-b6a2-8e54e17f7780" providerId="ADAL" clId="{9D4F605A-A01A-4DCA-8FEC-C6D321D915DB}" dt="2021-09-21T22:45:12.026" v="974" actId="26606"/>
          <ac:spMkLst>
            <pc:docMk/>
            <pc:sldMk cId="4012694009" sldId="263"/>
            <ac:spMk id="129" creationId="{23E3CED3-8830-45C9-8D6C-F4ECADD4F114}"/>
          </ac:spMkLst>
        </pc:spChg>
        <pc:spChg chg="add del">
          <ac:chgData name="Mohammad Sarker" userId="75087154-f9cd-485f-b6a2-8e54e17f7780" providerId="ADAL" clId="{9D4F605A-A01A-4DCA-8FEC-C6D321D915DB}" dt="2021-09-21T22:45:12.026" v="974" actId="26606"/>
          <ac:spMkLst>
            <pc:docMk/>
            <pc:sldMk cId="4012694009" sldId="263"/>
            <ac:spMk id="130" creationId="{66F2D62A-C66C-42DF-8C05-99B0B1A8BED0}"/>
          </ac:spMkLst>
        </pc:spChg>
        <pc:spChg chg="add del">
          <ac:chgData name="Mohammad Sarker" userId="75087154-f9cd-485f-b6a2-8e54e17f7780" providerId="ADAL" clId="{9D4F605A-A01A-4DCA-8FEC-C6D321D915DB}" dt="2021-09-21T22:46:13.133" v="980" actId="26606"/>
          <ac:spMkLst>
            <pc:docMk/>
            <pc:sldMk cId="4012694009" sldId="263"/>
            <ac:spMk id="132" creationId="{4434DCA8-BC57-40AE-94D7-754460957E7F}"/>
          </ac:spMkLst>
        </pc:spChg>
        <pc:spChg chg="add del">
          <ac:chgData name="Mohammad Sarker" userId="75087154-f9cd-485f-b6a2-8e54e17f7780" providerId="ADAL" clId="{9D4F605A-A01A-4DCA-8FEC-C6D321D915DB}" dt="2021-09-21T22:46:13.133" v="980" actId="26606"/>
          <ac:spMkLst>
            <pc:docMk/>
            <pc:sldMk cId="4012694009" sldId="263"/>
            <ac:spMk id="134" creationId="{D43CA6E1-DE85-4998-B1CA-2B617EDF60F8}"/>
          </ac:spMkLst>
        </pc:spChg>
        <pc:spChg chg="add del">
          <ac:chgData name="Mohammad Sarker" userId="75087154-f9cd-485f-b6a2-8e54e17f7780" providerId="ADAL" clId="{9D4F605A-A01A-4DCA-8FEC-C6D321D915DB}" dt="2021-09-21T22:46:32.565" v="985" actId="26606"/>
          <ac:spMkLst>
            <pc:docMk/>
            <pc:sldMk cId="4012694009" sldId="263"/>
            <ac:spMk id="138" creationId="{DAB4CACB-F040-42C8-BAB4-EF293B16E710}"/>
          </ac:spMkLst>
        </pc:spChg>
        <pc:spChg chg="add del">
          <ac:chgData name="Mohammad Sarker" userId="75087154-f9cd-485f-b6a2-8e54e17f7780" providerId="ADAL" clId="{9D4F605A-A01A-4DCA-8FEC-C6D321D915DB}" dt="2021-09-21T22:46:50.098" v="989" actId="26606"/>
          <ac:spMkLst>
            <pc:docMk/>
            <pc:sldMk cId="4012694009" sldId="263"/>
            <ac:spMk id="146" creationId="{DAB4CACB-F040-42C8-BAB4-EF293B16E710}"/>
          </ac:spMkLst>
        </pc:spChg>
        <pc:spChg chg="add del">
          <ac:chgData name="Mohammad Sarker" userId="75087154-f9cd-485f-b6a2-8e54e17f7780" providerId="ADAL" clId="{9D4F605A-A01A-4DCA-8FEC-C6D321D915DB}" dt="2021-09-21T22:46:50.098" v="989" actId="26606"/>
          <ac:spMkLst>
            <pc:docMk/>
            <pc:sldMk cId="4012694009" sldId="263"/>
            <ac:spMk id="150" creationId="{CBCD6488-6A94-4486-9EC5-91E9BCEA2BAA}"/>
          </ac:spMkLst>
        </pc:spChg>
        <pc:spChg chg="add">
          <ac:chgData name="Mohammad Sarker" userId="75087154-f9cd-485f-b6a2-8e54e17f7780" providerId="ADAL" clId="{9D4F605A-A01A-4DCA-8FEC-C6D321D915DB}" dt="2021-09-21T22:46:50.098" v="989" actId="26606"/>
          <ac:spMkLst>
            <pc:docMk/>
            <pc:sldMk cId="4012694009" sldId="263"/>
            <ac:spMk id="158" creationId="{F6CD8886-7B74-4D12-B872-08E67C6C37E1}"/>
          </ac:spMkLst>
        </pc:spChg>
        <pc:grpChg chg="add del">
          <ac:chgData name="Mohammad Sarker" userId="75087154-f9cd-485f-b6a2-8e54e17f7780" providerId="ADAL" clId="{9D4F605A-A01A-4DCA-8FEC-C6D321D915DB}" dt="2021-09-21T19:32:21.958" v="913" actId="26606"/>
          <ac:grpSpMkLst>
            <pc:docMk/>
            <pc:sldMk cId="4012694009" sldId="263"/>
            <ac:grpSpMk id="23" creationId="{8283C010-53D7-404B-9300-DB1BAE1EAE91}"/>
          </ac:grpSpMkLst>
        </pc:grpChg>
        <pc:grpChg chg="add del">
          <ac:chgData name="Mohammad Sarker" userId="75087154-f9cd-485f-b6a2-8e54e17f7780" providerId="ADAL" clId="{9D4F605A-A01A-4DCA-8FEC-C6D321D915DB}" dt="2021-09-21T19:32:38.518" v="921" actId="26606"/>
          <ac:grpSpMkLst>
            <pc:docMk/>
            <pc:sldMk cId="4012694009" sldId="263"/>
            <ac:grpSpMk id="36" creationId="{8283C010-53D7-404B-9300-DB1BAE1EAE91}"/>
          </ac:grpSpMkLst>
        </pc:grpChg>
        <pc:grpChg chg="add del">
          <ac:chgData name="Mohammad Sarker" userId="75087154-f9cd-485f-b6a2-8e54e17f7780" providerId="ADAL" clId="{9D4F605A-A01A-4DCA-8FEC-C6D321D915DB}" dt="2021-09-21T19:32:50.411" v="925" actId="26606"/>
          <ac:grpSpMkLst>
            <pc:docMk/>
            <pc:sldMk cId="4012694009" sldId="263"/>
            <ac:grpSpMk id="44" creationId="{67034349-EB95-4DEC-941A-A5BEB23CCC1B}"/>
          </ac:grpSpMkLst>
        </pc:grpChg>
        <pc:grpChg chg="add del">
          <ac:chgData name="Mohammad Sarker" userId="75087154-f9cd-485f-b6a2-8e54e17f7780" providerId="ADAL" clId="{9D4F605A-A01A-4DCA-8FEC-C6D321D915DB}" dt="2021-09-21T19:33:29.216" v="933" actId="26606"/>
          <ac:grpSpMkLst>
            <pc:docMk/>
            <pc:sldMk cId="4012694009" sldId="263"/>
            <ac:grpSpMk id="57" creationId="{67034349-EB95-4DEC-941A-A5BEB23CCC1B}"/>
          </ac:grpSpMkLst>
        </pc:grpChg>
        <pc:grpChg chg="add del">
          <ac:chgData name="Mohammad Sarker" userId="75087154-f9cd-485f-b6a2-8e54e17f7780" providerId="ADAL" clId="{9D4F605A-A01A-4DCA-8FEC-C6D321D915DB}" dt="2021-09-21T19:33:32.222" v="937" actId="26606"/>
          <ac:grpSpMkLst>
            <pc:docMk/>
            <pc:sldMk cId="4012694009" sldId="263"/>
            <ac:grpSpMk id="67" creationId="{50180162-DDE5-43C8-B0DC-645F4CA9DDD5}"/>
          </ac:grpSpMkLst>
        </pc:grpChg>
        <pc:grpChg chg="add del">
          <ac:chgData name="Mohammad Sarker" userId="75087154-f9cd-485f-b6a2-8e54e17f7780" providerId="ADAL" clId="{9D4F605A-A01A-4DCA-8FEC-C6D321D915DB}" dt="2021-09-21T19:33:38.208" v="945" actId="26606"/>
          <ac:grpSpMkLst>
            <pc:docMk/>
            <pc:sldMk cId="4012694009" sldId="263"/>
            <ac:grpSpMk id="84" creationId="{50180162-DDE5-43C8-B0DC-645F4CA9DDD5}"/>
          </ac:grpSpMkLst>
        </pc:grpChg>
        <pc:grpChg chg="add del">
          <ac:chgData name="Mohammad Sarker" userId="75087154-f9cd-485f-b6a2-8e54e17f7780" providerId="ADAL" clId="{9D4F605A-A01A-4DCA-8FEC-C6D321D915DB}" dt="2021-09-21T22:44:49.233" v="960" actId="26606"/>
          <ac:grpSpMkLst>
            <pc:docMk/>
            <pc:sldMk cId="4012694009" sldId="263"/>
            <ac:grpSpMk id="109" creationId="{8283C010-53D7-404B-9300-DB1BAE1EAE91}"/>
          </ac:grpSpMkLst>
        </pc:grpChg>
        <pc:grpChg chg="add del">
          <ac:chgData name="Mohammad Sarker" userId="75087154-f9cd-485f-b6a2-8e54e17f7780" providerId="ADAL" clId="{9D4F605A-A01A-4DCA-8FEC-C6D321D915DB}" dt="2021-09-21T22:46:32.565" v="985" actId="26606"/>
          <ac:grpSpMkLst>
            <pc:docMk/>
            <pc:sldMk cId="4012694009" sldId="263"/>
            <ac:grpSpMk id="140" creationId="{AC82F602-8DEC-4503-A8EE-78C40239CF2C}"/>
          </ac:grpSpMkLst>
        </pc:grpChg>
        <pc:grpChg chg="add del">
          <ac:chgData name="Mohammad Sarker" userId="75087154-f9cd-485f-b6a2-8e54e17f7780" providerId="ADAL" clId="{9D4F605A-A01A-4DCA-8FEC-C6D321D915DB}" dt="2021-09-21T22:46:50.098" v="989" actId="26606"/>
          <ac:grpSpMkLst>
            <pc:docMk/>
            <pc:sldMk cId="4012694009" sldId="263"/>
            <ac:grpSpMk id="152" creationId="{AC82F602-8DEC-4503-A8EE-78C40239CF2C}"/>
          </ac:grpSpMkLst>
        </pc:grpChg>
        <pc:grpChg chg="add">
          <ac:chgData name="Mohammad Sarker" userId="75087154-f9cd-485f-b6a2-8e54e17f7780" providerId="ADAL" clId="{9D4F605A-A01A-4DCA-8FEC-C6D321D915DB}" dt="2021-09-21T22:46:50.098" v="989" actId="26606"/>
          <ac:grpSpMkLst>
            <pc:docMk/>
            <pc:sldMk cId="4012694009" sldId="263"/>
            <ac:grpSpMk id="160" creationId="{5B5A2449-B51C-4D3A-A926-4CBFF017196F}"/>
          </ac:grpSpMkLst>
        </pc:grpChg>
        <pc:picChg chg="del">
          <ac:chgData name="Mohammad Sarker" userId="75087154-f9cd-485f-b6a2-8e54e17f7780" providerId="ADAL" clId="{9D4F605A-A01A-4DCA-8FEC-C6D321D915DB}" dt="2021-09-21T19:31:32.565" v="900" actId="478"/>
          <ac:picMkLst>
            <pc:docMk/>
            <pc:sldMk cId="4012694009" sldId="263"/>
            <ac:picMk id="4" creationId="{1BE676FC-023D-4DBC-98E7-5FDA565D282E}"/>
          </ac:picMkLst>
        </pc:picChg>
        <pc:picChg chg="add mod ord">
          <ac:chgData name="Mohammad Sarker" userId="75087154-f9cd-485f-b6a2-8e54e17f7780" providerId="ADAL" clId="{9D4F605A-A01A-4DCA-8FEC-C6D321D915DB}" dt="2021-09-21T22:46:50.098" v="989" actId="26606"/>
          <ac:picMkLst>
            <pc:docMk/>
            <pc:sldMk cId="4012694009" sldId="263"/>
            <ac:picMk id="7" creationId="{732A06CA-A654-4AB9-A9CA-7FA72FE29B22}"/>
          </ac:picMkLst>
        </pc:picChg>
        <pc:picChg chg="add mod ord">
          <ac:chgData name="Mohammad Sarker" userId="75087154-f9cd-485f-b6a2-8e54e17f7780" providerId="ADAL" clId="{9D4F605A-A01A-4DCA-8FEC-C6D321D915DB}" dt="2021-09-21T22:46:50.098" v="989" actId="26606"/>
          <ac:picMkLst>
            <pc:docMk/>
            <pc:sldMk cId="4012694009" sldId="263"/>
            <ac:picMk id="9" creationId="{9049EE35-DEB8-4F68-9EE0-80CEF2EC28FD}"/>
          </ac:picMkLst>
        </pc:picChg>
        <pc:picChg chg="add del">
          <ac:chgData name="Mohammad Sarker" userId="75087154-f9cd-485f-b6a2-8e54e17f7780" providerId="ADAL" clId="{9D4F605A-A01A-4DCA-8FEC-C6D321D915DB}" dt="2021-09-21T19:32:34.597" v="919" actId="26606"/>
          <ac:picMkLst>
            <pc:docMk/>
            <pc:sldMk cId="4012694009" sldId="263"/>
            <ac:picMk id="18" creationId="{AD162A3C-D7A8-4B2A-94B1-73192CBC573B}"/>
          </ac:picMkLst>
        </pc:picChg>
        <pc:picChg chg="add del">
          <ac:chgData name="Mohammad Sarker" userId="75087154-f9cd-485f-b6a2-8e54e17f7780" providerId="ADAL" clId="{9D4F605A-A01A-4DCA-8FEC-C6D321D915DB}" dt="2021-09-21T19:32:34.597" v="919" actId="26606"/>
          <ac:picMkLst>
            <pc:docMk/>
            <pc:sldMk cId="4012694009" sldId="263"/>
            <ac:picMk id="20" creationId="{6B8F1012-6DEE-4829-9F32-620A71109464}"/>
          </ac:picMkLst>
        </pc:picChg>
        <pc:picChg chg="add del">
          <ac:chgData name="Mohammad Sarker" userId="75087154-f9cd-485f-b6a2-8e54e17f7780" providerId="ADAL" clId="{9D4F605A-A01A-4DCA-8FEC-C6D321D915DB}" dt="2021-09-21T19:32:34.597" v="919" actId="26606"/>
          <ac:picMkLst>
            <pc:docMk/>
            <pc:sldMk cId="4012694009" sldId="263"/>
            <ac:picMk id="31" creationId="{E93A23A1-FB7B-4C57-8240-0B6015C11161}"/>
          </ac:picMkLst>
        </pc:picChg>
        <pc:picChg chg="add del">
          <ac:chgData name="Mohammad Sarker" userId="75087154-f9cd-485f-b6a2-8e54e17f7780" providerId="ADAL" clId="{9D4F605A-A01A-4DCA-8FEC-C6D321D915DB}" dt="2021-09-21T19:32:50.411" v="925" actId="26606"/>
          <ac:picMkLst>
            <pc:docMk/>
            <pc:sldMk cId="4012694009" sldId="263"/>
            <ac:picMk id="43" creationId="{14E99EC7-4ECA-46FD-A4EE-C28A8AC67373}"/>
          </ac:picMkLst>
        </pc:picChg>
        <pc:picChg chg="add del">
          <ac:chgData name="Mohammad Sarker" userId="75087154-f9cd-485f-b6a2-8e54e17f7780" providerId="ADAL" clId="{9D4F605A-A01A-4DCA-8FEC-C6D321D915DB}" dt="2021-09-21T19:33:29.216" v="933" actId="26606"/>
          <ac:picMkLst>
            <pc:docMk/>
            <pc:sldMk cId="4012694009" sldId="263"/>
            <ac:picMk id="56" creationId="{14E99EC7-4ECA-46FD-A4EE-C28A8AC67373}"/>
          </ac:picMkLst>
        </pc:picChg>
        <pc:picChg chg="add del">
          <ac:chgData name="Mohammad Sarker" userId="75087154-f9cd-485f-b6a2-8e54e17f7780" providerId="ADAL" clId="{9D4F605A-A01A-4DCA-8FEC-C6D321D915DB}" dt="2021-09-21T19:33:32.222" v="937" actId="26606"/>
          <ac:picMkLst>
            <pc:docMk/>
            <pc:sldMk cId="4012694009" sldId="263"/>
            <ac:picMk id="66" creationId="{D704A7BF-21E3-4BDF-9BE8-BEC32066EF45}"/>
          </ac:picMkLst>
        </pc:picChg>
        <pc:picChg chg="add del">
          <ac:chgData name="Mohammad Sarker" userId="75087154-f9cd-485f-b6a2-8e54e17f7780" providerId="ADAL" clId="{9D4F605A-A01A-4DCA-8FEC-C6D321D915DB}" dt="2021-09-21T19:33:34.928" v="941" actId="26606"/>
          <ac:picMkLst>
            <pc:docMk/>
            <pc:sldMk cId="4012694009" sldId="263"/>
            <ac:picMk id="75" creationId="{8838FBC5-7A2F-436F-A4AA-3E36CCC9781D}"/>
          </ac:picMkLst>
        </pc:picChg>
        <pc:picChg chg="add del">
          <ac:chgData name="Mohammad Sarker" userId="75087154-f9cd-485f-b6a2-8e54e17f7780" providerId="ADAL" clId="{9D4F605A-A01A-4DCA-8FEC-C6D321D915DB}" dt="2021-09-21T19:33:34.928" v="941" actId="26606"/>
          <ac:picMkLst>
            <pc:docMk/>
            <pc:sldMk cId="4012694009" sldId="263"/>
            <ac:picMk id="77" creationId="{0FAD7FDC-F6EC-4CAD-A61A-AFB3CAD4B06C}"/>
          </ac:picMkLst>
        </pc:picChg>
        <pc:picChg chg="add del">
          <ac:chgData name="Mohammad Sarker" userId="75087154-f9cd-485f-b6a2-8e54e17f7780" providerId="ADAL" clId="{9D4F605A-A01A-4DCA-8FEC-C6D321D915DB}" dt="2021-09-21T19:33:38.208" v="945" actId="26606"/>
          <ac:picMkLst>
            <pc:docMk/>
            <pc:sldMk cId="4012694009" sldId="263"/>
            <ac:picMk id="83" creationId="{D704A7BF-21E3-4BDF-9BE8-BEC32066EF45}"/>
          </ac:picMkLst>
        </pc:picChg>
        <pc:picChg chg="add del">
          <ac:chgData name="Mohammad Sarker" userId="75087154-f9cd-485f-b6a2-8e54e17f7780" providerId="ADAL" clId="{9D4F605A-A01A-4DCA-8FEC-C6D321D915DB}" dt="2021-09-21T22:44:49.959" v="962" actId="26606"/>
          <ac:picMkLst>
            <pc:docMk/>
            <pc:sldMk cId="4012694009" sldId="263"/>
            <ac:picMk id="101" creationId="{0FAD7FDC-F6EC-4CAD-A61A-AFB3CAD4B06C}"/>
          </ac:picMkLst>
        </pc:picChg>
        <pc:picChg chg="add del">
          <ac:chgData name="Mohammad Sarker" userId="75087154-f9cd-485f-b6a2-8e54e17f7780" providerId="ADAL" clId="{9D4F605A-A01A-4DCA-8FEC-C6D321D915DB}" dt="2021-09-21T22:44:49.959" v="962" actId="26606"/>
          <ac:picMkLst>
            <pc:docMk/>
            <pc:sldMk cId="4012694009" sldId="263"/>
            <ac:picMk id="115" creationId="{8838FBC5-7A2F-436F-A4AA-3E36CCC9781D}"/>
          </ac:picMkLst>
        </pc:picChg>
        <pc:picChg chg="add del">
          <ac:chgData name="Mohammad Sarker" userId="75087154-f9cd-485f-b6a2-8e54e17f7780" providerId="ADAL" clId="{9D4F605A-A01A-4DCA-8FEC-C6D321D915DB}" dt="2021-09-21T22:46:13.133" v="980" actId="26606"/>
          <ac:picMkLst>
            <pc:docMk/>
            <pc:sldMk cId="4012694009" sldId="263"/>
            <ac:picMk id="133" creationId="{E93A23A1-FB7B-4C57-8240-0B6015C11161}"/>
          </ac:picMkLst>
        </pc:picChg>
        <pc:picChg chg="add del">
          <ac:chgData name="Mohammad Sarker" userId="75087154-f9cd-485f-b6a2-8e54e17f7780" providerId="ADAL" clId="{9D4F605A-A01A-4DCA-8FEC-C6D321D915DB}" dt="2021-09-21T22:46:13.133" v="980" actId="26606"/>
          <ac:picMkLst>
            <pc:docMk/>
            <pc:sldMk cId="4012694009" sldId="263"/>
            <ac:picMk id="135" creationId="{AD162A3C-D7A8-4B2A-94B1-73192CBC573B}"/>
          </ac:picMkLst>
        </pc:picChg>
        <pc:picChg chg="add del">
          <ac:chgData name="Mohammad Sarker" userId="75087154-f9cd-485f-b6a2-8e54e17f7780" providerId="ADAL" clId="{9D4F605A-A01A-4DCA-8FEC-C6D321D915DB}" dt="2021-09-21T22:46:13.133" v="980" actId="26606"/>
          <ac:picMkLst>
            <pc:docMk/>
            <pc:sldMk cId="4012694009" sldId="263"/>
            <ac:picMk id="136" creationId="{6B8F1012-6DEE-4829-9F32-620A71109464}"/>
          </ac:picMkLst>
        </pc:picChg>
        <pc:picChg chg="add del">
          <ac:chgData name="Mohammad Sarker" userId="75087154-f9cd-485f-b6a2-8e54e17f7780" providerId="ADAL" clId="{9D4F605A-A01A-4DCA-8FEC-C6D321D915DB}" dt="2021-09-21T22:46:32.565" v="985" actId="26606"/>
          <ac:picMkLst>
            <pc:docMk/>
            <pc:sldMk cId="4012694009" sldId="263"/>
            <ac:picMk id="139" creationId="{D6C5C6B7-B038-40DE-9BBF-E219006E0C5D}"/>
          </ac:picMkLst>
        </pc:picChg>
        <pc:picChg chg="add del">
          <ac:chgData name="Mohammad Sarker" userId="75087154-f9cd-485f-b6a2-8e54e17f7780" providerId="ADAL" clId="{9D4F605A-A01A-4DCA-8FEC-C6D321D915DB}" dt="2021-09-21T22:46:50.098" v="989" actId="26606"/>
          <ac:picMkLst>
            <pc:docMk/>
            <pc:sldMk cId="4012694009" sldId="263"/>
            <ac:picMk id="148" creationId="{D6C5C6B7-B038-40DE-9BBF-E219006E0C5D}"/>
          </ac:picMkLst>
        </pc:picChg>
        <pc:picChg chg="add">
          <ac:chgData name="Mohammad Sarker" userId="75087154-f9cd-485f-b6a2-8e54e17f7780" providerId="ADAL" clId="{9D4F605A-A01A-4DCA-8FEC-C6D321D915DB}" dt="2021-09-21T22:46:50.098" v="989" actId="26606"/>
          <ac:picMkLst>
            <pc:docMk/>
            <pc:sldMk cId="4012694009" sldId="263"/>
            <ac:picMk id="159" creationId="{133B9362-D18F-4134-8820-B9040E373AA5}"/>
          </ac:picMkLst>
        </pc:picChg>
      </pc:sldChg>
      <pc:sldChg chg="modSp mod">
        <pc:chgData name="Mohammad Sarker" userId="75087154-f9cd-485f-b6a2-8e54e17f7780" providerId="ADAL" clId="{9D4F605A-A01A-4DCA-8FEC-C6D321D915DB}" dt="2021-09-21T23:38:39.249" v="1677" actId="2711"/>
        <pc:sldMkLst>
          <pc:docMk/>
          <pc:sldMk cId="1888930842" sldId="264"/>
        </pc:sldMkLst>
        <pc:spChg chg="mod">
          <ac:chgData name="Mohammad Sarker" userId="75087154-f9cd-485f-b6a2-8e54e17f7780" providerId="ADAL" clId="{9D4F605A-A01A-4DCA-8FEC-C6D321D915DB}" dt="2021-09-21T23:38:39.249" v="1677" actId="2711"/>
          <ac:spMkLst>
            <pc:docMk/>
            <pc:sldMk cId="1888930842" sldId="264"/>
            <ac:spMk id="2" creationId="{0CE30085-C0EE-46F8-B066-8E99D6491D2B}"/>
          </ac:spMkLst>
        </pc:spChg>
        <pc:spChg chg="mod">
          <ac:chgData name="Mohammad Sarker" userId="75087154-f9cd-485f-b6a2-8e54e17f7780" providerId="ADAL" clId="{9D4F605A-A01A-4DCA-8FEC-C6D321D915DB}" dt="2021-09-21T23:38:34.516" v="1676" actId="2711"/>
          <ac:spMkLst>
            <pc:docMk/>
            <pc:sldMk cId="1888930842" sldId="264"/>
            <ac:spMk id="3" creationId="{3C99DF83-8778-433F-8325-BC97A06E42DC}"/>
          </ac:spMkLst>
        </pc:spChg>
      </pc:sldChg>
      <pc:sldChg chg="addSp delSp modSp new mod setBg addCm modCm">
        <pc:chgData name="Mohammad Sarker" userId="75087154-f9cd-485f-b6a2-8e54e17f7780" providerId="ADAL" clId="{9D4F605A-A01A-4DCA-8FEC-C6D321D915DB}" dt="2021-09-21T23:05:36.052" v="1338" actId="1076"/>
        <pc:sldMkLst>
          <pc:docMk/>
          <pc:sldMk cId="505196121" sldId="266"/>
        </pc:sldMkLst>
        <pc:spChg chg="add mod">
          <ac:chgData name="Mohammad Sarker" userId="75087154-f9cd-485f-b6a2-8e54e17f7780" providerId="ADAL" clId="{9D4F605A-A01A-4DCA-8FEC-C6D321D915DB}" dt="2021-09-21T23:05:36.052" v="1338" actId="1076"/>
          <ac:spMkLst>
            <pc:docMk/>
            <pc:sldMk cId="505196121" sldId="266"/>
            <ac:spMk id="6" creationId="{E7E77C92-4C63-432E-9181-D75E909954E2}"/>
          </ac:spMkLst>
        </pc:spChg>
        <pc:spChg chg="add mod">
          <ac:chgData name="Mohammad Sarker" userId="75087154-f9cd-485f-b6a2-8e54e17f7780" providerId="ADAL" clId="{9D4F605A-A01A-4DCA-8FEC-C6D321D915DB}" dt="2021-09-21T23:05:28.789" v="1336" actId="1076"/>
          <ac:spMkLst>
            <pc:docMk/>
            <pc:sldMk cId="505196121" sldId="266"/>
            <ac:spMk id="7" creationId="{55E656A5-675A-434F-82C0-C5ED6C0F0453}"/>
          </ac:spMkLst>
        </pc:spChg>
        <pc:spChg chg="add del">
          <ac:chgData name="Mohammad Sarker" userId="75087154-f9cd-485f-b6a2-8e54e17f7780" providerId="ADAL" clId="{9D4F605A-A01A-4DCA-8FEC-C6D321D915DB}" dt="2021-09-21T22:52:05.766" v="1178" actId="26606"/>
          <ac:spMkLst>
            <pc:docMk/>
            <pc:sldMk cId="505196121" sldId="266"/>
            <ac:spMk id="10" creationId="{F6CD8886-7B74-4D12-B872-08E67C6C37E1}"/>
          </ac:spMkLst>
        </pc:spChg>
        <pc:spChg chg="add del">
          <ac:chgData name="Mohammad Sarker" userId="75087154-f9cd-485f-b6a2-8e54e17f7780" providerId="ADAL" clId="{9D4F605A-A01A-4DCA-8FEC-C6D321D915DB}" dt="2021-09-21T22:52:12.910" v="1180" actId="26606"/>
          <ac:spMkLst>
            <pc:docMk/>
            <pc:sldMk cId="505196121" sldId="266"/>
            <ac:spMk id="21" creationId="{19551823-D060-496F-8D15-1072997F64D3}"/>
          </ac:spMkLst>
        </pc:spChg>
        <pc:spChg chg="add del">
          <ac:chgData name="Mohammad Sarker" userId="75087154-f9cd-485f-b6a2-8e54e17f7780" providerId="ADAL" clId="{9D4F605A-A01A-4DCA-8FEC-C6D321D915DB}" dt="2021-09-21T22:52:12.910" v="1180" actId="26606"/>
          <ac:spMkLst>
            <pc:docMk/>
            <pc:sldMk cId="505196121" sldId="266"/>
            <ac:spMk id="22" creationId="{D01BDC95-9380-4966-9241-C0F3F62B38ED}"/>
          </ac:spMkLst>
        </pc:spChg>
        <pc:spChg chg="add del">
          <ac:chgData name="Mohammad Sarker" userId="75087154-f9cd-485f-b6a2-8e54e17f7780" providerId="ADAL" clId="{9D4F605A-A01A-4DCA-8FEC-C6D321D915DB}" dt="2021-09-21T22:52:12.910" v="1180" actId="26606"/>
          <ac:spMkLst>
            <pc:docMk/>
            <pc:sldMk cId="505196121" sldId="266"/>
            <ac:spMk id="23" creationId="{FD555BD6-C89B-4F2E-8FC8-21AF24E95AEF}"/>
          </ac:spMkLst>
        </pc:spChg>
        <pc:spChg chg="add del">
          <ac:chgData name="Mohammad Sarker" userId="75087154-f9cd-485f-b6a2-8e54e17f7780" providerId="ADAL" clId="{9D4F605A-A01A-4DCA-8FEC-C6D321D915DB}" dt="2021-09-21T22:52:19.904" v="1182" actId="26606"/>
          <ac:spMkLst>
            <pc:docMk/>
            <pc:sldMk cId="505196121" sldId="266"/>
            <ac:spMk id="26" creationId="{F6CD8886-7B74-4D12-B872-08E67C6C37E1}"/>
          </ac:spMkLst>
        </pc:spChg>
        <pc:spChg chg="add">
          <ac:chgData name="Mohammad Sarker" userId="75087154-f9cd-485f-b6a2-8e54e17f7780" providerId="ADAL" clId="{9D4F605A-A01A-4DCA-8FEC-C6D321D915DB}" dt="2021-09-21T22:52:19.934" v="1183" actId="26606"/>
          <ac:spMkLst>
            <pc:docMk/>
            <pc:sldMk cId="505196121" sldId="266"/>
            <ac:spMk id="31" creationId="{755796EE-5046-41EA-820C-D40096A7315C}"/>
          </ac:spMkLst>
        </pc:spChg>
        <pc:spChg chg="add">
          <ac:chgData name="Mohammad Sarker" userId="75087154-f9cd-485f-b6a2-8e54e17f7780" providerId="ADAL" clId="{9D4F605A-A01A-4DCA-8FEC-C6D321D915DB}" dt="2021-09-21T22:52:19.934" v="1183" actId="26606"/>
          <ac:spMkLst>
            <pc:docMk/>
            <pc:sldMk cId="505196121" sldId="266"/>
            <ac:spMk id="32" creationId="{9502BFEE-C3E2-417C-9D63-9D2671E5C3E1}"/>
          </ac:spMkLst>
        </pc:spChg>
        <pc:grpChg chg="add del">
          <ac:chgData name="Mohammad Sarker" userId="75087154-f9cd-485f-b6a2-8e54e17f7780" providerId="ADAL" clId="{9D4F605A-A01A-4DCA-8FEC-C6D321D915DB}" dt="2021-09-21T22:52:05.766" v="1178" actId="26606"/>
          <ac:grpSpMkLst>
            <pc:docMk/>
            <pc:sldMk cId="505196121" sldId="266"/>
            <ac:grpSpMk id="14" creationId="{5B5A2449-B51C-4D3A-A926-4CBFF017196F}"/>
          </ac:grpSpMkLst>
        </pc:grpChg>
        <pc:grpChg chg="add del">
          <ac:chgData name="Mohammad Sarker" userId="75087154-f9cd-485f-b6a2-8e54e17f7780" providerId="ADAL" clId="{9D4F605A-A01A-4DCA-8FEC-C6D321D915DB}" dt="2021-09-21T22:52:12.910" v="1180" actId="26606"/>
          <ac:grpSpMkLst>
            <pc:docMk/>
            <pc:sldMk cId="505196121" sldId="266"/>
            <ac:grpSpMk id="16" creationId="{3DB84EDE-EE4C-4E69-8BB0-C8E0CFEEC0EC}"/>
          </ac:grpSpMkLst>
        </pc:grpChg>
        <pc:grpChg chg="add del">
          <ac:chgData name="Mohammad Sarker" userId="75087154-f9cd-485f-b6a2-8e54e17f7780" providerId="ADAL" clId="{9D4F605A-A01A-4DCA-8FEC-C6D321D915DB}" dt="2021-09-21T22:52:19.904" v="1182" actId="26606"/>
          <ac:grpSpMkLst>
            <pc:docMk/>
            <pc:sldMk cId="505196121" sldId="266"/>
            <ac:grpSpMk id="28" creationId="{5B5A2449-B51C-4D3A-A926-4CBFF017196F}"/>
          </ac:grpSpMkLst>
        </pc:grpChg>
        <pc:picChg chg="add mod ord">
          <ac:chgData name="Mohammad Sarker" userId="75087154-f9cd-485f-b6a2-8e54e17f7780" providerId="ADAL" clId="{9D4F605A-A01A-4DCA-8FEC-C6D321D915DB}" dt="2021-09-21T22:52:27.650" v="1184" actId="14100"/>
          <ac:picMkLst>
            <pc:docMk/>
            <pc:sldMk cId="505196121" sldId="266"/>
            <ac:picMk id="3" creationId="{9410A241-B20B-4E6E-A7C9-EE98B27F9939}"/>
          </ac:picMkLst>
        </pc:picChg>
        <pc:picChg chg="add mod">
          <ac:chgData name="Mohammad Sarker" userId="75087154-f9cd-485f-b6a2-8e54e17f7780" providerId="ADAL" clId="{9D4F605A-A01A-4DCA-8FEC-C6D321D915DB}" dt="2021-09-21T22:52:48.217" v="1195" actId="1036"/>
          <ac:picMkLst>
            <pc:docMk/>
            <pc:sldMk cId="505196121" sldId="266"/>
            <ac:picMk id="5" creationId="{72ACBEE4-5403-4BDB-BE9E-480CC44802DD}"/>
          </ac:picMkLst>
        </pc:picChg>
        <pc:picChg chg="add del">
          <ac:chgData name="Mohammad Sarker" userId="75087154-f9cd-485f-b6a2-8e54e17f7780" providerId="ADAL" clId="{9D4F605A-A01A-4DCA-8FEC-C6D321D915DB}" dt="2021-09-21T22:52:05.766" v="1178" actId="26606"/>
          <ac:picMkLst>
            <pc:docMk/>
            <pc:sldMk cId="505196121" sldId="266"/>
            <ac:picMk id="12" creationId="{133B9362-D18F-4134-8820-B9040E373AA5}"/>
          </ac:picMkLst>
        </pc:picChg>
        <pc:picChg chg="add del">
          <ac:chgData name="Mohammad Sarker" userId="75087154-f9cd-485f-b6a2-8e54e17f7780" providerId="ADAL" clId="{9D4F605A-A01A-4DCA-8FEC-C6D321D915DB}" dt="2021-09-21T22:52:19.904" v="1182" actId="26606"/>
          <ac:picMkLst>
            <pc:docMk/>
            <pc:sldMk cId="505196121" sldId="266"/>
            <ac:picMk id="27" creationId="{133B9362-D18F-4134-8820-B9040E373AA5}"/>
          </ac:picMkLst>
        </pc:picChg>
      </pc:sldChg>
      <pc:sldChg chg="addSp delSp modSp new mod setBg">
        <pc:chgData name="Mohammad Sarker" userId="75087154-f9cd-485f-b6a2-8e54e17f7780" providerId="ADAL" clId="{9D4F605A-A01A-4DCA-8FEC-C6D321D915DB}" dt="2021-09-21T23:13:54.163" v="1455" actId="1076"/>
        <pc:sldMkLst>
          <pc:docMk/>
          <pc:sldMk cId="291377537" sldId="267"/>
        </pc:sldMkLst>
        <pc:spChg chg="add del">
          <ac:chgData name="Mohammad Sarker" userId="75087154-f9cd-485f-b6a2-8e54e17f7780" providerId="ADAL" clId="{9D4F605A-A01A-4DCA-8FEC-C6D321D915DB}" dt="2021-09-21T23:06:12.524" v="1340" actId="478"/>
          <ac:spMkLst>
            <pc:docMk/>
            <pc:sldMk cId="291377537" sldId="267"/>
            <ac:spMk id="6" creationId="{25426DBE-A838-4051-9029-A2EEDB400A06}"/>
          </ac:spMkLst>
        </pc:spChg>
        <pc:spChg chg="add mod">
          <ac:chgData name="Mohammad Sarker" userId="75087154-f9cd-485f-b6a2-8e54e17f7780" providerId="ADAL" clId="{9D4F605A-A01A-4DCA-8FEC-C6D321D915DB}" dt="2021-09-21T23:10:56.603" v="1436" actId="2710"/>
          <ac:spMkLst>
            <pc:docMk/>
            <pc:sldMk cId="291377537" sldId="267"/>
            <ac:spMk id="9" creationId="{7C049F68-914E-4241-9DFD-EAE259E24321}"/>
          </ac:spMkLst>
        </pc:spChg>
        <pc:spChg chg="add">
          <ac:chgData name="Mohammad Sarker" userId="75087154-f9cd-485f-b6a2-8e54e17f7780" providerId="ADAL" clId="{9D4F605A-A01A-4DCA-8FEC-C6D321D915DB}" dt="2021-09-21T22:57:43.366" v="1205" actId="26606"/>
          <ac:spMkLst>
            <pc:docMk/>
            <pc:sldMk cId="291377537" sldId="267"/>
            <ac:spMk id="10" creationId="{672A3C0A-5679-4677-83C9-EAD97753F8A2}"/>
          </ac:spMkLst>
        </pc:spChg>
        <pc:spChg chg="add mod">
          <ac:chgData name="Mohammad Sarker" userId="75087154-f9cd-485f-b6a2-8e54e17f7780" providerId="ADAL" clId="{9D4F605A-A01A-4DCA-8FEC-C6D321D915DB}" dt="2021-09-21T23:13:54.163" v="1455" actId="1076"/>
          <ac:spMkLst>
            <pc:docMk/>
            <pc:sldMk cId="291377537" sldId="267"/>
            <ac:spMk id="11" creationId="{604E3D4E-78CE-423A-9E37-107CF503F19D}"/>
          </ac:spMkLst>
        </pc:spChg>
        <pc:picChg chg="add mod">
          <ac:chgData name="Mohammad Sarker" userId="75087154-f9cd-485f-b6a2-8e54e17f7780" providerId="ADAL" clId="{9D4F605A-A01A-4DCA-8FEC-C6D321D915DB}" dt="2021-09-21T23:08:00.638" v="1354" actId="1076"/>
          <ac:picMkLst>
            <pc:docMk/>
            <pc:sldMk cId="291377537" sldId="267"/>
            <ac:picMk id="3" creationId="{751AF4C4-1840-4BF1-97CB-F4F305C0B701}"/>
          </ac:picMkLst>
        </pc:picChg>
        <pc:picChg chg="add mod">
          <ac:chgData name="Mohammad Sarker" userId="75087154-f9cd-485f-b6a2-8e54e17f7780" providerId="ADAL" clId="{9D4F605A-A01A-4DCA-8FEC-C6D321D915DB}" dt="2021-09-21T23:13:50.919" v="1454" actId="1076"/>
          <ac:picMkLst>
            <pc:docMk/>
            <pc:sldMk cId="291377537" sldId="267"/>
            <ac:picMk id="5" creationId="{5F91EFFF-C387-4476-94C7-F748EA000AC0}"/>
          </ac:picMkLst>
        </pc:picChg>
        <pc:cxnChg chg="add del">
          <ac:chgData name="Mohammad Sarker" userId="75087154-f9cd-485f-b6a2-8e54e17f7780" providerId="ADAL" clId="{9D4F605A-A01A-4DCA-8FEC-C6D321D915DB}" dt="2021-09-21T23:06:33.666" v="1342" actId="478"/>
          <ac:cxnSpMkLst>
            <pc:docMk/>
            <pc:sldMk cId="291377537" sldId="267"/>
            <ac:cxnSpMk id="8" creationId="{00326EE2-92E6-4791-9824-67A6587DA786}"/>
          </ac:cxnSpMkLst>
        </pc:cxnChg>
      </pc:sldChg>
      <pc:sldChg chg="addSp delSp modSp new mod setBg">
        <pc:chgData name="Mohammad Sarker" userId="75087154-f9cd-485f-b6a2-8e54e17f7780" providerId="ADAL" clId="{9D4F605A-A01A-4DCA-8FEC-C6D321D915DB}" dt="2021-09-21T23:18:04.556" v="1485" actId="1076"/>
        <pc:sldMkLst>
          <pc:docMk/>
          <pc:sldMk cId="3659001003" sldId="268"/>
        </pc:sldMkLst>
        <pc:spChg chg="add del">
          <ac:chgData name="Mohammad Sarker" userId="75087154-f9cd-485f-b6a2-8e54e17f7780" providerId="ADAL" clId="{9D4F605A-A01A-4DCA-8FEC-C6D321D915DB}" dt="2021-09-21T23:15:51.237" v="1461" actId="26606"/>
          <ac:spMkLst>
            <pc:docMk/>
            <pc:sldMk cId="3659001003" sldId="268"/>
            <ac:spMk id="8" creationId="{38181A50-C8BE-4392-983D-C06579080585}"/>
          </ac:spMkLst>
        </pc:spChg>
        <pc:spChg chg="add del">
          <ac:chgData name="Mohammad Sarker" userId="75087154-f9cd-485f-b6a2-8e54e17f7780" providerId="ADAL" clId="{9D4F605A-A01A-4DCA-8FEC-C6D321D915DB}" dt="2021-09-21T23:16:09.372" v="1463" actId="26606"/>
          <ac:spMkLst>
            <pc:docMk/>
            <pc:sldMk cId="3659001003" sldId="268"/>
            <ac:spMk id="10" creationId="{B7E4A740-3A69-42A5-8AC0-3905D518F419}"/>
          </ac:spMkLst>
        </pc:spChg>
        <pc:spChg chg="add del">
          <ac:chgData name="Mohammad Sarker" userId="75087154-f9cd-485f-b6a2-8e54e17f7780" providerId="ADAL" clId="{9D4F605A-A01A-4DCA-8FEC-C6D321D915DB}" dt="2021-09-21T23:16:09.372" v="1463" actId="26606"/>
          <ac:spMkLst>
            <pc:docMk/>
            <pc:sldMk cId="3659001003" sldId="268"/>
            <ac:spMk id="11" creationId="{544958B8-57B6-4B37-8A18-D54A32EC2D37}"/>
          </ac:spMkLst>
        </pc:spChg>
        <pc:spChg chg="add">
          <ac:chgData name="Mohammad Sarker" userId="75087154-f9cd-485f-b6a2-8e54e17f7780" providerId="ADAL" clId="{9D4F605A-A01A-4DCA-8FEC-C6D321D915DB}" dt="2021-09-21T23:16:09.414" v="1464" actId="26606"/>
          <ac:spMkLst>
            <pc:docMk/>
            <pc:sldMk cId="3659001003" sldId="268"/>
            <ac:spMk id="18" creationId="{6D75FD42-C156-41A4-B68A-6C71A47E71E0}"/>
          </ac:spMkLst>
        </pc:spChg>
        <pc:grpChg chg="add del">
          <ac:chgData name="Mohammad Sarker" userId="75087154-f9cd-485f-b6a2-8e54e17f7780" providerId="ADAL" clId="{9D4F605A-A01A-4DCA-8FEC-C6D321D915DB}" dt="2021-09-21T23:16:09.372" v="1463" actId="26606"/>
          <ac:grpSpMkLst>
            <pc:docMk/>
            <pc:sldMk cId="3659001003" sldId="268"/>
            <ac:grpSpMk id="12" creationId="{8283C010-53D7-404B-9300-DB1BAE1EAE91}"/>
          </ac:grpSpMkLst>
        </pc:grpChg>
        <pc:grpChg chg="add">
          <ac:chgData name="Mohammad Sarker" userId="75087154-f9cd-485f-b6a2-8e54e17f7780" providerId="ADAL" clId="{9D4F605A-A01A-4DCA-8FEC-C6D321D915DB}" dt="2021-09-21T23:16:09.414" v="1464" actId="26606"/>
          <ac:grpSpMkLst>
            <pc:docMk/>
            <pc:sldMk cId="3659001003" sldId="268"/>
            <ac:grpSpMk id="20" creationId="{50180162-DDE5-43C8-B0DC-645F4CA9DDD5}"/>
          </ac:grpSpMkLst>
        </pc:grpChg>
        <pc:picChg chg="add mod">
          <ac:chgData name="Mohammad Sarker" userId="75087154-f9cd-485f-b6a2-8e54e17f7780" providerId="ADAL" clId="{9D4F605A-A01A-4DCA-8FEC-C6D321D915DB}" dt="2021-09-21T23:18:04.556" v="1485" actId="1076"/>
          <ac:picMkLst>
            <pc:docMk/>
            <pc:sldMk cId="3659001003" sldId="268"/>
            <ac:picMk id="3" creationId="{DDD69A5A-2038-4A90-8B91-972016341515}"/>
          </ac:picMkLst>
        </pc:picChg>
        <pc:picChg chg="add">
          <ac:chgData name="Mohammad Sarker" userId="75087154-f9cd-485f-b6a2-8e54e17f7780" providerId="ADAL" clId="{9D4F605A-A01A-4DCA-8FEC-C6D321D915DB}" dt="2021-09-21T23:16:09.414" v="1464" actId="26606"/>
          <ac:picMkLst>
            <pc:docMk/>
            <pc:sldMk cId="3659001003" sldId="268"/>
            <ac:picMk id="19" creationId="{D704A7BF-21E3-4BDF-9BE8-BEC32066EF45}"/>
          </ac:picMkLst>
        </pc:picChg>
        <pc:cxnChg chg="add del mod">
          <ac:chgData name="Mohammad Sarker" userId="75087154-f9cd-485f-b6a2-8e54e17f7780" providerId="ADAL" clId="{9D4F605A-A01A-4DCA-8FEC-C6D321D915DB}" dt="2021-09-21T23:16:40.699" v="1467" actId="478"/>
          <ac:cxnSpMkLst>
            <pc:docMk/>
            <pc:sldMk cId="3659001003" sldId="268"/>
            <ac:cxnSpMk id="5" creationId="{5B0AE5D0-E75D-47E9-93A4-48DA4FE86265}"/>
          </ac:cxnSpMkLst>
        </pc:cxnChg>
        <pc:cxnChg chg="add mod">
          <ac:chgData name="Mohammad Sarker" userId="75087154-f9cd-485f-b6a2-8e54e17f7780" providerId="ADAL" clId="{9D4F605A-A01A-4DCA-8FEC-C6D321D915DB}" dt="2021-09-21T23:16:59.391" v="1471" actId="13822"/>
          <ac:cxnSpMkLst>
            <pc:docMk/>
            <pc:sldMk cId="3659001003" sldId="268"/>
            <ac:cxnSpMk id="7" creationId="{7835C4BB-E8FC-43C9-B35B-F16C4977198D}"/>
          </ac:cxnSpMkLst>
        </pc:cxnChg>
        <pc:cxnChg chg="add mod">
          <ac:chgData name="Mohammad Sarker" userId="75087154-f9cd-485f-b6a2-8e54e17f7780" providerId="ADAL" clId="{9D4F605A-A01A-4DCA-8FEC-C6D321D915DB}" dt="2021-09-21T23:17:34.538" v="1478" actId="1038"/>
          <ac:cxnSpMkLst>
            <pc:docMk/>
            <pc:sldMk cId="3659001003" sldId="268"/>
            <ac:cxnSpMk id="23" creationId="{5B9A7366-1D8A-47B3-A312-432BCECA9EF5}"/>
          </ac:cxnSpMkLst>
        </pc:cxnChg>
        <pc:cxnChg chg="add mod">
          <ac:chgData name="Mohammad Sarker" userId="75087154-f9cd-485f-b6a2-8e54e17f7780" providerId="ADAL" clId="{9D4F605A-A01A-4DCA-8FEC-C6D321D915DB}" dt="2021-09-21T23:17:23.077" v="1475" actId="1076"/>
          <ac:cxnSpMkLst>
            <pc:docMk/>
            <pc:sldMk cId="3659001003" sldId="268"/>
            <ac:cxnSpMk id="24" creationId="{3319D6E6-DDDB-4EA1-9A42-F338622ABDD4}"/>
          </ac:cxnSpMkLst>
        </pc:cxnChg>
        <pc:cxnChg chg="add mod">
          <ac:chgData name="Mohammad Sarker" userId="75087154-f9cd-485f-b6a2-8e54e17f7780" providerId="ADAL" clId="{9D4F605A-A01A-4DCA-8FEC-C6D321D915DB}" dt="2021-09-21T23:17:57.529" v="1482" actId="1076"/>
          <ac:cxnSpMkLst>
            <pc:docMk/>
            <pc:sldMk cId="3659001003" sldId="268"/>
            <ac:cxnSpMk id="25" creationId="{08549E3A-CAC7-4501-BF46-2B47FB67AC72}"/>
          </ac:cxnSpMkLst>
        </pc:cxnChg>
        <pc:cxnChg chg="add mod">
          <ac:chgData name="Mohammad Sarker" userId="75087154-f9cd-485f-b6a2-8e54e17f7780" providerId="ADAL" clId="{9D4F605A-A01A-4DCA-8FEC-C6D321D915DB}" dt="2021-09-21T23:17:53.064" v="1481" actId="1076"/>
          <ac:cxnSpMkLst>
            <pc:docMk/>
            <pc:sldMk cId="3659001003" sldId="268"/>
            <ac:cxnSpMk id="26" creationId="{D938CE06-155B-4D5D-8676-3E92FAEB6135}"/>
          </ac:cxnSpMkLst>
        </pc:cxnChg>
        <pc:cxnChg chg="add mod">
          <ac:chgData name="Mohammad Sarker" userId="75087154-f9cd-485f-b6a2-8e54e17f7780" providerId="ADAL" clId="{9D4F605A-A01A-4DCA-8FEC-C6D321D915DB}" dt="2021-09-21T23:18:03.742" v="1484" actId="1076"/>
          <ac:cxnSpMkLst>
            <pc:docMk/>
            <pc:sldMk cId="3659001003" sldId="268"/>
            <ac:cxnSpMk id="27" creationId="{8A571965-3376-46A6-B2A9-85F6C08494B6}"/>
          </ac:cxnSpMkLst>
        </pc:cxnChg>
      </pc:sldChg>
      <pc:sldChg chg="addSp modSp new mod">
        <pc:chgData name="Mohammad Sarker" userId="75087154-f9cd-485f-b6a2-8e54e17f7780" providerId="ADAL" clId="{9D4F605A-A01A-4DCA-8FEC-C6D321D915DB}" dt="2021-09-21T23:23:54.710" v="1544" actId="1076"/>
        <pc:sldMkLst>
          <pc:docMk/>
          <pc:sldMk cId="1669663133" sldId="269"/>
        </pc:sldMkLst>
        <pc:spChg chg="add mod">
          <ac:chgData name="Mohammad Sarker" userId="75087154-f9cd-485f-b6a2-8e54e17f7780" providerId="ADAL" clId="{9D4F605A-A01A-4DCA-8FEC-C6D321D915DB}" dt="2021-09-21T23:23:05.317" v="1537" actId="20577"/>
          <ac:spMkLst>
            <pc:docMk/>
            <pc:sldMk cId="1669663133" sldId="269"/>
            <ac:spMk id="13" creationId="{FCF4374F-4DB3-45E4-A7D1-9900D880C958}"/>
          </ac:spMkLst>
        </pc:spChg>
        <pc:picChg chg="add mod">
          <ac:chgData name="Mohammad Sarker" userId="75087154-f9cd-485f-b6a2-8e54e17f7780" providerId="ADAL" clId="{9D4F605A-A01A-4DCA-8FEC-C6D321D915DB}" dt="2021-09-21T23:22:12.401" v="1514" actId="1076"/>
          <ac:picMkLst>
            <pc:docMk/>
            <pc:sldMk cId="1669663133" sldId="269"/>
            <ac:picMk id="3" creationId="{1C697955-2F8B-42BB-8120-61EBCF13607E}"/>
          </ac:picMkLst>
        </pc:picChg>
        <pc:cxnChg chg="add mod">
          <ac:chgData name="Mohammad Sarker" userId="75087154-f9cd-485f-b6a2-8e54e17f7780" providerId="ADAL" clId="{9D4F605A-A01A-4DCA-8FEC-C6D321D915DB}" dt="2021-09-21T23:23:33.548" v="1541" actId="1076"/>
          <ac:cxnSpMkLst>
            <pc:docMk/>
            <pc:sldMk cId="1669663133" sldId="269"/>
            <ac:cxnSpMk id="5" creationId="{74AADAF7-2D3B-4FCE-9479-404EDC57588F}"/>
          </ac:cxnSpMkLst>
        </pc:cxnChg>
        <pc:cxnChg chg="add mod">
          <ac:chgData name="Mohammad Sarker" userId="75087154-f9cd-485f-b6a2-8e54e17f7780" providerId="ADAL" clId="{9D4F605A-A01A-4DCA-8FEC-C6D321D915DB}" dt="2021-09-21T23:23:36.510" v="1542" actId="1076"/>
          <ac:cxnSpMkLst>
            <pc:docMk/>
            <pc:sldMk cId="1669663133" sldId="269"/>
            <ac:cxnSpMk id="6" creationId="{B58A4D11-90AF-4482-94DF-39A242218050}"/>
          </ac:cxnSpMkLst>
        </pc:cxnChg>
        <pc:cxnChg chg="add mod">
          <ac:chgData name="Mohammad Sarker" userId="75087154-f9cd-485f-b6a2-8e54e17f7780" providerId="ADAL" clId="{9D4F605A-A01A-4DCA-8FEC-C6D321D915DB}" dt="2021-09-21T23:23:30.222" v="1540" actId="1076"/>
          <ac:cxnSpMkLst>
            <pc:docMk/>
            <pc:sldMk cId="1669663133" sldId="269"/>
            <ac:cxnSpMk id="7" creationId="{DFEC36AA-F553-4477-A5D3-577617E0BF0B}"/>
          </ac:cxnSpMkLst>
        </pc:cxnChg>
        <pc:cxnChg chg="add mod">
          <ac:chgData name="Mohammad Sarker" userId="75087154-f9cd-485f-b6a2-8e54e17f7780" providerId="ADAL" clId="{9D4F605A-A01A-4DCA-8FEC-C6D321D915DB}" dt="2021-09-21T23:23:23.892" v="1538" actId="1076"/>
          <ac:cxnSpMkLst>
            <pc:docMk/>
            <pc:sldMk cId="1669663133" sldId="269"/>
            <ac:cxnSpMk id="8" creationId="{39F279B4-1C48-4748-A4A6-15297EF3E5E9}"/>
          </ac:cxnSpMkLst>
        </pc:cxnChg>
        <pc:cxnChg chg="add mod">
          <ac:chgData name="Mohammad Sarker" userId="75087154-f9cd-485f-b6a2-8e54e17f7780" providerId="ADAL" clId="{9D4F605A-A01A-4DCA-8FEC-C6D321D915DB}" dt="2021-09-21T23:23:54.710" v="1544" actId="1076"/>
          <ac:cxnSpMkLst>
            <pc:docMk/>
            <pc:sldMk cId="1669663133" sldId="269"/>
            <ac:cxnSpMk id="9" creationId="{F24B0C95-E93E-4EF6-84A7-082C806E0615}"/>
          </ac:cxnSpMkLst>
        </pc:cxnChg>
        <pc:cxnChg chg="add mod">
          <ac:chgData name="Mohammad Sarker" userId="75087154-f9cd-485f-b6a2-8e54e17f7780" providerId="ADAL" clId="{9D4F605A-A01A-4DCA-8FEC-C6D321D915DB}" dt="2021-09-21T23:23:39.364" v="1543" actId="1076"/>
          <ac:cxnSpMkLst>
            <pc:docMk/>
            <pc:sldMk cId="1669663133" sldId="269"/>
            <ac:cxnSpMk id="10" creationId="{69180D84-B1BD-4CD9-A596-608BF9BB415C}"/>
          </ac:cxnSpMkLst>
        </pc:cxnChg>
        <pc:cxnChg chg="add mod">
          <ac:chgData name="Mohammad Sarker" userId="75087154-f9cd-485f-b6a2-8e54e17f7780" providerId="ADAL" clId="{9D4F605A-A01A-4DCA-8FEC-C6D321D915DB}" dt="2021-09-21T23:23:26.880" v="1539" actId="1076"/>
          <ac:cxnSpMkLst>
            <pc:docMk/>
            <pc:sldMk cId="1669663133" sldId="269"/>
            <ac:cxnSpMk id="12" creationId="{9896B86A-A8D0-4F68-B5FA-86458AAA3BF0}"/>
          </ac:cxnSpMkLst>
        </pc:cxnChg>
      </pc:sldChg>
      <pc:sldChg chg="addSp modSp new mod">
        <pc:chgData name="Mohammad Sarker" userId="75087154-f9cd-485f-b6a2-8e54e17f7780" providerId="ADAL" clId="{9D4F605A-A01A-4DCA-8FEC-C6D321D915DB}" dt="2021-09-21T23:26:53.418" v="1591" actId="255"/>
        <pc:sldMkLst>
          <pc:docMk/>
          <pc:sldMk cId="2190178381" sldId="270"/>
        </pc:sldMkLst>
        <pc:spChg chg="add mod">
          <ac:chgData name="Mohammad Sarker" userId="75087154-f9cd-485f-b6a2-8e54e17f7780" providerId="ADAL" clId="{9D4F605A-A01A-4DCA-8FEC-C6D321D915DB}" dt="2021-09-21T23:26:53.418" v="1591" actId="255"/>
          <ac:spMkLst>
            <pc:docMk/>
            <pc:sldMk cId="2190178381" sldId="270"/>
            <ac:spMk id="7" creationId="{9FC34F22-AD63-4F1D-8AF8-49E3B0511A57}"/>
          </ac:spMkLst>
        </pc:spChg>
        <pc:picChg chg="add mod">
          <ac:chgData name="Mohammad Sarker" userId="75087154-f9cd-485f-b6a2-8e54e17f7780" providerId="ADAL" clId="{9D4F605A-A01A-4DCA-8FEC-C6D321D915DB}" dt="2021-09-21T23:24:37.937" v="1548" actId="962"/>
          <ac:picMkLst>
            <pc:docMk/>
            <pc:sldMk cId="2190178381" sldId="270"/>
            <ac:picMk id="3" creationId="{CE0017CE-439B-4CF2-B848-54F8D8D95BA5}"/>
          </ac:picMkLst>
        </pc:picChg>
        <pc:cxnChg chg="add mod">
          <ac:chgData name="Mohammad Sarker" userId="75087154-f9cd-485f-b6a2-8e54e17f7780" providerId="ADAL" clId="{9D4F605A-A01A-4DCA-8FEC-C6D321D915DB}" dt="2021-09-21T23:25:13.458" v="1555" actId="1076"/>
          <ac:cxnSpMkLst>
            <pc:docMk/>
            <pc:sldMk cId="2190178381" sldId="270"/>
            <ac:cxnSpMk id="5" creationId="{06B257E1-4D8D-4305-BEC7-321E4156B18C}"/>
          </ac:cxnSpMkLst>
        </pc:cxnChg>
        <pc:cxnChg chg="add mod">
          <ac:chgData name="Mohammad Sarker" userId="75087154-f9cd-485f-b6a2-8e54e17f7780" providerId="ADAL" clId="{9D4F605A-A01A-4DCA-8FEC-C6D321D915DB}" dt="2021-09-21T23:25:32.274" v="1557" actId="1076"/>
          <ac:cxnSpMkLst>
            <pc:docMk/>
            <pc:sldMk cId="2190178381" sldId="270"/>
            <ac:cxnSpMk id="6" creationId="{859C8B7C-0B56-469C-8DED-1751ED61D9CF}"/>
          </ac:cxnSpMkLst>
        </pc:cxnChg>
      </pc:sldChg>
      <pc:sldChg chg="addSp delSp modSp new mod setBg">
        <pc:chgData name="Mohammad Sarker" userId="75087154-f9cd-485f-b6a2-8e54e17f7780" providerId="ADAL" clId="{9D4F605A-A01A-4DCA-8FEC-C6D321D915DB}" dt="2021-09-21T23:34:32.392" v="1657"/>
        <pc:sldMkLst>
          <pc:docMk/>
          <pc:sldMk cId="2114434667" sldId="271"/>
        </pc:sldMkLst>
        <pc:spChg chg="add del mod">
          <ac:chgData name="Mohammad Sarker" userId="75087154-f9cd-485f-b6a2-8e54e17f7780" providerId="ADAL" clId="{9D4F605A-A01A-4DCA-8FEC-C6D321D915DB}" dt="2021-09-21T23:33:42.176" v="1651" actId="1076"/>
          <ac:spMkLst>
            <pc:docMk/>
            <pc:sldMk cId="2114434667" sldId="271"/>
            <ac:spMk id="8" creationId="{9F0DDC99-C931-4801-AC3E-6277E992FA8B}"/>
          </ac:spMkLst>
        </pc:spChg>
        <pc:spChg chg="add">
          <ac:chgData name="Mohammad Sarker" userId="75087154-f9cd-485f-b6a2-8e54e17f7780" providerId="ADAL" clId="{9D4F605A-A01A-4DCA-8FEC-C6D321D915DB}" dt="2021-09-21T23:29:21.022" v="1604" actId="26606"/>
          <ac:spMkLst>
            <pc:docMk/>
            <pc:sldMk cId="2114434667" sldId="271"/>
            <ac:spMk id="12" creationId="{799448F2-0E5B-42DA-B2D1-11A14E947BD4}"/>
          </ac:spMkLst>
        </pc:spChg>
        <pc:spChg chg="add mod">
          <ac:chgData name="Mohammad Sarker" userId="75087154-f9cd-485f-b6a2-8e54e17f7780" providerId="ADAL" clId="{9D4F605A-A01A-4DCA-8FEC-C6D321D915DB}" dt="2021-09-21T23:34:23.372" v="1656"/>
          <ac:spMkLst>
            <pc:docMk/>
            <pc:sldMk cId="2114434667" sldId="271"/>
            <ac:spMk id="13" creationId="{CC7DE598-AB67-4980-9407-F6E8F5CE01FB}"/>
          </ac:spMkLst>
        </pc:spChg>
        <pc:spChg chg="add">
          <ac:chgData name="Mohammad Sarker" userId="75087154-f9cd-485f-b6a2-8e54e17f7780" providerId="ADAL" clId="{9D4F605A-A01A-4DCA-8FEC-C6D321D915DB}" dt="2021-09-21T23:29:21.022" v="1604" actId="26606"/>
          <ac:spMkLst>
            <pc:docMk/>
            <pc:sldMk cId="2114434667" sldId="271"/>
            <ac:spMk id="14" creationId="{4E8A7552-20E1-4F34-ADAB-C1DB6634D47E}"/>
          </ac:spMkLst>
        </pc:spChg>
        <pc:spChg chg="add mod">
          <ac:chgData name="Mohammad Sarker" userId="75087154-f9cd-485f-b6a2-8e54e17f7780" providerId="ADAL" clId="{9D4F605A-A01A-4DCA-8FEC-C6D321D915DB}" dt="2021-09-21T23:34:32.392" v="1657"/>
          <ac:spMkLst>
            <pc:docMk/>
            <pc:sldMk cId="2114434667" sldId="271"/>
            <ac:spMk id="15" creationId="{C70F0BAD-8A58-48EB-885D-50EC2D0841E8}"/>
          </ac:spMkLst>
        </pc:spChg>
        <pc:graphicFrameChg chg="add del mod">
          <ac:chgData name="Mohammad Sarker" userId="75087154-f9cd-485f-b6a2-8e54e17f7780" providerId="ADAL" clId="{9D4F605A-A01A-4DCA-8FEC-C6D321D915DB}" dt="2021-09-21T23:33:16.589" v="1649" actId="12084"/>
          <ac:graphicFrameMkLst>
            <pc:docMk/>
            <pc:sldMk cId="2114434667" sldId="271"/>
            <ac:graphicFrameMk id="9" creationId="{A8C77533-A184-45BC-B2DD-709E41CF2C25}"/>
          </ac:graphicFrameMkLst>
        </pc:graphicFrameChg>
        <pc:picChg chg="add mod ord">
          <ac:chgData name="Mohammad Sarker" userId="75087154-f9cd-485f-b6a2-8e54e17f7780" providerId="ADAL" clId="{9D4F605A-A01A-4DCA-8FEC-C6D321D915DB}" dt="2021-09-21T23:29:21.022" v="1604" actId="26606"/>
          <ac:picMkLst>
            <pc:docMk/>
            <pc:sldMk cId="2114434667" sldId="271"/>
            <ac:picMk id="3" creationId="{36CCDA58-C523-4FEC-8068-AD22D2439BC8}"/>
          </ac:picMkLst>
        </pc:picChg>
        <pc:picChg chg="add mod">
          <ac:chgData name="Mohammad Sarker" userId="75087154-f9cd-485f-b6a2-8e54e17f7780" providerId="ADAL" clId="{9D4F605A-A01A-4DCA-8FEC-C6D321D915DB}" dt="2021-09-21T23:29:21.022" v="1604" actId="26606"/>
          <ac:picMkLst>
            <pc:docMk/>
            <pc:sldMk cId="2114434667" sldId="271"/>
            <ac:picMk id="5" creationId="{CF327D27-A87D-42D6-BC61-2E9569613496}"/>
          </ac:picMkLst>
        </pc:picChg>
        <pc:picChg chg="add mod">
          <ac:chgData name="Mohammad Sarker" userId="75087154-f9cd-485f-b6a2-8e54e17f7780" providerId="ADAL" clId="{9D4F605A-A01A-4DCA-8FEC-C6D321D915DB}" dt="2021-09-21T23:29:21.022" v="1604" actId="26606"/>
          <ac:picMkLst>
            <pc:docMk/>
            <pc:sldMk cId="2114434667" sldId="271"/>
            <ac:picMk id="7" creationId="{83696898-F1E4-4B32-B3E8-EC878B40B418}"/>
          </ac:picMkLst>
        </pc:picChg>
      </pc:sldChg>
      <pc:sldChg chg="addSp delSp modSp new mod setBg">
        <pc:chgData name="Mohammad Sarker" userId="75087154-f9cd-485f-b6a2-8e54e17f7780" providerId="ADAL" clId="{9D4F605A-A01A-4DCA-8FEC-C6D321D915DB}" dt="2021-09-21T23:37:21.443" v="1674" actId="26606"/>
        <pc:sldMkLst>
          <pc:docMk/>
          <pc:sldMk cId="3760635467" sldId="272"/>
        </pc:sldMkLst>
        <pc:spChg chg="add">
          <ac:chgData name="Mohammad Sarker" userId="75087154-f9cd-485f-b6a2-8e54e17f7780" providerId="ADAL" clId="{9D4F605A-A01A-4DCA-8FEC-C6D321D915DB}" dt="2021-09-21T23:37:21.443" v="1674" actId="26606"/>
          <ac:spMkLst>
            <pc:docMk/>
            <pc:sldMk cId="3760635467" sldId="272"/>
            <ac:spMk id="9" creationId="{AA3CC463-F933-4AC4-86E1-5AC14B0C3163}"/>
          </ac:spMkLst>
        </pc:spChg>
        <pc:spChg chg="add">
          <ac:chgData name="Mohammad Sarker" userId="75087154-f9cd-485f-b6a2-8e54e17f7780" providerId="ADAL" clId="{9D4F605A-A01A-4DCA-8FEC-C6D321D915DB}" dt="2021-09-21T23:37:21.443" v="1674" actId="26606"/>
          <ac:spMkLst>
            <pc:docMk/>
            <pc:sldMk cId="3760635467" sldId="272"/>
            <ac:spMk id="10" creationId="{6025D2DB-A12A-44DB-B00E-F4D622329EDD}"/>
          </ac:spMkLst>
        </pc:spChg>
        <pc:spChg chg="add">
          <ac:chgData name="Mohammad Sarker" userId="75087154-f9cd-485f-b6a2-8e54e17f7780" providerId="ADAL" clId="{9D4F605A-A01A-4DCA-8FEC-C6D321D915DB}" dt="2021-09-21T23:37:21.443" v="1674" actId="26606"/>
          <ac:spMkLst>
            <pc:docMk/>
            <pc:sldMk cId="3760635467" sldId="272"/>
            <ac:spMk id="11" creationId="{CE7E7877-F64E-4EEA-B778-138031EFF874}"/>
          </ac:spMkLst>
        </pc:spChg>
        <pc:spChg chg="add del">
          <ac:chgData name="Mohammad Sarker" userId="75087154-f9cd-485f-b6a2-8e54e17f7780" providerId="ADAL" clId="{9D4F605A-A01A-4DCA-8FEC-C6D321D915DB}" dt="2021-09-21T23:36:26.612" v="1670" actId="26606"/>
          <ac:spMkLst>
            <pc:docMk/>
            <pc:sldMk cId="3760635467" sldId="272"/>
            <ac:spMk id="12" creationId="{9527FCEA-6143-4C5E-8C45-8AC9237ADE89}"/>
          </ac:spMkLst>
        </pc:spChg>
        <pc:spChg chg="add">
          <ac:chgData name="Mohammad Sarker" userId="75087154-f9cd-485f-b6a2-8e54e17f7780" providerId="ADAL" clId="{9D4F605A-A01A-4DCA-8FEC-C6D321D915DB}" dt="2021-09-21T23:37:21.443" v="1674" actId="26606"/>
          <ac:spMkLst>
            <pc:docMk/>
            <pc:sldMk cId="3760635467" sldId="272"/>
            <ac:spMk id="13" creationId="{7DD6C4F3-70FD-4F13-919C-702EE4886499}"/>
          </ac:spMkLst>
        </pc:spChg>
        <pc:spChg chg="add del">
          <ac:chgData name="Mohammad Sarker" userId="75087154-f9cd-485f-b6a2-8e54e17f7780" providerId="ADAL" clId="{9D4F605A-A01A-4DCA-8FEC-C6D321D915DB}" dt="2021-09-21T23:36:26.612" v="1670" actId="26606"/>
          <ac:spMkLst>
            <pc:docMk/>
            <pc:sldMk cId="3760635467" sldId="272"/>
            <ac:spMk id="14" creationId="{1A9F23AD-7A55-49F3-A3EC-743F47F36B0E}"/>
          </ac:spMkLst>
        </pc:spChg>
        <pc:spChg chg="add del">
          <ac:chgData name="Mohammad Sarker" userId="75087154-f9cd-485f-b6a2-8e54e17f7780" providerId="ADAL" clId="{9D4F605A-A01A-4DCA-8FEC-C6D321D915DB}" dt="2021-09-21T23:36:26.612" v="1670" actId="26606"/>
          <ac:spMkLst>
            <pc:docMk/>
            <pc:sldMk cId="3760635467" sldId="272"/>
            <ac:spMk id="16" creationId="{D7D9F91F-72C9-4DB9-ABD0-A8180D8262D5}"/>
          </ac:spMkLst>
        </pc:spChg>
        <pc:spChg chg="add del">
          <ac:chgData name="Mohammad Sarker" userId="75087154-f9cd-485f-b6a2-8e54e17f7780" providerId="ADAL" clId="{9D4F605A-A01A-4DCA-8FEC-C6D321D915DB}" dt="2021-09-21T23:36:26.612" v="1670" actId="26606"/>
          <ac:spMkLst>
            <pc:docMk/>
            <pc:sldMk cId="3760635467" sldId="272"/>
            <ac:spMk id="18" creationId="{BE016956-CE9F-4946-8834-A8BC3529D0F6}"/>
          </ac:spMkLst>
        </pc:spChg>
        <pc:picChg chg="add mod ord">
          <ac:chgData name="Mohammad Sarker" userId="75087154-f9cd-485f-b6a2-8e54e17f7780" providerId="ADAL" clId="{9D4F605A-A01A-4DCA-8FEC-C6D321D915DB}" dt="2021-09-21T23:37:21.443" v="1674" actId="26606"/>
          <ac:picMkLst>
            <pc:docMk/>
            <pc:sldMk cId="3760635467" sldId="272"/>
            <ac:picMk id="3" creationId="{768F90DD-A85D-4EBB-B100-B375D4434A3E}"/>
          </ac:picMkLst>
        </pc:picChg>
        <pc:picChg chg="add mod">
          <ac:chgData name="Mohammad Sarker" userId="75087154-f9cd-485f-b6a2-8e54e17f7780" providerId="ADAL" clId="{9D4F605A-A01A-4DCA-8FEC-C6D321D915DB}" dt="2021-09-21T23:37:21.443" v="1674" actId="26606"/>
          <ac:picMkLst>
            <pc:docMk/>
            <pc:sldMk cId="3760635467" sldId="272"/>
            <ac:picMk id="5" creationId="{BD070E23-40AB-4D66-8C23-45C5B0ECD5EA}"/>
          </ac:picMkLst>
        </pc:picChg>
        <pc:picChg chg="add mod ord">
          <ac:chgData name="Mohammad Sarker" userId="75087154-f9cd-485f-b6a2-8e54e17f7780" providerId="ADAL" clId="{9D4F605A-A01A-4DCA-8FEC-C6D321D915DB}" dt="2021-09-21T23:37:21.443" v="1674" actId="26606"/>
          <ac:picMkLst>
            <pc:docMk/>
            <pc:sldMk cId="3760635467" sldId="272"/>
            <ac:picMk id="7" creationId="{C239435E-9846-4B3C-8C28-43FCB45F3D21}"/>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9-21T23:59:33.862" idx="1">
    <p:pos x="10" y="10"/>
    <p:text>Input 1 to retrieve entity</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995237-C04A-46B1-9D6B-B7FC3FD39A33}"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326C54B0-1477-41AB-8554-6CFAC87D29E1}">
      <dgm:prSet custT="1"/>
      <dgm:spPr/>
      <dgm:t>
        <a:bodyPr/>
        <a:lstStyle/>
        <a:p>
          <a:pPr>
            <a:lnSpc>
              <a:spcPct val="150000"/>
            </a:lnSpc>
            <a:buFont typeface="Wingdings" panose="05000000000000000000" pitchFamily="2" charset="2"/>
            <a:buChar char="v"/>
          </a:pPr>
          <a:r>
            <a:rPr lang="en-GB" sz="1800" dirty="0">
              <a:latin typeface="Microsoft Sans Serif" panose="020B0604020202020204" pitchFamily="34" charset="0"/>
              <a:ea typeface="Microsoft Sans Serif" panose="020B0604020202020204" pitchFamily="34" charset="0"/>
              <a:cs typeface="Microsoft Sans Serif" panose="020B0604020202020204" pitchFamily="34" charset="0"/>
            </a:rPr>
            <a:t>Visual – It consist of 4 task to display plots pie chart and bar chart as well as animated and data come from CSV file.</a:t>
          </a:r>
          <a:endPar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endParaRPr>
        </a:p>
      </dgm:t>
    </dgm:pt>
    <dgm:pt modelId="{C8957AFA-175A-4649-9104-AFB4099358A6}" type="parTrans" cxnId="{AC2A7781-954F-414E-A7C5-C45E3C05B168}">
      <dgm:prSet/>
      <dgm:spPr/>
      <dgm:t>
        <a:bodyPr/>
        <a:lstStyle/>
        <a:p>
          <a:endParaRPr lang="en-US"/>
        </a:p>
      </dgm:t>
    </dgm:pt>
    <dgm:pt modelId="{948DB2AE-2069-4B36-8619-17E38079C322}" type="sibTrans" cxnId="{AC2A7781-954F-414E-A7C5-C45E3C05B168}">
      <dgm:prSet/>
      <dgm:spPr/>
      <dgm:t>
        <a:bodyPr/>
        <a:lstStyle/>
        <a:p>
          <a:endParaRPr lang="en-US"/>
        </a:p>
      </dgm:t>
    </dgm:pt>
    <dgm:pt modelId="{76F59909-532D-4F09-81F6-70FA156FC71A}">
      <dgm:prSet custT="1"/>
      <dgm:spPr/>
      <dgm:t>
        <a:bodyPr/>
        <a:lstStyle/>
        <a:p>
          <a:pPr>
            <a:lnSpc>
              <a:spcPct val="150000"/>
            </a:lnSpc>
            <a:buFont typeface="Wingdings" panose="05000000000000000000" pitchFamily="2" charset="2"/>
            <a:buChar char="v"/>
          </a:pPr>
          <a:r>
            <a:rPr lang="en-GB" sz="1800" dirty="0">
              <a:latin typeface="Microsoft Sans Serif" panose="020B0604020202020204" pitchFamily="34" charset="0"/>
              <a:ea typeface="Microsoft Sans Serif" panose="020B0604020202020204" pitchFamily="34" charset="0"/>
              <a:cs typeface="Microsoft Sans Serif" panose="020B0604020202020204" pitchFamily="34" charset="0"/>
            </a:rPr>
            <a:t>Main – It consist of 10 task where contains the main logic for this solar system applications such as calling various functions from tui and visual, loading data from CSV file into a list and then finally all data export to json file format via OOP abstract method.</a:t>
          </a:r>
          <a:endPar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endParaRPr>
        </a:p>
      </dgm:t>
    </dgm:pt>
    <dgm:pt modelId="{647BE565-A7E8-4135-9FC2-52B8B6FCBCE4}" type="parTrans" cxnId="{38FE4424-90F9-4CBB-9011-73DB3436FC46}">
      <dgm:prSet/>
      <dgm:spPr/>
      <dgm:t>
        <a:bodyPr/>
        <a:lstStyle/>
        <a:p>
          <a:endParaRPr lang="en-US"/>
        </a:p>
      </dgm:t>
    </dgm:pt>
    <dgm:pt modelId="{4DA2F432-32BC-4ADF-931D-57F79574B8C6}" type="sibTrans" cxnId="{38FE4424-90F9-4CBB-9011-73DB3436FC46}">
      <dgm:prSet/>
      <dgm:spPr/>
      <dgm:t>
        <a:bodyPr/>
        <a:lstStyle/>
        <a:p>
          <a:endParaRPr lang="en-US"/>
        </a:p>
      </dgm:t>
    </dgm:pt>
    <dgm:pt modelId="{9EA0A26A-5B08-44CB-B4F6-D83D49DC7A1E}">
      <dgm:prSet custT="1"/>
      <dgm:spPr/>
      <dgm:t>
        <a:bodyPr/>
        <a:lstStyle/>
        <a:p>
          <a:pPr>
            <a:lnSpc>
              <a:spcPct val="150000"/>
            </a:lnSpc>
            <a:buFont typeface="Wingdings" panose="05000000000000000000" pitchFamily="2" charset="2"/>
            <a:buChar char="v"/>
          </a:pPr>
          <a:r>
            <a:rPr lang="en-GB" sz="1800" dirty="0">
              <a:latin typeface="Microsoft Sans Serif" panose="020B0604020202020204" pitchFamily="34" charset="0"/>
              <a:ea typeface="Microsoft Sans Serif" panose="020B0604020202020204" pitchFamily="34" charset="0"/>
              <a:cs typeface="Microsoft Sans Serif" panose="020B0604020202020204" pitchFamily="34" charset="0"/>
            </a:rPr>
            <a:t>Tui – It consist of 16 task to create welcome message , various text-based menu options, user input and more.</a:t>
          </a:r>
          <a:endPar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endParaRPr>
        </a:p>
      </dgm:t>
    </dgm:pt>
    <dgm:pt modelId="{3F9D2EC6-E7AF-4CE0-A0FE-650F6B4F70E5}" type="sibTrans" cxnId="{41639709-D0FC-4917-9A03-4C6F9A4B6F16}">
      <dgm:prSet/>
      <dgm:spPr/>
      <dgm:t>
        <a:bodyPr/>
        <a:lstStyle/>
        <a:p>
          <a:endParaRPr lang="en-US"/>
        </a:p>
      </dgm:t>
    </dgm:pt>
    <dgm:pt modelId="{DACF7CC7-CB61-4B38-8AD4-7D85C79FD4E5}" type="parTrans" cxnId="{41639709-D0FC-4917-9A03-4C6F9A4B6F16}">
      <dgm:prSet/>
      <dgm:spPr/>
      <dgm:t>
        <a:bodyPr/>
        <a:lstStyle/>
        <a:p>
          <a:endParaRPr lang="en-US"/>
        </a:p>
      </dgm:t>
    </dgm:pt>
    <dgm:pt modelId="{444F7275-E689-4C4C-9ED6-D7D04931BAEB}">
      <dgm:prSet custT="1"/>
      <dgm:spPr/>
      <dgm:t>
        <a:bodyPr/>
        <a:lstStyle/>
        <a:p>
          <a:pPr>
            <a:lnSpc>
              <a:spcPct val="150000"/>
            </a:lnSpc>
          </a:pPr>
          <a:r>
            <a:rPr lang="en-GB" sz="2400" dirty="0">
              <a:latin typeface="Microsoft Sans Serif" panose="020B0604020202020204" pitchFamily="34" charset="0"/>
              <a:ea typeface="Microsoft Sans Serif" panose="020B0604020202020204" pitchFamily="34" charset="0"/>
              <a:cs typeface="Microsoft Sans Serif" panose="020B0604020202020204" pitchFamily="34" charset="0"/>
            </a:rPr>
            <a:t>There are mainly three files to work with – ‘tui.py’, ‘visual.py’ and ‘main.py’ which consist of 30 tasks are as follow:</a:t>
          </a:r>
          <a:endPar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dgm:t>
    </dgm:pt>
    <dgm:pt modelId="{F03DB448-3106-4E35-8340-214305BB89D1}" type="sibTrans" cxnId="{ACA87196-6B38-4BE3-AE96-DEBEF5068C22}">
      <dgm:prSet/>
      <dgm:spPr/>
      <dgm:t>
        <a:bodyPr/>
        <a:lstStyle/>
        <a:p>
          <a:endParaRPr lang="en-US"/>
        </a:p>
      </dgm:t>
    </dgm:pt>
    <dgm:pt modelId="{8CA8C091-ED3C-4F6A-9FE0-AB8CCF605A26}" type="parTrans" cxnId="{ACA87196-6B38-4BE3-AE96-DEBEF5068C22}">
      <dgm:prSet/>
      <dgm:spPr/>
      <dgm:t>
        <a:bodyPr/>
        <a:lstStyle/>
        <a:p>
          <a:endParaRPr lang="en-US"/>
        </a:p>
      </dgm:t>
    </dgm:pt>
    <dgm:pt modelId="{16D6CFF2-C363-4514-A227-DD96E03F8808}" type="pres">
      <dgm:prSet presAssocID="{D1995237-C04A-46B1-9D6B-B7FC3FD39A33}" presName="linear" presStyleCnt="0">
        <dgm:presLayoutVars>
          <dgm:animLvl val="lvl"/>
          <dgm:resizeHandles val="exact"/>
        </dgm:presLayoutVars>
      </dgm:prSet>
      <dgm:spPr/>
    </dgm:pt>
    <dgm:pt modelId="{FC611C10-EE78-4FED-935A-B05857626D36}" type="pres">
      <dgm:prSet presAssocID="{444F7275-E689-4C4C-9ED6-D7D04931BAEB}" presName="parentText" presStyleLbl="node1" presStyleIdx="0" presStyleCnt="1" custLinFactNeighborX="-17" custLinFactNeighborY="-77653">
        <dgm:presLayoutVars>
          <dgm:chMax val="0"/>
          <dgm:bulletEnabled val="1"/>
        </dgm:presLayoutVars>
      </dgm:prSet>
      <dgm:spPr/>
    </dgm:pt>
    <dgm:pt modelId="{681D02F6-565E-41EA-A75D-E04640AB173E}" type="pres">
      <dgm:prSet presAssocID="{444F7275-E689-4C4C-9ED6-D7D04931BAEB}" presName="childText" presStyleLbl="revTx" presStyleIdx="0" presStyleCnt="1">
        <dgm:presLayoutVars>
          <dgm:bulletEnabled val="1"/>
        </dgm:presLayoutVars>
      </dgm:prSet>
      <dgm:spPr/>
    </dgm:pt>
  </dgm:ptLst>
  <dgm:cxnLst>
    <dgm:cxn modelId="{41639709-D0FC-4917-9A03-4C6F9A4B6F16}" srcId="{444F7275-E689-4C4C-9ED6-D7D04931BAEB}" destId="{9EA0A26A-5B08-44CB-B4F6-D83D49DC7A1E}" srcOrd="0" destOrd="0" parTransId="{DACF7CC7-CB61-4B38-8AD4-7D85C79FD4E5}" sibTransId="{3F9D2EC6-E7AF-4CE0-A0FE-650F6B4F70E5}"/>
    <dgm:cxn modelId="{38FE4424-90F9-4CBB-9011-73DB3436FC46}" srcId="{444F7275-E689-4C4C-9ED6-D7D04931BAEB}" destId="{76F59909-532D-4F09-81F6-70FA156FC71A}" srcOrd="2" destOrd="0" parTransId="{647BE565-A7E8-4135-9FC2-52B8B6FCBCE4}" sibTransId="{4DA2F432-32BC-4ADF-931D-57F79574B8C6}"/>
    <dgm:cxn modelId="{036C8B25-D987-4D0F-8157-6B7D416CB1DC}" type="presOf" srcId="{444F7275-E689-4C4C-9ED6-D7D04931BAEB}" destId="{FC611C10-EE78-4FED-935A-B05857626D36}" srcOrd="0" destOrd="0" presId="urn:microsoft.com/office/officeart/2005/8/layout/vList2"/>
    <dgm:cxn modelId="{6C8FC741-DF82-440D-8218-16A67CE71D9E}" type="presOf" srcId="{9EA0A26A-5B08-44CB-B4F6-D83D49DC7A1E}" destId="{681D02F6-565E-41EA-A75D-E04640AB173E}" srcOrd="0" destOrd="0" presId="urn:microsoft.com/office/officeart/2005/8/layout/vList2"/>
    <dgm:cxn modelId="{5985794E-9A8A-43F8-9FA1-5678D5B8366A}" type="presOf" srcId="{D1995237-C04A-46B1-9D6B-B7FC3FD39A33}" destId="{16D6CFF2-C363-4514-A227-DD96E03F8808}" srcOrd="0" destOrd="0" presId="urn:microsoft.com/office/officeart/2005/8/layout/vList2"/>
    <dgm:cxn modelId="{AC2A7781-954F-414E-A7C5-C45E3C05B168}" srcId="{444F7275-E689-4C4C-9ED6-D7D04931BAEB}" destId="{326C54B0-1477-41AB-8554-6CFAC87D29E1}" srcOrd="1" destOrd="0" parTransId="{C8957AFA-175A-4649-9104-AFB4099358A6}" sibTransId="{948DB2AE-2069-4B36-8619-17E38079C322}"/>
    <dgm:cxn modelId="{ACA87196-6B38-4BE3-AE96-DEBEF5068C22}" srcId="{D1995237-C04A-46B1-9D6B-B7FC3FD39A33}" destId="{444F7275-E689-4C4C-9ED6-D7D04931BAEB}" srcOrd="0" destOrd="0" parTransId="{8CA8C091-ED3C-4F6A-9FE0-AB8CCF605A26}" sibTransId="{F03DB448-3106-4E35-8340-214305BB89D1}"/>
    <dgm:cxn modelId="{DA268DD9-F4EC-4B20-8096-614A92EF381C}" type="presOf" srcId="{76F59909-532D-4F09-81F6-70FA156FC71A}" destId="{681D02F6-565E-41EA-A75D-E04640AB173E}" srcOrd="0" destOrd="2" presId="urn:microsoft.com/office/officeart/2005/8/layout/vList2"/>
    <dgm:cxn modelId="{F21E48DA-148E-423B-8411-F256828E3471}" type="presOf" srcId="{326C54B0-1477-41AB-8554-6CFAC87D29E1}" destId="{681D02F6-565E-41EA-A75D-E04640AB173E}" srcOrd="0" destOrd="1" presId="urn:microsoft.com/office/officeart/2005/8/layout/vList2"/>
    <dgm:cxn modelId="{A5CCB743-1338-489A-A144-149362BF8002}" type="presParOf" srcId="{16D6CFF2-C363-4514-A227-DD96E03F8808}" destId="{FC611C10-EE78-4FED-935A-B05857626D36}" srcOrd="0" destOrd="0" presId="urn:microsoft.com/office/officeart/2005/8/layout/vList2"/>
    <dgm:cxn modelId="{3033D918-338F-4CFF-93F6-8C8A051F72CA}" type="presParOf" srcId="{16D6CFF2-C363-4514-A227-DD96E03F8808}" destId="{681D02F6-565E-41EA-A75D-E04640AB173E}" srcOrd="1"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94C449-0E88-4C1A-896F-8923D50FCC2E}"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GB"/>
        </a:p>
      </dgm:t>
    </dgm:pt>
    <dgm:pt modelId="{2904A595-4109-4053-846D-E86A1BF1B96C}">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dirty="0"/>
            <a:t>Main Screen</a:t>
          </a:r>
          <a:endParaRPr lang="en-GB" dirty="0"/>
        </a:p>
      </dgm:t>
    </dgm:pt>
    <dgm:pt modelId="{6DFF4F5A-C191-4CAF-9B92-E21EAC053958}" type="parTrans" cxnId="{0AE0750B-EB60-4490-9A7E-B522D349EBF0}">
      <dgm:prSet/>
      <dgm:spPr/>
      <dgm:t>
        <a:bodyPr/>
        <a:lstStyle/>
        <a:p>
          <a:endParaRPr lang="en-GB"/>
        </a:p>
      </dgm:t>
    </dgm:pt>
    <dgm:pt modelId="{E1F7B952-CBA5-450C-921E-90EBE6A411DE}" type="sibTrans" cxnId="{0AE0750B-EB60-4490-9A7E-B522D349EBF0}">
      <dgm:prSet/>
      <dgm:spPr/>
      <dgm:t>
        <a:bodyPr/>
        <a:lstStyle/>
        <a:p>
          <a:endParaRPr lang="en-GB"/>
        </a:p>
      </dgm:t>
    </dgm:pt>
    <dgm:pt modelId="{22753CB6-BD32-4B53-A5F4-F026C94DB029}">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GB" dirty="0"/>
            <a:t>Ask user to input 1 all time when runs first time to load data</a:t>
          </a:r>
        </a:p>
      </dgm:t>
    </dgm:pt>
    <dgm:pt modelId="{A5283425-0A10-46BD-893E-3F683ECEFAA8}" type="parTrans" cxnId="{5619DA85-6ECE-4ACF-A4A3-185C02CFB2A3}">
      <dgm:prSet/>
      <dgm:spPr/>
      <dgm:t>
        <a:bodyPr/>
        <a:lstStyle/>
        <a:p>
          <a:endParaRPr lang="en-GB"/>
        </a:p>
      </dgm:t>
    </dgm:pt>
    <dgm:pt modelId="{4752CC4F-4389-4295-A204-B78F72E61A07}" type="sibTrans" cxnId="{5619DA85-6ECE-4ACF-A4A3-185C02CFB2A3}">
      <dgm:prSet/>
      <dgm:spPr/>
      <dgm:t>
        <a:bodyPr/>
        <a:lstStyle/>
        <a:p>
          <a:endParaRPr lang="en-GB"/>
        </a:p>
      </dgm:t>
    </dgm:pt>
    <dgm:pt modelId="{738FB9E6-5D94-408A-B753-2CB65E68BB8D}" type="pres">
      <dgm:prSet presAssocID="{CC94C449-0E88-4C1A-896F-8923D50FCC2E}" presName="Name0" presStyleCnt="0">
        <dgm:presLayoutVars>
          <dgm:dir/>
          <dgm:animLvl val="lvl"/>
          <dgm:resizeHandles/>
        </dgm:presLayoutVars>
      </dgm:prSet>
      <dgm:spPr/>
    </dgm:pt>
    <dgm:pt modelId="{F52C1BAC-FE4E-4D4C-A8F7-74329C5D9A34}" type="pres">
      <dgm:prSet presAssocID="{2904A595-4109-4053-846D-E86A1BF1B96C}" presName="linNode" presStyleCnt="0"/>
      <dgm:spPr/>
    </dgm:pt>
    <dgm:pt modelId="{44CB0540-1D8D-4ABF-BAA2-8AA54EACBE12}" type="pres">
      <dgm:prSet presAssocID="{2904A595-4109-4053-846D-E86A1BF1B96C}" presName="parentShp" presStyleLbl="node1" presStyleIdx="0" presStyleCnt="2" custLinFactY="-100000" custLinFactNeighborX="-78211" custLinFactNeighborY="-148001">
        <dgm:presLayoutVars>
          <dgm:bulletEnabled val="1"/>
        </dgm:presLayoutVars>
      </dgm:prSet>
      <dgm:spPr/>
    </dgm:pt>
    <dgm:pt modelId="{4CF05B27-AC9C-4F19-80C5-6FC7612DAC26}" type="pres">
      <dgm:prSet presAssocID="{2904A595-4109-4053-846D-E86A1BF1B96C}" presName="childShp" presStyleLbl="bgAccFollowNode1" presStyleIdx="0" presStyleCnt="2" custLinFactNeighborX="1864">
        <dgm:presLayoutVars>
          <dgm:bulletEnabled val="1"/>
        </dgm:presLayoutVars>
      </dgm:prSet>
      <dgm:spPr>
        <a:prstGeom prst="rightArrow">
          <a:avLst/>
        </a:prstGeom>
      </dgm:spPr>
    </dgm:pt>
    <dgm:pt modelId="{0FF7EF6D-7B93-409B-A2AA-1625D7AD7465}" type="pres">
      <dgm:prSet presAssocID="{E1F7B952-CBA5-450C-921E-90EBE6A411DE}" presName="spacing" presStyleCnt="0"/>
      <dgm:spPr/>
    </dgm:pt>
    <dgm:pt modelId="{B30E8216-FF28-45B5-8813-119D2E4806BB}" type="pres">
      <dgm:prSet presAssocID="{22753CB6-BD32-4B53-A5F4-F026C94DB029}" presName="linNode" presStyleCnt="0"/>
      <dgm:spPr/>
    </dgm:pt>
    <dgm:pt modelId="{53D6EBF5-E3FD-46E3-B721-0D0E52FBB2A6}" type="pres">
      <dgm:prSet presAssocID="{22753CB6-BD32-4B53-A5F4-F026C94DB029}" presName="parentShp" presStyleLbl="node1" presStyleIdx="1" presStyleCnt="2">
        <dgm:presLayoutVars>
          <dgm:bulletEnabled val="1"/>
        </dgm:presLayoutVars>
      </dgm:prSet>
      <dgm:spPr/>
    </dgm:pt>
    <dgm:pt modelId="{E588C79B-8614-4CEB-B8CA-017AFE903194}" type="pres">
      <dgm:prSet presAssocID="{22753CB6-BD32-4B53-A5F4-F026C94DB029}" presName="childShp" presStyleLbl="bgAccFollowNode1" presStyleIdx="1" presStyleCnt="2">
        <dgm:presLayoutVars>
          <dgm:bulletEnabled val="1"/>
        </dgm:presLayoutVars>
      </dgm:prSet>
      <dgm:spPr/>
    </dgm:pt>
  </dgm:ptLst>
  <dgm:cxnLst>
    <dgm:cxn modelId="{0AE0750B-EB60-4490-9A7E-B522D349EBF0}" srcId="{CC94C449-0E88-4C1A-896F-8923D50FCC2E}" destId="{2904A595-4109-4053-846D-E86A1BF1B96C}" srcOrd="0" destOrd="0" parTransId="{6DFF4F5A-C191-4CAF-9B92-E21EAC053958}" sibTransId="{E1F7B952-CBA5-450C-921E-90EBE6A411DE}"/>
    <dgm:cxn modelId="{D8C0A926-B58E-476D-BEC3-148AC8A514D4}" type="presOf" srcId="{CC94C449-0E88-4C1A-896F-8923D50FCC2E}" destId="{738FB9E6-5D94-408A-B753-2CB65E68BB8D}" srcOrd="0" destOrd="0" presId="urn:microsoft.com/office/officeart/2005/8/layout/vList6"/>
    <dgm:cxn modelId="{B0A1CC60-DCA3-4627-8A96-40B428E40F3B}" type="presOf" srcId="{22753CB6-BD32-4B53-A5F4-F026C94DB029}" destId="{53D6EBF5-E3FD-46E3-B721-0D0E52FBB2A6}" srcOrd="0" destOrd="0" presId="urn:microsoft.com/office/officeart/2005/8/layout/vList6"/>
    <dgm:cxn modelId="{5619DA85-6ECE-4ACF-A4A3-185C02CFB2A3}" srcId="{CC94C449-0E88-4C1A-896F-8923D50FCC2E}" destId="{22753CB6-BD32-4B53-A5F4-F026C94DB029}" srcOrd="1" destOrd="0" parTransId="{A5283425-0A10-46BD-893E-3F683ECEFAA8}" sibTransId="{4752CC4F-4389-4295-A204-B78F72E61A07}"/>
    <dgm:cxn modelId="{F8F0D0B0-C5B6-4349-A859-8F1E42C12A2F}" type="presOf" srcId="{2904A595-4109-4053-846D-E86A1BF1B96C}" destId="{44CB0540-1D8D-4ABF-BAA2-8AA54EACBE12}" srcOrd="0" destOrd="0" presId="urn:microsoft.com/office/officeart/2005/8/layout/vList6"/>
    <dgm:cxn modelId="{82D32A3D-864F-4473-B67A-8DC9B0556E79}" type="presParOf" srcId="{738FB9E6-5D94-408A-B753-2CB65E68BB8D}" destId="{F52C1BAC-FE4E-4D4C-A8F7-74329C5D9A34}" srcOrd="0" destOrd="0" presId="urn:microsoft.com/office/officeart/2005/8/layout/vList6"/>
    <dgm:cxn modelId="{E22D59F7-9306-442F-9F47-DBD8DC04C102}" type="presParOf" srcId="{F52C1BAC-FE4E-4D4C-A8F7-74329C5D9A34}" destId="{44CB0540-1D8D-4ABF-BAA2-8AA54EACBE12}" srcOrd="0" destOrd="0" presId="urn:microsoft.com/office/officeart/2005/8/layout/vList6"/>
    <dgm:cxn modelId="{334B48B6-2020-4DC7-89FA-0BE7DFFE2D76}" type="presParOf" srcId="{F52C1BAC-FE4E-4D4C-A8F7-74329C5D9A34}" destId="{4CF05B27-AC9C-4F19-80C5-6FC7612DAC26}" srcOrd="1" destOrd="0" presId="urn:microsoft.com/office/officeart/2005/8/layout/vList6"/>
    <dgm:cxn modelId="{D487F0F9-F73B-449B-86D7-8C0ED8B10A56}" type="presParOf" srcId="{738FB9E6-5D94-408A-B753-2CB65E68BB8D}" destId="{0FF7EF6D-7B93-409B-A2AA-1625D7AD7465}" srcOrd="1" destOrd="0" presId="urn:microsoft.com/office/officeart/2005/8/layout/vList6"/>
    <dgm:cxn modelId="{79102C4D-1042-44D0-BF7B-1ACE6BB2601F}" type="presParOf" srcId="{738FB9E6-5D94-408A-B753-2CB65E68BB8D}" destId="{B30E8216-FF28-45B5-8813-119D2E4806BB}" srcOrd="2" destOrd="0" presId="urn:microsoft.com/office/officeart/2005/8/layout/vList6"/>
    <dgm:cxn modelId="{5CA28B61-3928-4ED6-AEA9-7ECCE000DEA0}" type="presParOf" srcId="{B30E8216-FF28-45B5-8813-119D2E4806BB}" destId="{53D6EBF5-E3FD-46E3-B721-0D0E52FBB2A6}" srcOrd="0" destOrd="0" presId="urn:microsoft.com/office/officeart/2005/8/layout/vList6"/>
    <dgm:cxn modelId="{A0DEE36F-9154-46EC-AA11-80673AC1CC0B}" type="presParOf" srcId="{B30E8216-FF28-45B5-8813-119D2E4806BB}" destId="{E588C79B-8614-4CEB-B8CA-017AFE903194}"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611C10-EE78-4FED-935A-B05857626D36}">
      <dsp:nvSpPr>
        <dsp:cNvPr id="0" name=""/>
        <dsp:cNvSpPr/>
      </dsp:nvSpPr>
      <dsp:spPr>
        <a:xfrm>
          <a:off x="0" y="0"/>
          <a:ext cx="9717648" cy="129285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50000"/>
            </a:lnSpc>
            <a:spcBef>
              <a:spcPct val="0"/>
            </a:spcBef>
            <a:spcAft>
              <a:spcPct val="35000"/>
            </a:spcAft>
            <a:buNone/>
          </a:pPr>
          <a:r>
            <a:rPr lang="en-GB" sz="2400" kern="1200" dirty="0">
              <a:latin typeface="Microsoft Sans Serif" panose="020B0604020202020204" pitchFamily="34" charset="0"/>
              <a:ea typeface="Microsoft Sans Serif" panose="020B0604020202020204" pitchFamily="34" charset="0"/>
              <a:cs typeface="Microsoft Sans Serif" panose="020B0604020202020204" pitchFamily="34" charset="0"/>
            </a:rPr>
            <a:t>There are mainly three files to work with – ‘tui.py’, ‘visual.py’ and ‘main.py’ which consist of 30 tasks are as follow:</a:t>
          </a:r>
          <a:endParaRPr lang="en-US" sz="2400" kern="1200" dirty="0">
            <a:latin typeface="Microsoft Sans Serif" panose="020B0604020202020204" pitchFamily="34" charset="0"/>
            <a:ea typeface="Microsoft Sans Serif" panose="020B0604020202020204" pitchFamily="34" charset="0"/>
            <a:cs typeface="Microsoft Sans Serif" panose="020B0604020202020204" pitchFamily="34" charset="0"/>
          </a:endParaRPr>
        </a:p>
      </dsp:txBody>
      <dsp:txXfrm>
        <a:off x="63112" y="63112"/>
        <a:ext cx="9591424" cy="1166626"/>
      </dsp:txXfrm>
    </dsp:sp>
    <dsp:sp modelId="{681D02F6-565E-41EA-A75D-E04640AB173E}">
      <dsp:nvSpPr>
        <dsp:cNvPr id="0" name=""/>
        <dsp:cNvSpPr/>
      </dsp:nvSpPr>
      <dsp:spPr>
        <a:xfrm>
          <a:off x="0" y="1601060"/>
          <a:ext cx="9717648" cy="2825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535" tIns="22860" rIns="128016" bIns="22860" numCol="1" spcCol="1270" anchor="t" anchorCtr="0">
          <a:noAutofit/>
        </a:bodyPr>
        <a:lstStyle/>
        <a:p>
          <a:pPr marL="171450" lvl="1" indent="-171450" algn="l" defTabSz="800100">
            <a:lnSpc>
              <a:spcPct val="150000"/>
            </a:lnSpc>
            <a:spcBef>
              <a:spcPct val="0"/>
            </a:spcBef>
            <a:spcAft>
              <a:spcPct val="20000"/>
            </a:spcAft>
            <a:buFont typeface="Wingdings" panose="05000000000000000000" pitchFamily="2" charset="2"/>
            <a:buChar char="v"/>
          </a:pPr>
          <a:r>
            <a:rPr lang="en-GB" sz="1800" kern="1200" dirty="0">
              <a:latin typeface="Microsoft Sans Serif" panose="020B0604020202020204" pitchFamily="34" charset="0"/>
              <a:ea typeface="Microsoft Sans Serif" panose="020B0604020202020204" pitchFamily="34" charset="0"/>
              <a:cs typeface="Microsoft Sans Serif" panose="020B0604020202020204" pitchFamily="34" charset="0"/>
            </a:rPr>
            <a:t>Tui – It consist of 16 task to create welcome message , various text-based menu options, user input and more.</a:t>
          </a:r>
          <a:endParaRPr lang="en-US" sz="1800" kern="12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171450" lvl="1" indent="-171450" algn="l" defTabSz="800100">
            <a:lnSpc>
              <a:spcPct val="150000"/>
            </a:lnSpc>
            <a:spcBef>
              <a:spcPct val="0"/>
            </a:spcBef>
            <a:spcAft>
              <a:spcPct val="20000"/>
            </a:spcAft>
            <a:buFont typeface="Wingdings" panose="05000000000000000000" pitchFamily="2" charset="2"/>
            <a:buChar char="v"/>
          </a:pPr>
          <a:r>
            <a:rPr lang="en-GB" sz="1800" kern="1200" dirty="0">
              <a:latin typeface="Microsoft Sans Serif" panose="020B0604020202020204" pitchFamily="34" charset="0"/>
              <a:ea typeface="Microsoft Sans Serif" panose="020B0604020202020204" pitchFamily="34" charset="0"/>
              <a:cs typeface="Microsoft Sans Serif" panose="020B0604020202020204" pitchFamily="34" charset="0"/>
            </a:rPr>
            <a:t>Visual – It consist of 4 task to display plots pie chart and bar chart as well as animated and data come from CSV file.</a:t>
          </a:r>
          <a:endParaRPr lang="en-US" sz="1800" kern="12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171450" lvl="1" indent="-171450" algn="l" defTabSz="800100">
            <a:lnSpc>
              <a:spcPct val="150000"/>
            </a:lnSpc>
            <a:spcBef>
              <a:spcPct val="0"/>
            </a:spcBef>
            <a:spcAft>
              <a:spcPct val="20000"/>
            </a:spcAft>
            <a:buFont typeface="Wingdings" panose="05000000000000000000" pitchFamily="2" charset="2"/>
            <a:buChar char="v"/>
          </a:pPr>
          <a:r>
            <a:rPr lang="en-GB" sz="1800" kern="1200" dirty="0">
              <a:latin typeface="Microsoft Sans Serif" panose="020B0604020202020204" pitchFamily="34" charset="0"/>
              <a:ea typeface="Microsoft Sans Serif" panose="020B0604020202020204" pitchFamily="34" charset="0"/>
              <a:cs typeface="Microsoft Sans Serif" panose="020B0604020202020204" pitchFamily="34" charset="0"/>
            </a:rPr>
            <a:t>Main – It consist of 10 task where contains the main logic for this solar system applications such as calling various functions from tui and visual, loading data from CSV file into a list and then finally all data export to json file format via OOP abstract method.</a:t>
          </a:r>
          <a:endParaRPr lang="en-US" sz="1800" kern="1200" dirty="0">
            <a:latin typeface="Microsoft Sans Serif" panose="020B0604020202020204" pitchFamily="34" charset="0"/>
            <a:ea typeface="Microsoft Sans Serif" panose="020B0604020202020204" pitchFamily="34" charset="0"/>
            <a:cs typeface="Microsoft Sans Serif" panose="020B0604020202020204" pitchFamily="34" charset="0"/>
          </a:endParaRPr>
        </a:p>
      </dsp:txBody>
      <dsp:txXfrm>
        <a:off x="0" y="1601060"/>
        <a:ext cx="9717648" cy="28255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F05B27-AC9C-4F19-80C5-6FC7612DAC26}">
      <dsp:nvSpPr>
        <dsp:cNvPr id="0" name=""/>
        <dsp:cNvSpPr/>
      </dsp:nvSpPr>
      <dsp:spPr>
        <a:xfrm>
          <a:off x="991209" y="180"/>
          <a:ext cx="1486814" cy="704879"/>
        </a:xfrm>
        <a:prstGeom prst="rightArrow">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CB0540-1D8D-4ABF-BAA2-8AA54EACBE12}">
      <dsp:nvSpPr>
        <dsp:cNvPr id="0" name=""/>
        <dsp:cNvSpPr/>
      </dsp:nvSpPr>
      <dsp:spPr>
        <a:xfrm>
          <a:off x="0" y="0"/>
          <a:ext cx="991209" cy="704879"/>
        </a:xfrm>
        <a:prstGeom prst="roundRect">
          <a:avLst/>
        </a:prstGeom>
        <a:solidFill>
          <a:schemeClr val="accent2"/>
        </a:solidFill>
        <a:ln w="15875"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Main Screen</a:t>
          </a:r>
          <a:endParaRPr lang="en-GB" sz="1000" kern="1200" dirty="0"/>
        </a:p>
      </dsp:txBody>
      <dsp:txXfrm>
        <a:off x="34409" y="34409"/>
        <a:ext cx="922391" cy="636061"/>
      </dsp:txXfrm>
    </dsp:sp>
    <dsp:sp modelId="{E588C79B-8614-4CEB-B8CA-017AFE903194}">
      <dsp:nvSpPr>
        <dsp:cNvPr id="0" name=""/>
        <dsp:cNvSpPr/>
      </dsp:nvSpPr>
      <dsp:spPr>
        <a:xfrm>
          <a:off x="991209" y="775548"/>
          <a:ext cx="1486814" cy="704879"/>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D6EBF5-E3FD-46E3-B721-0D0E52FBB2A6}">
      <dsp:nvSpPr>
        <dsp:cNvPr id="0" name=""/>
        <dsp:cNvSpPr/>
      </dsp:nvSpPr>
      <dsp:spPr>
        <a:xfrm>
          <a:off x="0" y="775548"/>
          <a:ext cx="991209" cy="704879"/>
        </a:xfrm>
        <a:prstGeom prst="roundRect">
          <a:avLst/>
        </a:prstGeom>
        <a:solidFill>
          <a:schemeClr val="accent2"/>
        </a:solidFill>
        <a:ln w="15875"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GB" sz="1000" kern="1200" dirty="0"/>
            <a:t>Ask user to input 1 all time when runs first time to load data</a:t>
          </a:r>
        </a:p>
      </dsp:txBody>
      <dsp:txXfrm>
        <a:off x="34409" y="809957"/>
        <a:ext cx="922391" cy="63606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140C1-5F1A-4DC1-9410-A5E31951298F}" type="datetimeFigureOut">
              <a:rPr lang="en-GB" smtClean="0"/>
              <a:t>21/09/2021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0305BC-5DD8-4849-B803-4388F5047CA6}" type="slidenum">
              <a:rPr lang="en-GB" smtClean="0"/>
              <a:t>‹#›</a:t>
            </a:fld>
            <a:endParaRPr lang="en-GB"/>
          </a:p>
        </p:txBody>
      </p:sp>
    </p:spTree>
    <p:extLst>
      <p:ext uri="{BB962C8B-B14F-4D97-AF65-F5344CB8AC3E}">
        <p14:creationId xmlns:p14="http://schemas.microsoft.com/office/powerpoint/2010/main" val="3220507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10305BC-5DD8-4849-B803-4388F5047CA6}" type="slidenum">
              <a:rPr lang="en-GB" smtClean="0"/>
              <a:t>1</a:t>
            </a:fld>
            <a:endParaRPr lang="en-GB"/>
          </a:p>
        </p:txBody>
      </p:sp>
    </p:spTree>
    <p:extLst>
      <p:ext uri="{BB962C8B-B14F-4D97-AF65-F5344CB8AC3E}">
        <p14:creationId xmlns:p14="http://schemas.microsoft.com/office/powerpoint/2010/main" val="1802315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10305BC-5DD8-4849-B803-4388F5047CA6}" type="slidenum">
              <a:rPr lang="en-GB" smtClean="0"/>
              <a:t>4</a:t>
            </a:fld>
            <a:endParaRPr lang="en-GB"/>
          </a:p>
        </p:txBody>
      </p:sp>
    </p:spTree>
    <p:extLst>
      <p:ext uri="{BB962C8B-B14F-4D97-AF65-F5344CB8AC3E}">
        <p14:creationId xmlns:p14="http://schemas.microsoft.com/office/powerpoint/2010/main" val="3451949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10305BC-5DD8-4849-B803-4388F5047CA6}" type="slidenum">
              <a:rPr lang="en-GB" smtClean="0"/>
              <a:t>8</a:t>
            </a:fld>
            <a:endParaRPr lang="en-GB"/>
          </a:p>
        </p:txBody>
      </p:sp>
    </p:spTree>
    <p:extLst>
      <p:ext uri="{BB962C8B-B14F-4D97-AF65-F5344CB8AC3E}">
        <p14:creationId xmlns:p14="http://schemas.microsoft.com/office/powerpoint/2010/main" val="5583993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785C123-0B03-4DCC-AD6A-678CA80BF4F3}" type="datetimeFigureOut">
              <a:rPr lang="en-IN" smtClean="0"/>
              <a:t>21-09-2021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2626F55B-025D-4ADC-BA44-4872B206A3C5}"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998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85C123-0B03-4DCC-AD6A-678CA80BF4F3}" type="datetimeFigureOut">
              <a:rPr lang="en-IN" smtClean="0"/>
              <a:t>21-09-2021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26F55B-025D-4ADC-BA44-4872B206A3C5}" type="slidenum">
              <a:rPr lang="en-IN" smtClean="0"/>
              <a:t>‹#›</a:t>
            </a:fld>
            <a:endParaRPr lang="en-IN"/>
          </a:p>
        </p:txBody>
      </p:sp>
    </p:spTree>
    <p:extLst>
      <p:ext uri="{BB962C8B-B14F-4D97-AF65-F5344CB8AC3E}">
        <p14:creationId xmlns:p14="http://schemas.microsoft.com/office/powerpoint/2010/main" val="4049644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85C123-0B03-4DCC-AD6A-678CA80BF4F3}" type="datetimeFigureOut">
              <a:rPr lang="en-IN" smtClean="0"/>
              <a:t>21-09-2021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6F55B-025D-4ADC-BA44-4872B206A3C5}"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0101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85C123-0B03-4DCC-AD6A-678CA80BF4F3}" type="datetimeFigureOut">
              <a:rPr lang="en-IN" smtClean="0"/>
              <a:t>21-09-2021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6F55B-025D-4ADC-BA44-4872B206A3C5}"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3577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85C123-0B03-4DCC-AD6A-678CA80BF4F3}" type="datetimeFigureOut">
              <a:rPr lang="en-IN" smtClean="0"/>
              <a:t>21-09-2021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6F55B-025D-4ADC-BA44-4872B206A3C5}" type="slidenum">
              <a:rPr lang="en-IN" smtClean="0"/>
              <a:t>‹#›</a:t>
            </a:fld>
            <a:endParaRPr lang="en-IN"/>
          </a:p>
        </p:txBody>
      </p:sp>
    </p:spTree>
    <p:extLst>
      <p:ext uri="{BB962C8B-B14F-4D97-AF65-F5344CB8AC3E}">
        <p14:creationId xmlns:p14="http://schemas.microsoft.com/office/powerpoint/2010/main" val="960841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85C123-0B03-4DCC-AD6A-678CA80BF4F3}" type="datetimeFigureOut">
              <a:rPr lang="en-IN" smtClean="0"/>
              <a:t>21-09-2021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6F55B-025D-4ADC-BA44-4872B206A3C5}"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0106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85C123-0B03-4DCC-AD6A-678CA80BF4F3}" type="datetimeFigureOut">
              <a:rPr lang="en-IN" smtClean="0"/>
              <a:t>21-09-2021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6F55B-025D-4ADC-BA44-4872B206A3C5}"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0514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85C123-0B03-4DCC-AD6A-678CA80BF4F3}" type="datetimeFigureOut">
              <a:rPr lang="en-IN" smtClean="0"/>
              <a:t>21-09-2021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6F55B-025D-4ADC-BA44-4872B206A3C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33110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85C123-0B03-4DCC-AD6A-678CA80BF4F3}" type="datetimeFigureOut">
              <a:rPr lang="en-IN" smtClean="0"/>
              <a:t>21-09-2021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6F55B-025D-4ADC-BA44-4872B206A3C5}"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288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85C123-0B03-4DCC-AD6A-678CA80BF4F3}" type="datetimeFigureOut">
              <a:rPr lang="en-IN" smtClean="0"/>
              <a:t>21-09-2021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6F55B-025D-4ADC-BA44-4872B206A3C5}" type="slidenum">
              <a:rPr lang="en-IN" smtClean="0"/>
              <a:t>‹#›</a:t>
            </a:fld>
            <a:endParaRPr lang="en-IN"/>
          </a:p>
        </p:txBody>
      </p:sp>
    </p:spTree>
    <p:extLst>
      <p:ext uri="{BB962C8B-B14F-4D97-AF65-F5344CB8AC3E}">
        <p14:creationId xmlns:p14="http://schemas.microsoft.com/office/powerpoint/2010/main" val="37145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85C123-0B03-4DCC-AD6A-678CA80BF4F3}" type="datetimeFigureOut">
              <a:rPr lang="en-IN" smtClean="0"/>
              <a:t>21-09-2021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6F55B-025D-4ADC-BA44-4872B206A3C5}"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5792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85C123-0B03-4DCC-AD6A-678CA80BF4F3}" type="datetimeFigureOut">
              <a:rPr lang="en-IN" smtClean="0"/>
              <a:t>21-09-2021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26F55B-025D-4ADC-BA44-4872B206A3C5}" type="slidenum">
              <a:rPr lang="en-IN" smtClean="0"/>
              <a:t>‹#›</a:t>
            </a:fld>
            <a:endParaRPr lang="en-IN"/>
          </a:p>
        </p:txBody>
      </p:sp>
    </p:spTree>
    <p:extLst>
      <p:ext uri="{BB962C8B-B14F-4D97-AF65-F5344CB8AC3E}">
        <p14:creationId xmlns:p14="http://schemas.microsoft.com/office/powerpoint/2010/main" val="2287252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85C123-0B03-4DCC-AD6A-678CA80BF4F3}" type="datetimeFigureOut">
              <a:rPr lang="en-IN" smtClean="0"/>
              <a:t>21-09-2021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26F55B-025D-4ADC-BA44-4872B206A3C5}"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8136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85C123-0B03-4DCC-AD6A-678CA80BF4F3}" type="datetimeFigureOut">
              <a:rPr lang="en-IN" smtClean="0"/>
              <a:t>21-09-2021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26F55B-025D-4ADC-BA44-4872B206A3C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9165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85C123-0B03-4DCC-AD6A-678CA80BF4F3}" type="datetimeFigureOut">
              <a:rPr lang="en-IN" smtClean="0"/>
              <a:t>21-09-2021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26F55B-025D-4ADC-BA44-4872B206A3C5}" type="slidenum">
              <a:rPr lang="en-IN" smtClean="0"/>
              <a:t>‹#›</a:t>
            </a:fld>
            <a:endParaRPr lang="en-IN"/>
          </a:p>
        </p:txBody>
      </p:sp>
    </p:spTree>
    <p:extLst>
      <p:ext uri="{BB962C8B-B14F-4D97-AF65-F5344CB8AC3E}">
        <p14:creationId xmlns:p14="http://schemas.microsoft.com/office/powerpoint/2010/main" val="82390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85C123-0B03-4DCC-AD6A-678CA80BF4F3}" type="datetimeFigureOut">
              <a:rPr lang="en-IN" smtClean="0"/>
              <a:t>21-09-2021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26F55B-025D-4ADC-BA44-4872B206A3C5}"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6658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85C123-0B03-4DCC-AD6A-678CA80BF4F3}" type="datetimeFigureOut">
              <a:rPr lang="en-IN" smtClean="0"/>
              <a:t>21-09-2021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26F55B-025D-4ADC-BA44-4872B206A3C5}" type="slidenum">
              <a:rPr lang="en-IN" smtClean="0"/>
              <a:t>‹#›</a:t>
            </a:fld>
            <a:endParaRPr lang="en-IN"/>
          </a:p>
        </p:txBody>
      </p:sp>
    </p:spTree>
    <p:extLst>
      <p:ext uri="{BB962C8B-B14F-4D97-AF65-F5344CB8AC3E}">
        <p14:creationId xmlns:p14="http://schemas.microsoft.com/office/powerpoint/2010/main" val="557382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85C123-0B03-4DCC-AD6A-678CA80BF4F3}" type="datetimeFigureOut">
              <a:rPr lang="en-IN" smtClean="0"/>
              <a:t>21-09-2021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626F55B-025D-4ADC-BA44-4872B206A3C5}" type="slidenum">
              <a:rPr lang="en-IN" smtClean="0"/>
              <a:t>‹#›</a:t>
            </a:fld>
            <a:endParaRPr lang="en-IN"/>
          </a:p>
        </p:txBody>
      </p:sp>
    </p:spTree>
    <p:extLst>
      <p:ext uri="{BB962C8B-B14F-4D97-AF65-F5344CB8AC3E}">
        <p14:creationId xmlns:p14="http://schemas.microsoft.com/office/powerpoint/2010/main" val="42488479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7.png"/><Relationship Id="rId7" Type="http://schemas.openxmlformats.org/officeDocument/2006/relationships/diagramQuickStyle" Target="../diagrams/quickStyle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pn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comments" Target="../comments/comment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646F4-D27E-4497-8389-BF52DC251725}"/>
              </a:ext>
            </a:extLst>
          </p:cNvPr>
          <p:cNvSpPr>
            <a:spLocks noGrp="1"/>
          </p:cNvSpPr>
          <p:nvPr>
            <p:ph type="ctrTitle"/>
          </p:nvPr>
        </p:nvSpPr>
        <p:spPr/>
        <p:txBody>
          <a:bodyPr/>
          <a:lstStyle/>
          <a:p>
            <a:r>
              <a:rPr lang="en-IN" sz="1600" b="1" kern="0" dirty="0">
                <a:solidFill>
                  <a:srgbClr val="365F9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Solar Record Management System – Load, Process, Visualize and Save</a:t>
            </a:r>
            <a:br>
              <a:rPr lang="en-IN" sz="18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2A24660D-5852-49DE-8207-F17F7C5394CE}"/>
              </a:ext>
            </a:extLst>
          </p:cNvPr>
          <p:cNvSpPr>
            <a:spLocks noGrp="1"/>
          </p:cNvSpPr>
          <p:nvPr>
            <p:ph type="subTitle" idx="1"/>
          </p:nvPr>
        </p:nvSpPr>
        <p:spPr>
          <a:xfrm>
            <a:off x="2692398" y="3542971"/>
            <a:ext cx="6815669" cy="1515533"/>
          </a:xfrm>
        </p:spPr>
        <p:txBody>
          <a:bodyPr>
            <a:normAutofit fontScale="25000" lnSpcReduction="20000"/>
          </a:bodyPr>
          <a:lstStyle/>
          <a:p>
            <a:pPr algn="l">
              <a:lnSpc>
                <a:spcPct val="115000"/>
              </a:lnSpc>
              <a:spcBef>
                <a:spcPts val="2400"/>
              </a:spcBef>
            </a:pPr>
            <a:r>
              <a:rPr lang="en-IN" sz="4400" b="1" kern="0" dirty="0">
                <a:solidFill>
                  <a:srgbClr val="365F9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Student Name		: 	Mohammad Sarker</a:t>
            </a:r>
          </a:p>
          <a:p>
            <a:pPr algn="l">
              <a:lnSpc>
                <a:spcPct val="150000"/>
              </a:lnSpc>
            </a:pPr>
            <a:r>
              <a:rPr lang="en-GB" sz="4400" b="0" dirty="0">
                <a:effectLst/>
                <a:latin typeface="Microsoft Sans Serif" panose="020B0604020202020204" pitchFamily="34" charset="0"/>
                <a:ea typeface="Microsoft Sans Serif" panose="020B0604020202020204" pitchFamily="34" charset="0"/>
                <a:cs typeface="Microsoft Sans Serif" panose="020B0604020202020204" pitchFamily="34" charset="0"/>
              </a:rPr>
              <a:t>Author			: 	10152420</a:t>
            </a:r>
            <a:endParaRPr lang="en-GB" sz="4400" b="1"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l">
              <a:lnSpc>
                <a:spcPct val="150000"/>
              </a:lnSpc>
            </a:pPr>
            <a:r>
              <a:rPr lang="en-GB" sz="4400" b="0" dirty="0">
                <a:effectLst/>
                <a:latin typeface="Microsoft Sans Serif" panose="020B0604020202020204" pitchFamily="34" charset="0"/>
                <a:ea typeface="Microsoft Sans Serif" panose="020B0604020202020204" pitchFamily="34" charset="0"/>
                <a:cs typeface="Microsoft Sans Serif" panose="020B0604020202020204" pitchFamily="34" charset="0"/>
              </a:rPr>
              <a:t>Module title		:	 Problem Solving Through Programming</a:t>
            </a:r>
            <a:endParaRPr lang="en-GB" sz="4400" b="1"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l">
              <a:lnSpc>
                <a:spcPct val="150000"/>
              </a:lnSpc>
            </a:pPr>
            <a:r>
              <a:rPr lang="en-GB" sz="4400" b="0" dirty="0">
                <a:effectLst/>
                <a:latin typeface="Microsoft Sans Serif" panose="020B0604020202020204" pitchFamily="34" charset="0"/>
                <a:ea typeface="Microsoft Sans Serif" panose="020B0604020202020204" pitchFamily="34" charset="0"/>
                <a:cs typeface="Microsoft Sans Serif" panose="020B0604020202020204" pitchFamily="34" charset="0"/>
              </a:rPr>
              <a:t>Module Code		: 	QHO426</a:t>
            </a:r>
            <a:endParaRPr lang="en-GB" sz="4400" b="1"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l">
              <a:lnSpc>
                <a:spcPct val="150000"/>
              </a:lnSpc>
            </a:pPr>
            <a:r>
              <a:rPr lang="en-GB" sz="4400" b="0" dirty="0">
                <a:effectLst/>
                <a:latin typeface="Microsoft Sans Serif" panose="020B0604020202020204" pitchFamily="34" charset="0"/>
                <a:ea typeface="Microsoft Sans Serif" panose="020B0604020202020204" pitchFamily="34" charset="0"/>
                <a:cs typeface="Microsoft Sans Serif" panose="020B0604020202020204" pitchFamily="34" charset="0"/>
              </a:rPr>
              <a:t>Tutor’s name		: 	Yaroslav Basha</a:t>
            </a:r>
            <a:endParaRPr lang="en-GB" sz="4400" b="1"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endParaRPr lang="en-IN" dirty="0"/>
          </a:p>
        </p:txBody>
      </p:sp>
    </p:spTree>
    <p:extLst>
      <p:ext uri="{BB962C8B-B14F-4D97-AF65-F5344CB8AC3E}">
        <p14:creationId xmlns:p14="http://schemas.microsoft.com/office/powerpoint/2010/main" val="524543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6D75FD42-C156-41A4-B68A-6C71A47E7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C2D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9">
            <a:extLst>
              <a:ext uri="{FF2B5EF4-FFF2-40B4-BE49-F238E27FC236}">
                <a16:creationId xmlns:a16="http://schemas.microsoft.com/office/drawing/2014/main" id="{D704A7BF-21E3-4BDF-9BE8-BEC32066EF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5736" y="28937"/>
            <a:ext cx="12188825" cy="6856214"/>
          </a:xfrm>
          <a:prstGeom prst="rect">
            <a:avLst/>
          </a:prstGeom>
        </p:spPr>
      </p:pic>
      <p:pic>
        <p:nvPicPr>
          <p:cNvPr id="3" name="Picture 2" descr="Graphical user interface, text, application&#10;&#10;Description automatically generated">
            <a:extLst>
              <a:ext uri="{FF2B5EF4-FFF2-40B4-BE49-F238E27FC236}">
                <a16:creationId xmlns:a16="http://schemas.microsoft.com/office/drawing/2014/main" id="{DDD69A5A-2038-4A90-8B91-972016341515}"/>
              </a:ext>
            </a:extLst>
          </p:cNvPr>
          <p:cNvPicPr>
            <a:picLocks noChangeAspect="1"/>
          </p:cNvPicPr>
          <p:nvPr/>
        </p:nvPicPr>
        <p:blipFill rotWithShape="1">
          <a:blip r:embed="rId4">
            <a:extLst>
              <a:ext uri="{28A0092B-C50C-407E-A947-70E740481C1C}">
                <a14:useLocalDpi xmlns:a14="http://schemas.microsoft.com/office/drawing/2010/main" val="0"/>
              </a:ext>
            </a:extLst>
          </a:blip>
          <a:srcRect t="25908" r="-1" b="10252"/>
          <a:stretch/>
        </p:blipFill>
        <p:spPr>
          <a:xfrm>
            <a:off x="642807" y="645268"/>
            <a:ext cx="10901284" cy="5567463"/>
          </a:xfrm>
          <a:prstGeom prst="rect">
            <a:avLst/>
          </a:prstGeom>
        </p:spPr>
      </p:pic>
      <p:grpSp>
        <p:nvGrpSpPr>
          <p:cNvPr id="20" name="Group 11">
            <a:extLst>
              <a:ext uri="{FF2B5EF4-FFF2-40B4-BE49-F238E27FC236}">
                <a16:creationId xmlns:a16="http://schemas.microsoft.com/office/drawing/2014/main" id="{50180162-DDE5-43C8-B0DC-645F4CA9DD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21" name="Rounded Rectangle 21">
              <a:extLst>
                <a:ext uri="{FF2B5EF4-FFF2-40B4-BE49-F238E27FC236}">
                  <a16:creationId xmlns:a16="http://schemas.microsoft.com/office/drawing/2014/main" id="{16C9EE30-D91E-4DE1-8EEC-6A3AD1DD0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4" name="Picture 13">
              <a:extLst>
                <a:ext uri="{FF2B5EF4-FFF2-40B4-BE49-F238E27FC236}">
                  <a16:creationId xmlns:a16="http://schemas.microsoft.com/office/drawing/2014/main" id="{A8E1E1CD-6653-4129-A465-3CFB3A1CC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22" name="Rounded Rectangle 27">
              <a:extLst>
                <a:ext uri="{FF2B5EF4-FFF2-40B4-BE49-F238E27FC236}">
                  <a16:creationId xmlns:a16="http://schemas.microsoft.com/office/drawing/2014/main" id="{5424F715-2587-4418-AB8A-9B4218F34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srgbClr val="171717">
                  <a:alpha val="82745"/>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6" name="Picture 15">
              <a:extLst>
                <a:ext uri="{FF2B5EF4-FFF2-40B4-BE49-F238E27FC236}">
                  <a16:creationId xmlns:a16="http://schemas.microsoft.com/office/drawing/2014/main" id="{1F8A0F16-00E1-4B0A-9B6E-8906A111B61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cxnSp>
        <p:nvCxnSpPr>
          <p:cNvPr id="7" name="Straight Connector 6">
            <a:extLst>
              <a:ext uri="{FF2B5EF4-FFF2-40B4-BE49-F238E27FC236}">
                <a16:creationId xmlns:a16="http://schemas.microsoft.com/office/drawing/2014/main" id="{7835C4BB-E8FC-43C9-B35B-F16C4977198D}"/>
              </a:ext>
            </a:extLst>
          </p:cNvPr>
          <p:cNvCxnSpPr/>
          <p:nvPr/>
        </p:nvCxnSpPr>
        <p:spPr>
          <a:xfrm>
            <a:off x="628034" y="2196123"/>
            <a:ext cx="356704"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23" name="Straight Connector 22">
            <a:extLst>
              <a:ext uri="{FF2B5EF4-FFF2-40B4-BE49-F238E27FC236}">
                <a16:creationId xmlns:a16="http://schemas.microsoft.com/office/drawing/2014/main" id="{5B9A7366-1D8A-47B3-A312-432BCECA9EF5}"/>
              </a:ext>
            </a:extLst>
          </p:cNvPr>
          <p:cNvCxnSpPr/>
          <p:nvPr/>
        </p:nvCxnSpPr>
        <p:spPr>
          <a:xfrm>
            <a:off x="614518" y="5701323"/>
            <a:ext cx="356704"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24" name="Straight Connector 23">
            <a:extLst>
              <a:ext uri="{FF2B5EF4-FFF2-40B4-BE49-F238E27FC236}">
                <a16:creationId xmlns:a16="http://schemas.microsoft.com/office/drawing/2014/main" id="{3319D6E6-DDDB-4EA1-9A42-F338622ABDD4}"/>
              </a:ext>
            </a:extLst>
          </p:cNvPr>
          <p:cNvCxnSpPr/>
          <p:nvPr/>
        </p:nvCxnSpPr>
        <p:spPr>
          <a:xfrm>
            <a:off x="642807" y="5048738"/>
            <a:ext cx="356704"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25" name="Straight Connector 24">
            <a:extLst>
              <a:ext uri="{FF2B5EF4-FFF2-40B4-BE49-F238E27FC236}">
                <a16:creationId xmlns:a16="http://schemas.microsoft.com/office/drawing/2014/main" id="{08549E3A-CAC7-4501-BF46-2B47FB67AC72}"/>
              </a:ext>
            </a:extLst>
          </p:cNvPr>
          <p:cNvCxnSpPr/>
          <p:nvPr/>
        </p:nvCxnSpPr>
        <p:spPr>
          <a:xfrm>
            <a:off x="1413481" y="1785816"/>
            <a:ext cx="356704"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26" name="Straight Connector 25">
            <a:extLst>
              <a:ext uri="{FF2B5EF4-FFF2-40B4-BE49-F238E27FC236}">
                <a16:creationId xmlns:a16="http://schemas.microsoft.com/office/drawing/2014/main" id="{D938CE06-155B-4D5D-8676-3E92FAEB6135}"/>
              </a:ext>
            </a:extLst>
          </p:cNvPr>
          <p:cNvCxnSpPr/>
          <p:nvPr/>
        </p:nvCxnSpPr>
        <p:spPr>
          <a:xfrm>
            <a:off x="1331418" y="1961662"/>
            <a:ext cx="356704"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27" name="Straight Connector 26">
            <a:extLst>
              <a:ext uri="{FF2B5EF4-FFF2-40B4-BE49-F238E27FC236}">
                <a16:creationId xmlns:a16="http://schemas.microsoft.com/office/drawing/2014/main" id="{8A571965-3376-46A6-B2A9-85F6C08494B6}"/>
              </a:ext>
            </a:extLst>
          </p:cNvPr>
          <p:cNvCxnSpPr/>
          <p:nvPr/>
        </p:nvCxnSpPr>
        <p:spPr>
          <a:xfrm>
            <a:off x="2585788" y="1348153"/>
            <a:ext cx="356704" cy="0"/>
          </a:xfrm>
          <a:prstGeom prst="line">
            <a:avLst/>
          </a:prstGeom>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659001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1C697955-2F8B-42BB-8120-61EBCF136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663" y="556250"/>
            <a:ext cx="7344301" cy="5874454"/>
          </a:xfrm>
          <a:prstGeom prst="rect">
            <a:avLst/>
          </a:prstGeom>
        </p:spPr>
      </p:pic>
      <p:cxnSp>
        <p:nvCxnSpPr>
          <p:cNvPr id="5" name="Straight Connector 4">
            <a:extLst>
              <a:ext uri="{FF2B5EF4-FFF2-40B4-BE49-F238E27FC236}">
                <a16:creationId xmlns:a16="http://schemas.microsoft.com/office/drawing/2014/main" id="{74AADAF7-2D3B-4FCE-9479-404EDC57588F}"/>
              </a:ext>
            </a:extLst>
          </p:cNvPr>
          <p:cNvCxnSpPr/>
          <p:nvPr/>
        </p:nvCxnSpPr>
        <p:spPr>
          <a:xfrm>
            <a:off x="2905013" y="3236686"/>
            <a:ext cx="933061"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B58A4D11-90AF-4482-94DF-39A242218050}"/>
              </a:ext>
            </a:extLst>
          </p:cNvPr>
          <p:cNvCxnSpPr/>
          <p:nvPr/>
        </p:nvCxnSpPr>
        <p:spPr>
          <a:xfrm>
            <a:off x="1208878" y="3428999"/>
            <a:ext cx="356704"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7" name="Straight Connector 6">
            <a:extLst>
              <a:ext uri="{FF2B5EF4-FFF2-40B4-BE49-F238E27FC236}">
                <a16:creationId xmlns:a16="http://schemas.microsoft.com/office/drawing/2014/main" id="{DFEC36AA-F553-4477-A5D3-577617E0BF0B}"/>
              </a:ext>
            </a:extLst>
          </p:cNvPr>
          <p:cNvCxnSpPr/>
          <p:nvPr/>
        </p:nvCxnSpPr>
        <p:spPr>
          <a:xfrm>
            <a:off x="2455432" y="2950308"/>
            <a:ext cx="356704"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8" name="Straight Connector 7">
            <a:extLst>
              <a:ext uri="{FF2B5EF4-FFF2-40B4-BE49-F238E27FC236}">
                <a16:creationId xmlns:a16="http://schemas.microsoft.com/office/drawing/2014/main" id="{39F279B4-1C48-4748-A4A6-15297EF3E5E9}"/>
              </a:ext>
            </a:extLst>
          </p:cNvPr>
          <p:cNvCxnSpPr>
            <a:cxnSpLocks/>
          </p:cNvCxnSpPr>
          <p:nvPr/>
        </p:nvCxnSpPr>
        <p:spPr>
          <a:xfrm>
            <a:off x="2805767" y="1719384"/>
            <a:ext cx="1649046"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9" name="Straight Connector 8">
            <a:extLst>
              <a:ext uri="{FF2B5EF4-FFF2-40B4-BE49-F238E27FC236}">
                <a16:creationId xmlns:a16="http://schemas.microsoft.com/office/drawing/2014/main" id="{F24B0C95-E93E-4EF6-84A7-082C806E0615}"/>
              </a:ext>
            </a:extLst>
          </p:cNvPr>
          <p:cNvCxnSpPr/>
          <p:nvPr/>
        </p:nvCxnSpPr>
        <p:spPr>
          <a:xfrm>
            <a:off x="1208878" y="4302369"/>
            <a:ext cx="356704"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0" name="Straight Connector 9">
            <a:extLst>
              <a:ext uri="{FF2B5EF4-FFF2-40B4-BE49-F238E27FC236}">
                <a16:creationId xmlns:a16="http://schemas.microsoft.com/office/drawing/2014/main" id="{69180D84-B1BD-4CD9-A596-608BF9BB415C}"/>
              </a:ext>
            </a:extLst>
          </p:cNvPr>
          <p:cNvCxnSpPr/>
          <p:nvPr/>
        </p:nvCxnSpPr>
        <p:spPr>
          <a:xfrm>
            <a:off x="1208878" y="3587262"/>
            <a:ext cx="356704"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2" name="Straight Connector 11">
            <a:extLst>
              <a:ext uri="{FF2B5EF4-FFF2-40B4-BE49-F238E27FC236}">
                <a16:creationId xmlns:a16="http://schemas.microsoft.com/office/drawing/2014/main" id="{9896B86A-A8D0-4F68-B5FA-86458AAA3BF0}"/>
              </a:ext>
            </a:extLst>
          </p:cNvPr>
          <p:cNvCxnSpPr>
            <a:cxnSpLocks/>
          </p:cNvCxnSpPr>
          <p:nvPr/>
        </p:nvCxnSpPr>
        <p:spPr>
          <a:xfrm>
            <a:off x="1387230" y="2684584"/>
            <a:ext cx="1649046" cy="0"/>
          </a:xfrm>
          <a:prstGeom prst="line">
            <a:avLst/>
          </a:prstGeom>
        </p:spPr>
        <p:style>
          <a:lnRef idx="2">
            <a:schemeClr val="accent4"/>
          </a:lnRef>
          <a:fillRef idx="0">
            <a:schemeClr val="accent4"/>
          </a:fillRef>
          <a:effectRef idx="1">
            <a:schemeClr val="accent4"/>
          </a:effectRef>
          <a:fontRef idx="minor">
            <a:schemeClr val="tx1"/>
          </a:fontRef>
        </p:style>
      </p:cxnSp>
      <p:sp>
        <p:nvSpPr>
          <p:cNvPr id="13" name="Rectangle: Rounded Corners 12">
            <a:extLst>
              <a:ext uri="{FF2B5EF4-FFF2-40B4-BE49-F238E27FC236}">
                <a16:creationId xmlns:a16="http://schemas.microsoft.com/office/drawing/2014/main" id="{FCF4374F-4DB3-45E4-A7D1-9900D880C958}"/>
              </a:ext>
            </a:extLst>
          </p:cNvPr>
          <p:cNvSpPr/>
          <p:nvPr/>
        </p:nvSpPr>
        <p:spPr>
          <a:xfrm>
            <a:off x="8785498" y="1413587"/>
            <a:ext cx="2088055" cy="403082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End of process Data</a:t>
            </a:r>
          </a:p>
        </p:txBody>
      </p:sp>
    </p:spTree>
    <p:extLst>
      <p:ext uri="{BB962C8B-B14F-4D97-AF65-F5344CB8AC3E}">
        <p14:creationId xmlns:p14="http://schemas.microsoft.com/office/powerpoint/2010/main" val="166966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CE0017CE-439B-4CF2-B848-54F8D8D95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 y="0"/>
            <a:ext cx="12188971" cy="6858000"/>
          </a:xfrm>
          <a:prstGeom prst="rect">
            <a:avLst/>
          </a:prstGeom>
        </p:spPr>
      </p:pic>
      <p:cxnSp>
        <p:nvCxnSpPr>
          <p:cNvPr id="5" name="Straight Connector 4">
            <a:extLst>
              <a:ext uri="{FF2B5EF4-FFF2-40B4-BE49-F238E27FC236}">
                <a16:creationId xmlns:a16="http://schemas.microsoft.com/office/drawing/2014/main" id="{06B257E1-4D8D-4305-BEC7-321E4156B18C}"/>
              </a:ext>
            </a:extLst>
          </p:cNvPr>
          <p:cNvCxnSpPr/>
          <p:nvPr/>
        </p:nvCxnSpPr>
        <p:spPr>
          <a:xfrm>
            <a:off x="2895521" y="2290306"/>
            <a:ext cx="1959429"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6" name="Straight Connector 5">
            <a:extLst>
              <a:ext uri="{FF2B5EF4-FFF2-40B4-BE49-F238E27FC236}">
                <a16:creationId xmlns:a16="http://schemas.microsoft.com/office/drawing/2014/main" id="{859C8B7C-0B56-469C-8DED-1751ED61D9CF}"/>
              </a:ext>
            </a:extLst>
          </p:cNvPr>
          <p:cNvCxnSpPr/>
          <p:nvPr/>
        </p:nvCxnSpPr>
        <p:spPr>
          <a:xfrm>
            <a:off x="648598" y="5459444"/>
            <a:ext cx="1959429" cy="0"/>
          </a:xfrm>
          <a:prstGeom prst="line">
            <a:avLst/>
          </a:prstGeom>
        </p:spPr>
        <p:style>
          <a:lnRef idx="2">
            <a:schemeClr val="accent3"/>
          </a:lnRef>
          <a:fillRef idx="0">
            <a:schemeClr val="accent3"/>
          </a:fillRef>
          <a:effectRef idx="1">
            <a:schemeClr val="accent3"/>
          </a:effectRef>
          <a:fontRef idx="minor">
            <a:schemeClr val="tx1"/>
          </a:fontRef>
        </p:style>
      </p:cxnSp>
      <p:sp>
        <p:nvSpPr>
          <p:cNvPr id="7" name="Arrow: Right 6">
            <a:extLst>
              <a:ext uri="{FF2B5EF4-FFF2-40B4-BE49-F238E27FC236}">
                <a16:creationId xmlns:a16="http://schemas.microsoft.com/office/drawing/2014/main" id="{9FC34F22-AD63-4F1D-8AF8-49E3B0511A57}"/>
              </a:ext>
            </a:extLst>
          </p:cNvPr>
          <p:cNvSpPr/>
          <p:nvPr/>
        </p:nvSpPr>
        <p:spPr>
          <a:xfrm rot="1334407">
            <a:off x="6063651" y="3543446"/>
            <a:ext cx="2203939" cy="84818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vert="horz" rtlCol="0" anchor="ctr"/>
          <a:lstStyle/>
          <a:p>
            <a:pPr algn="ctr"/>
            <a:r>
              <a:rPr lang="en-GB" sz="1200" dirty="0">
                <a:latin typeface="Microsoft Sans Serif" panose="020B0604020202020204" pitchFamily="34" charset="0"/>
                <a:ea typeface="Microsoft Sans Serif" panose="020B0604020202020204" pitchFamily="34" charset="0"/>
                <a:cs typeface="Microsoft Sans Serif" panose="020B0604020202020204" pitchFamily="34" charset="0"/>
              </a:rPr>
              <a:t>Data comes from CSV file</a:t>
            </a:r>
          </a:p>
        </p:txBody>
      </p:sp>
    </p:spTree>
    <p:extLst>
      <p:ext uri="{BB962C8B-B14F-4D97-AF65-F5344CB8AC3E}">
        <p14:creationId xmlns:p14="http://schemas.microsoft.com/office/powerpoint/2010/main" val="2190178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CF327D27-A87D-42D6-BC61-2E9569613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804" y="321734"/>
            <a:ext cx="3873560" cy="2905170"/>
          </a:xfrm>
          <a:prstGeom prst="rect">
            <a:avLst/>
          </a:prstGeom>
        </p:spPr>
      </p:pic>
      <p:pic>
        <p:nvPicPr>
          <p:cNvPr id="3" name="Picture 2" descr="Chart, bar chart, histogram&#10;&#10;Description automatically generated">
            <a:extLst>
              <a:ext uri="{FF2B5EF4-FFF2-40B4-BE49-F238E27FC236}">
                <a16:creationId xmlns:a16="http://schemas.microsoft.com/office/drawing/2014/main" id="{36CCDA58-C523-4FEC-8068-AD22D2439B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209" y="3631096"/>
            <a:ext cx="3680747" cy="2760560"/>
          </a:xfrm>
          <a:prstGeom prst="rect">
            <a:avLst/>
          </a:prstGeom>
        </p:spPr>
      </p:pic>
      <p:sp>
        <p:nvSpPr>
          <p:cNvPr id="12" name="Rectangle 11">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graphical user interface&#10;&#10;Description automatically generated">
            <a:extLst>
              <a:ext uri="{FF2B5EF4-FFF2-40B4-BE49-F238E27FC236}">
                <a16:creationId xmlns:a16="http://schemas.microsoft.com/office/drawing/2014/main" id="{83696898-F1E4-4B32-B3E8-EC878B40B4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034" y="1185990"/>
            <a:ext cx="5426764" cy="4341410"/>
          </a:xfrm>
          <a:prstGeom prst="rect">
            <a:avLst/>
          </a:prstGeom>
        </p:spPr>
      </p:pic>
      <p:sp>
        <p:nvSpPr>
          <p:cNvPr id="8" name="TextBox 7">
            <a:extLst>
              <a:ext uri="{FF2B5EF4-FFF2-40B4-BE49-F238E27FC236}">
                <a16:creationId xmlns:a16="http://schemas.microsoft.com/office/drawing/2014/main" id="{9F0DDC99-C931-4801-AC3E-6277E992FA8B}"/>
              </a:ext>
            </a:extLst>
          </p:cNvPr>
          <p:cNvSpPr txBox="1"/>
          <p:nvPr/>
        </p:nvSpPr>
        <p:spPr>
          <a:xfrm>
            <a:off x="1998773" y="6433337"/>
            <a:ext cx="2052735" cy="369332"/>
          </a:xfrm>
          <a:prstGeom prst="rect">
            <a:avLst/>
          </a:prstGeom>
          <a:noFill/>
        </p:spPr>
        <p:txBody>
          <a:bodyPr wrap="square" rtlCol="0" anchor="b">
            <a:spAutoFit/>
          </a:bodyPr>
          <a:lstStyle/>
          <a:p>
            <a:pPr algn="ctr"/>
            <a:r>
              <a:rPr lang="en-GB" dirty="0">
                <a:solidFill>
                  <a:srgbClr val="7030A0"/>
                </a:solidFill>
                <a:latin typeface="Microsoft Sans Serif" panose="020B0604020202020204" pitchFamily="34" charset="0"/>
                <a:ea typeface="Microsoft Sans Serif" panose="020B0604020202020204" pitchFamily="34" charset="0"/>
                <a:cs typeface="Microsoft Sans Serif" panose="020B0604020202020204" pitchFamily="34" charset="0"/>
              </a:rPr>
              <a:t>Entities by gravity</a:t>
            </a:r>
          </a:p>
        </p:txBody>
      </p:sp>
      <p:sp>
        <p:nvSpPr>
          <p:cNvPr id="13" name="TextBox 12">
            <a:extLst>
              <a:ext uri="{FF2B5EF4-FFF2-40B4-BE49-F238E27FC236}">
                <a16:creationId xmlns:a16="http://schemas.microsoft.com/office/drawing/2014/main" id="{CC7DE598-AB67-4980-9407-F6E8F5CE01FB}"/>
              </a:ext>
            </a:extLst>
          </p:cNvPr>
          <p:cNvSpPr txBox="1"/>
          <p:nvPr/>
        </p:nvSpPr>
        <p:spPr>
          <a:xfrm>
            <a:off x="1998772" y="3056258"/>
            <a:ext cx="2052735" cy="369332"/>
          </a:xfrm>
          <a:prstGeom prst="rect">
            <a:avLst/>
          </a:prstGeom>
          <a:noFill/>
        </p:spPr>
        <p:txBody>
          <a:bodyPr wrap="square" rtlCol="0" anchor="b">
            <a:spAutoFit/>
          </a:bodyPr>
          <a:lstStyle/>
          <a:p>
            <a:pPr algn="ctr"/>
            <a:r>
              <a:rPr lang="en-GB" dirty="0">
                <a:solidFill>
                  <a:srgbClr val="7030A0"/>
                </a:solidFill>
                <a:latin typeface="Microsoft Sans Serif" panose="020B0604020202020204" pitchFamily="34" charset="0"/>
                <a:ea typeface="Microsoft Sans Serif" panose="020B0604020202020204" pitchFamily="34" charset="0"/>
                <a:cs typeface="Microsoft Sans Serif" panose="020B0604020202020204" pitchFamily="34" charset="0"/>
              </a:rPr>
              <a:t>Summary of orbits</a:t>
            </a:r>
          </a:p>
        </p:txBody>
      </p:sp>
      <p:sp>
        <p:nvSpPr>
          <p:cNvPr id="15" name="TextBox 14">
            <a:extLst>
              <a:ext uri="{FF2B5EF4-FFF2-40B4-BE49-F238E27FC236}">
                <a16:creationId xmlns:a16="http://schemas.microsoft.com/office/drawing/2014/main" id="{C70F0BAD-8A58-48EB-885D-50EC2D0841E8}"/>
              </a:ext>
            </a:extLst>
          </p:cNvPr>
          <p:cNvSpPr txBox="1"/>
          <p:nvPr/>
        </p:nvSpPr>
        <p:spPr>
          <a:xfrm>
            <a:off x="7852496" y="5604906"/>
            <a:ext cx="2052735" cy="369332"/>
          </a:xfrm>
          <a:prstGeom prst="rect">
            <a:avLst/>
          </a:prstGeom>
          <a:noFill/>
        </p:spPr>
        <p:txBody>
          <a:bodyPr wrap="square" rtlCol="0" anchor="b">
            <a:spAutoFit/>
          </a:bodyPr>
          <a:lstStyle/>
          <a:p>
            <a:pPr algn="ctr"/>
            <a:r>
              <a:rPr lang="en-GB" dirty="0">
                <a:solidFill>
                  <a:srgbClr val="7030A0"/>
                </a:solidFill>
                <a:latin typeface="Microsoft Sans Serif" panose="020B0604020202020204" pitchFamily="34" charset="0"/>
                <a:ea typeface="Microsoft Sans Serif" panose="020B0604020202020204" pitchFamily="34" charset="0"/>
                <a:cs typeface="Microsoft Sans Serif" panose="020B0604020202020204" pitchFamily="34" charset="0"/>
              </a:rPr>
              <a:t>Animate gravities</a:t>
            </a:r>
          </a:p>
        </p:txBody>
      </p:sp>
    </p:spTree>
    <p:extLst>
      <p:ext uri="{BB962C8B-B14F-4D97-AF65-F5344CB8AC3E}">
        <p14:creationId xmlns:p14="http://schemas.microsoft.com/office/powerpoint/2010/main" val="2114434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AA3CC463-F933-4AC4-86E1-5AC14B0C3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3">
            <a:extLst>
              <a:ext uri="{FF2B5EF4-FFF2-40B4-BE49-F238E27FC236}">
                <a16:creationId xmlns:a16="http://schemas.microsoft.com/office/drawing/2014/main" id="{6025D2DB-A12A-44DB-B00E-F4D622329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4180332" cy="2788074"/>
          </a:xfrm>
          <a:prstGeom prst="rect">
            <a:avLst/>
          </a:prstGeom>
          <a:solidFill>
            <a:srgbClr val="FFFFFF"/>
          </a:solidFill>
          <a:ln w="19050">
            <a:solidFill>
              <a:srgbClr val="FEAF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text, application&#10;&#10;Description automatically generated">
            <a:extLst>
              <a:ext uri="{FF2B5EF4-FFF2-40B4-BE49-F238E27FC236}">
                <a16:creationId xmlns:a16="http://schemas.microsoft.com/office/drawing/2014/main" id="{768F90DD-A85D-4EBB-B100-B375D4434A3E}"/>
              </a:ext>
            </a:extLst>
          </p:cNvPr>
          <p:cNvPicPr>
            <a:picLocks noChangeAspect="1"/>
          </p:cNvPicPr>
          <p:nvPr/>
        </p:nvPicPr>
        <p:blipFill rotWithShape="1">
          <a:blip r:embed="rId2">
            <a:extLst>
              <a:ext uri="{28A0092B-C50C-407E-A947-70E740481C1C}">
                <a14:useLocalDpi xmlns:a14="http://schemas.microsoft.com/office/drawing/2010/main" val="0"/>
              </a:ext>
            </a:extLst>
          </a:blip>
          <a:srcRect r="29192" b="3"/>
          <a:stretch/>
        </p:blipFill>
        <p:spPr>
          <a:xfrm>
            <a:off x="1454388" y="643467"/>
            <a:ext cx="2191266" cy="2475653"/>
          </a:xfrm>
          <a:prstGeom prst="rect">
            <a:avLst/>
          </a:prstGeom>
        </p:spPr>
      </p:pic>
      <p:sp>
        <p:nvSpPr>
          <p:cNvPr id="11" name="Rectangle 15">
            <a:extLst>
              <a:ext uri="{FF2B5EF4-FFF2-40B4-BE49-F238E27FC236}">
                <a16:creationId xmlns:a16="http://schemas.microsoft.com/office/drawing/2014/main" id="{CE7E7877-F64E-4EEA-B778-138031EFF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4180332" cy="2788074"/>
          </a:xfrm>
          <a:prstGeom prst="rect">
            <a:avLst/>
          </a:prstGeom>
          <a:solidFill>
            <a:srgbClr val="FFFFFF"/>
          </a:solidFill>
          <a:ln w="19050">
            <a:solidFill>
              <a:srgbClr val="FEAF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10;&#10;Description automatically generated">
            <a:extLst>
              <a:ext uri="{FF2B5EF4-FFF2-40B4-BE49-F238E27FC236}">
                <a16:creationId xmlns:a16="http://schemas.microsoft.com/office/drawing/2014/main" id="{BD070E23-40AB-4D66-8C23-45C5B0ECD5EA}"/>
              </a:ext>
            </a:extLst>
          </p:cNvPr>
          <p:cNvPicPr>
            <a:picLocks noChangeAspect="1"/>
          </p:cNvPicPr>
          <p:nvPr/>
        </p:nvPicPr>
        <p:blipFill rotWithShape="1">
          <a:blip r:embed="rId3">
            <a:extLst>
              <a:ext uri="{28A0092B-C50C-407E-A947-70E740481C1C}">
                <a14:useLocalDpi xmlns:a14="http://schemas.microsoft.com/office/drawing/2010/main" val="0"/>
              </a:ext>
            </a:extLst>
          </a:blip>
          <a:srcRect l="19639" r="52839" b="2"/>
          <a:stretch/>
        </p:blipFill>
        <p:spPr>
          <a:xfrm>
            <a:off x="1461612" y="3748194"/>
            <a:ext cx="2176818" cy="2471631"/>
          </a:xfrm>
          <a:prstGeom prst="rect">
            <a:avLst/>
          </a:prstGeom>
        </p:spPr>
      </p:pic>
      <p:sp>
        <p:nvSpPr>
          <p:cNvPr id="13" name="Rectangle 17">
            <a:extLst>
              <a:ext uri="{FF2B5EF4-FFF2-40B4-BE49-F238E27FC236}">
                <a16:creationId xmlns:a16="http://schemas.microsoft.com/office/drawing/2014/main" id="{7DD6C4F3-70FD-4F13-919C-702EE4886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0596" y="487090"/>
            <a:ext cx="6741849" cy="5897880"/>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 text, application&#10;&#10;Description automatically generated">
            <a:extLst>
              <a:ext uri="{FF2B5EF4-FFF2-40B4-BE49-F238E27FC236}">
                <a16:creationId xmlns:a16="http://schemas.microsoft.com/office/drawing/2014/main" id="{C239435E-9846-4B3C-8C28-43FCB45F3D21}"/>
              </a:ext>
            </a:extLst>
          </p:cNvPr>
          <p:cNvPicPr>
            <a:picLocks noChangeAspect="1"/>
          </p:cNvPicPr>
          <p:nvPr/>
        </p:nvPicPr>
        <p:blipFill rotWithShape="1">
          <a:blip r:embed="rId4">
            <a:extLst>
              <a:ext uri="{28A0092B-C50C-407E-A947-70E740481C1C}">
                <a14:useLocalDpi xmlns:a14="http://schemas.microsoft.com/office/drawing/2010/main" val="0"/>
              </a:ext>
            </a:extLst>
          </a:blip>
          <a:srcRect l="8040" r="11958" b="-3"/>
          <a:stretch/>
        </p:blipFill>
        <p:spPr>
          <a:xfrm>
            <a:off x="5564286" y="650497"/>
            <a:ext cx="5571040" cy="5571066"/>
          </a:xfrm>
          <a:prstGeom prst="rect">
            <a:avLst/>
          </a:prstGeom>
        </p:spPr>
      </p:pic>
    </p:spTree>
    <p:extLst>
      <p:ext uri="{BB962C8B-B14F-4D97-AF65-F5344CB8AC3E}">
        <p14:creationId xmlns:p14="http://schemas.microsoft.com/office/powerpoint/2010/main" val="3760635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30085-C0EE-46F8-B066-8E99D6491D2B}"/>
              </a:ext>
            </a:extLst>
          </p:cNvPr>
          <p:cNvSpPr>
            <a:spLocks noGrp="1"/>
          </p:cNvSpPr>
          <p:nvPr>
            <p:ph type="title"/>
          </p:nvPr>
        </p:nvSpPr>
        <p:spPr/>
        <p:txBody>
          <a:bodyPr>
            <a:normAutofit fontScale="90000"/>
          </a:bodyPr>
          <a:lstStyle/>
          <a:p>
            <a:pPr>
              <a:lnSpc>
                <a:spcPct val="115000"/>
              </a:lnSpc>
              <a:spcBef>
                <a:spcPts val="2400"/>
              </a:spcBef>
            </a:pPr>
            <a:br>
              <a:rPr lang="en-IN" sz="18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rPr>
            </a:br>
            <a:br>
              <a:rPr lang="en-IN" sz="18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rPr>
            </a:br>
            <a:br>
              <a:rPr lang="en-IN" sz="18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rPr>
            </a:br>
            <a:br>
              <a:rPr lang="en-IN" sz="18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rPr>
            </a:br>
            <a:r>
              <a:rPr lang="en-IN" sz="3600" b="1" kern="0" dirty="0">
                <a:solidFill>
                  <a:srgbClr val="365F9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Conclusion</a:t>
            </a:r>
            <a:br>
              <a:rPr lang="en-IN" sz="18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C99DF83-8778-433F-8325-BC97A06E42DC}"/>
              </a:ext>
            </a:extLst>
          </p:cNvPr>
          <p:cNvSpPr>
            <a:spLocks noGrp="1"/>
          </p:cNvSpPr>
          <p:nvPr>
            <p:ph idx="1"/>
          </p:nvPr>
        </p:nvSpPr>
        <p:spPr/>
        <p:txBody>
          <a:bodyPr>
            <a:normAutofit/>
          </a:bodyPr>
          <a:lstStyle/>
          <a:p>
            <a:pPr>
              <a:lnSpc>
                <a:spcPct val="150000"/>
              </a:lnSpc>
            </a:pPr>
            <a:r>
              <a:rPr lang="en-GB" dirty="0">
                <a:effectLst/>
                <a:latin typeface="Microsoft Sans Serif" panose="020B0604020202020204" pitchFamily="34" charset="0"/>
                <a:ea typeface="Microsoft Sans Serif" panose="020B0604020202020204" pitchFamily="34" charset="0"/>
                <a:cs typeface="Microsoft Sans Serif" panose="020B0604020202020204" pitchFamily="34" charset="0"/>
              </a:rPr>
              <a:t>Finally solar system project successfully completed. At this stage I can now loaded CSV file data into a list to process and visualize and export data via json file format using OOP abstract method.</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888930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30085-C0EE-46F8-B066-8E99D6491D2B}"/>
              </a:ext>
            </a:extLst>
          </p:cNvPr>
          <p:cNvSpPr>
            <a:spLocks noGrp="1"/>
          </p:cNvSpPr>
          <p:nvPr>
            <p:ph type="title"/>
          </p:nvPr>
        </p:nvSpPr>
        <p:spPr/>
        <p:txBody>
          <a:bodyPr/>
          <a:lstStyle/>
          <a:p>
            <a:r>
              <a:rPr lang="en-IN" dirty="0">
                <a:latin typeface="Trebuchet MS" panose="020B0603020202020204" pitchFamily="34" charset="0"/>
              </a:rPr>
              <a:t>Thankyou !</a:t>
            </a:r>
          </a:p>
        </p:txBody>
      </p:sp>
    </p:spTree>
    <p:extLst>
      <p:ext uri="{BB962C8B-B14F-4D97-AF65-F5344CB8AC3E}">
        <p14:creationId xmlns:p14="http://schemas.microsoft.com/office/powerpoint/2010/main" val="102253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30085-C0EE-46F8-B066-8E99D6491D2B}"/>
              </a:ext>
            </a:extLst>
          </p:cNvPr>
          <p:cNvSpPr>
            <a:spLocks noGrp="1"/>
          </p:cNvSpPr>
          <p:nvPr>
            <p:ph type="title"/>
          </p:nvPr>
        </p:nvSpPr>
        <p:spPr/>
        <p:txBody>
          <a:bodyPr/>
          <a:lstStyle/>
          <a:p>
            <a:r>
              <a:rPr lang="en-IN" dirty="0">
                <a:latin typeface="Microsoft Sans Serif" panose="020B0604020202020204" pitchFamily="34" charset="0"/>
                <a:ea typeface="Microsoft Sans Serif" panose="020B0604020202020204" pitchFamily="34" charset="0"/>
                <a:cs typeface="Microsoft Sans Serif" panose="020B0604020202020204" pitchFamily="34" charset="0"/>
              </a:rPr>
              <a:t>Introduction</a:t>
            </a:r>
          </a:p>
        </p:txBody>
      </p:sp>
      <p:sp>
        <p:nvSpPr>
          <p:cNvPr id="3" name="Content Placeholder 2">
            <a:extLst>
              <a:ext uri="{FF2B5EF4-FFF2-40B4-BE49-F238E27FC236}">
                <a16:creationId xmlns:a16="http://schemas.microsoft.com/office/drawing/2014/main" id="{3C99DF83-8778-433F-8325-BC97A06E42DC}"/>
              </a:ext>
            </a:extLst>
          </p:cNvPr>
          <p:cNvSpPr>
            <a:spLocks noGrp="1"/>
          </p:cNvSpPr>
          <p:nvPr>
            <p:ph idx="1"/>
          </p:nvPr>
        </p:nvSpPr>
        <p:spPr/>
        <p:txBody>
          <a:bodyPr>
            <a:normAutofit/>
          </a:bodyPr>
          <a:lstStyle/>
          <a:p>
            <a:pPr>
              <a:lnSpc>
                <a:spcPct val="150000"/>
              </a:lnSpc>
            </a:pPr>
            <a:r>
              <a:rPr lang="en-GB" dirty="0">
                <a:effectLst/>
                <a:latin typeface="Microsoft Sans Serif" panose="020B0604020202020204" pitchFamily="34" charset="0"/>
                <a:ea typeface="Microsoft Sans Serif" panose="020B0604020202020204" pitchFamily="34" charset="0"/>
                <a:cs typeface="Microsoft Sans Serif" panose="020B0604020202020204" pitchFamily="34" charset="0"/>
              </a:rPr>
              <a:t>The task here is to create a software application that can be used to display and process solar system data. The data will be present in a CSV file format and the data will cover non-planets and planets present in the solar system.</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4021624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30085-C0EE-46F8-B066-8E99D6491D2B}"/>
              </a:ext>
            </a:extLst>
          </p:cNvPr>
          <p:cNvSpPr>
            <a:spLocks noGrp="1"/>
          </p:cNvSpPr>
          <p:nvPr>
            <p:ph type="title"/>
          </p:nvPr>
        </p:nvSpPr>
        <p:spPr/>
        <p:txBody>
          <a:bodyPr/>
          <a:lstStyle/>
          <a:p>
            <a:r>
              <a:rPr lang="en-IN" sz="2400" b="1" kern="0" dirty="0">
                <a:solidFill>
                  <a:srgbClr val="365F9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Methodology</a:t>
            </a:r>
            <a:br>
              <a:rPr lang="en-IN" sz="1800" b="1" kern="0" dirty="0">
                <a:solidFill>
                  <a:srgbClr val="365F9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b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Content Placeholder 2">
            <a:extLst>
              <a:ext uri="{FF2B5EF4-FFF2-40B4-BE49-F238E27FC236}">
                <a16:creationId xmlns:a16="http://schemas.microsoft.com/office/drawing/2014/main" id="{3C99DF83-8778-433F-8325-BC97A06E42DC}"/>
              </a:ext>
            </a:extLst>
          </p:cNvPr>
          <p:cNvSpPr>
            <a:spLocks noGrp="1"/>
          </p:cNvSpPr>
          <p:nvPr>
            <p:ph idx="1"/>
          </p:nvPr>
        </p:nvSpPr>
        <p:spPr/>
        <p:txBody>
          <a:bodyPr>
            <a:normAutofit/>
          </a:bodyPr>
          <a:lstStyle/>
          <a:p>
            <a:pPr>
              <a:lnSpc>
                <a:spcPct val="150000"/>
              </a:lnSpc>
            </a:pPr>
            <a:r>
              <a:rPr lang="en-GB" sz="20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There are a series of steps required to be taken to form the application. The primary step is going to be to show the welcome message stating, ‘Solar Record Management System’. The menu containing the options: Load data, process data, visualize data, save data and exit will be displayed. These steps are then enforced as per user requirements.</a:t>
            </a:r>
            <a:endParaRPr lang="en-IN"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4059584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30085-C0EE-46F8-B066-8E99D6491D2B}"/>
              </a:ext>
            </a:extLst>
          </p:cNvPr>
          <p:cNvSpPr>
            <a:spLocks noGrp="1"/>
          </p:cNvSpPr>
          <p:nvPr>
            <p:ph type="title"/>
          </p:nvPr>
        </p:nvSpPr>
        <p:spPr/>
        <p:txBody>
          <a:bodyPr>
            <a:normAutofit/>
          </a:bodyPr>
          <a:lstStyle/>
          <a:p>
            <a:r>
              <a:rPr lang="en-IN" sz="3600" b="1" kern="0" dirty="0">
                <a:solidFill>
                  <a:srgbClr val="365F9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Results and Discussion</a:t>
            </a:r>
            <a:endParaRPr lang="en-IN"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5" name="Content Placeholder 4">
            <a:extLst>
              <a:ext uri="{FF2B5EF4-FFF2-40B4-BE49-F238E27FC236}">
                <a16:creationId xmlns:a16="http://schemas.microsoft.com/office/drawing/2014/main" id="{2DDD226A-5A96-45E5-A0D5-E00F5A3A4316}"/>
              </a:ext>
            </a:extLst>
          </p:cNvPr>
          <p:cNvSpPr>
            <a:spLocks noGrp="1"/>
          </p:cNvSpPr>
          <p:nvPr>
            <p:ph idx="1"/>
          </p:nvPr>
        </p:nvSpPr>
        <p:spPr/>
        <p:txBody>
          <a:bodyPr/>
          <a:lstStyle/>
          <a:p>
            <a:pPr marL="0" indent="0">
              <a:buNone/>
            </a:pPr>
            <a:r>
              <a:rPr lang="en-GB" dirty="0">
                <a:latin typeface="Microsoft Sans Serif" panose="020B0604020202020204" pitchFamily="34" charset="0"/>
                <a:ea typeface="Microsoft Sans Serif" panose="020B0604020202020204" pitchFamily="34" charset="0"/>
                <a:cs typeface="Microsoft Sans Serif" panose="020B0604020202020204" pitchFamily="34" charset="0"/>
              </a:rPr>
              <a:t>There are four part in this systems. Which are as follows:</a:t>
            </a:r>
          </a:p>
          <a:p>
            <a:pPr>
              <a:buFont typeface="Wingdings" panose="05000000000000000000" pitchFamily="2" charset="2"/>
              <a:buChar char="v"/>
            </a:pPr>
            <a:r>
              <a:rPr lang="en-GB" dirty="0">
                <a:latin typeface="Microsoft Sans Serif" panose="020B0604020202020204" pitchFamily="34" charset="0"/>
                <a:ea typeface="Microsoft Sans Serif" panose="020B0604020202020204" pitchFamily="34" charset="0"/>
                <a:cs typeface="Microsoft Sans Serif" panose="020B0604020202020204" pitchFamily="34" charset="0"/>
              </a:rPr>
              <a:t>Data loaded from CSV file</a:t>
            </a:r>
          </a:p>
          <a:p>
            <a:pPr>
              <a:buFont typeface="Wingdings" panose="05000000000000000000" pitchFamily="2" charset="2"/>
              <a:buChar char="v"/>
            </a:pPr>
            <a:r>
              <a:rPr lang="en-GB" dirty="0">
                <a:latin typeface="Microsoft Sans Serif" panose="020B0604020202020204" pitchFamily="34" charset="0"/>
                <a:ea typeface="Microsoft Sans Serif" panose="020B0604020202020204" pitchFamily="34" charset="0"/>
                <a:cs typeface="Microsoft Sans Serif" panose="020B0604020202020204" pitchFamily="34" charset="0"/>
              </a:rPr>
              <a:t>Data process</a:t>
            </a:r>
          </a:p>
          <a:p>
            <a:pPr>
              <a:buFont typeface="Wingdings" panose="05000000000000000000" pitchFamily="2" charset="2"/>
              <a:buChar char="v"/>
            </a:pPr>
            <a:r>
              <a:rPr lang="en-GB" dirty="0">
                <a:latin typeface="Microsoft Sans Serif" panose="020B0604020202020204" pitchFamily="34" charset="0"/>
                <a:ea typeface="Microsoft Sans Serif" panose="020B0604020202020204" pitchFamily="34" charset="0"/>
                <a:cs typeface="Microsoft Sans Serif" panose="020B0604020202020204" pitchFamily="34" charset="0"/>
              </a:rPr>
              <a:t>Data visualize and animated</a:t>
            </a:r>
          </a:p>
          <a:p>
            <a:pPr>
              <a:buFont typeface="Wingdings" panose="05000000000000000000" pitchFamily="2" charset="2"/>
              <a:buChar char="v"/>
            </a:pPr>
            <a:r>
              <a:rPr lang="en-GB" dirty="0">
                <a:latin typeface="Microsoft Sans Serif" panose="020B0604020202020204" pitchFamily="34" charset="0"/>
                <a:ea typeface="Microsoft Sans Serif" panose="020B0604020202020204" pitchFamily="34" charset="0"/>
                <a:cs typeface="Microsoft Sans Serif" panose="020B0604020202020204" pitchFamily="34" charset="0"/>
              </a:rPr>
              <a:t>Data Export as JSON format</a:t>
            </a:r>
          </a:p>
          <a:p>
            <a:endParaRPr lang="en-GB" dirty="0"/>
          </a:p>
        </p:txBody>
      </p:sp>
    </p:spTree>
    <p:extLst>
      <p:ext uri="{BB962C8B-B14F-4D97-AF65-F5344CB8AC3E}">
        <p14:creationId xmlns:p14="http://schemas.microsoft.com/office/powerpoint/2010/main" val="2690831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5" name="Rectangle 11">
            <a:extLst>
              <a:ext uri="{FF2B5EF4-FFF2-40B4-BE49-F238E27FC236}">
                <a16:creationId xmlns:a16="http://schemas.microsoft.com/office/drawing/2014/main" id="{B0393412-BB8B-4EC9-A88D-93917FA474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11227442" cy="5883295"/>
          </a:xfrm>
          <a:prstGeom prst="rect">
            <a:avLst/>
          </a:prstGeom>
          <a:blipFill dpi="0" rotWithShape="1">
            <a:blip r:embed="rId3">
              <a:alphaModFix amt="88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26" name="Rectangle 13">
            <a:extLst>
              <a:ext uri="{FF2B5EF4-FFF2-40B4-BE49-F238E27FC236}">
                <a16:creationId xmlns:a16="http://schemas.microsoft.com/office/drawing/2014/main" id="{68AB7DB4-4BE9-465B-8843-8073715FF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1"/>
            </a:solidFill>
            <a:miter lim="800000"/>
          </a:ln>
        </p:spPr>
        <p:style>
          <a:lnRef idx="1">
            <a:schemeClr val="accent1"/>
          </a:lnRef>
          <a:fillRef idx="3">
            <a:schemeClr val="accent1"/>
          </a:fillRef>
          <a:effectRef idx="2">
            <a:schemeClr val="accent1"/>
          </a:effectRef>
          <a:fontRef idx="minor">
            <a:schemeClr val="lt1"/>
          </a:fontRef>
        </p:style>
      </p:sp>
      <p:cxnSp>
        <p:nvCxnSpPr>
          <p:cNvPr id="16" name="Straight Connector 15">
            <a:extLst>
              <a:ext uri="{FF2B5EF4-FFF2-40B4-BE49-F238E27FC236}">
                <a16:creationId xmlns:a16="http://schemas.microsoft.com/office/drawing/2014/main" id="{AFC431BA-A96A-492C-A2FA-F9F701E385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grpSp>
        <p:nvGrpSpPr>
          <p:cNvPr id="18" name="Group 17">
            <a:extLst>
              <a:ext uri="{FF2B5EF4-FFF2-40B4-BE49-F238E27FC236}">
                <a16:creationId xmlns:a16="http://schemas.microsoft.com/office/drawing/2014/main" id="{79E73055-8C3E-4C1D-88EA-3D22039CDF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288" y="3128956"/>
            <a:ext cx="12234672" cy="658368"/>
            <a:chOff x="-18288" y="3128956"/>
            <a:chExt cx="12234672" cy="658368"/>
          </a:xfrm>
        </p:grpSpPr>
        <p:sp>
          <p:nvSpPr>
            <p:cNvPr id="19" name="Rounded Rectangle 30">
              <a:extLst>
                <a:ext uri="{FF2B5EF4-FFF2-40B4-BE49-F238E27FC236}">
                  <a16:creationId xmlns:a16="http://schemas.microsoft.com/office/drawing/2014/main" id="{FF9A1137-08E4-442C-9270-0F23E380D9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27" name="Picture 19">
              <a:extLst>
                <a:ext uri="{FF2B5EF4-FFF2-40B4-BE49-F238E27FC236}">
                  <a16:creationId xmlns:a16="http://schemas.microsoft.com/office/drawing/2014/main" id="{6A4AC3F5-7F5F-4B49-835E-36CBE45D34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p:nvSpPr>
            <p:cNvPr id="21" name="Rounded Rectangle 32">
              <a:extLst>
                <a:ext uri="{FF2B5EF4-FFF2-40B4-BE49-F238E27FC236}">
                  <a16:creationId xmlns:a16="http://schemas.microsoft.com/office/drawing/2014/main" id="{C79DCCFA-B647-41F3-8C57-D19A61760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28" name="Picture 21">
              <a:extLst>
                <a:ext uri="{FF2B5EF4-FFF2-40B4-BE49-F238E27FC236}">
                  <a16:creationId xmlns:a16="http://schemas.microsoft.com/office/drawing/2014/main" id="{3C7401E9-AF65-4A82-8FB1-401302CD5AB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graphicFrame>
        <p:nvGraphicFramePr>
          <p:cNvPr id="7" name="Content Placeholder 4">
            <a:extLst>
              <a:ext uri="{FF2B5EF4-FFF2-40B4-BE49-F238E27FC236}">
                <a16:creationId xmlns:a16="http://schemas.microsoft.com/office/drawing/2014/main" id="{D580804E-09EF-44A3-ACBF-65135372F6D5}"/>
              </a:ext>
            </a:extLst>
          </p:cNvPr>
          <p:cNvGraphicFramePr>
            <a:graphicFrameLocks noGrp="1"/>
          </p:cNvGraphicFramePr>
          <p:nvPr>
            <p:ph idx="1"/>
            <p:extLst>
              <p:ext uri="{D42A27DB-BD31-4B8C-83A1-F6EECF244321}">
                <p14:modId xmlns:p14="http://schemas.microsoft.com/office/powerpoint/2010/main" val="1206322767"/>
              </p:ext>
            </p:extLst>
          </p:nvPr>
        </p:nvGraphicFramePr>
        <p:xfrm>
          <a:off x="1295401" y="1141046"/>
          <a:ext cx="9717648" cy="473482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69246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aphicFrame>
        <p:nvGraphicFramePr>
          <p:cNvPr id="165" name="Diagram 164">
            <a:extLst>
              <a:ext uri="{FF2B5EF4-FFF2-40B4-BE49-F238E27FC236}">
                <a16:creationId xmlns:a16="http://schemas.microsoft.com/office/drawing/2014/main" id="{9DD05005-7505-4BD8-A5BA-9B1C84F99CE8}"/>
              </a:ext>
            </a:extLst>
          </p:cNvPr>
          <p:cNvGraphicFramePr/>
          <p:nvPr>
            <p:extLst>
              <p:ext uri="{D42A27DB-BD31-4B8C-83A1-F6EECF244321}">
                <p14:modId xmlns:p14="http://schemas.microsoft.com/office/powerpoint/2010/main" val="1021206395"/>
              </p:ext>
            </p:extLst>
          </p:nvPr>
        </p:nvGraphicFramePr>
        <p:xfrm>
          <a:off x="1181195" y="1359494"/>
          <a:ext cx="2478024" cy="14806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Picture 11" descr="Graphical user interface, text, Word&#10;&#10;Description automatically generated with medium confidence">
            <a:extLst>
              <a:ext uri="{FF2B5EF4-FFF2-40B4-BE49-F238E27FC236}">
                <a16:creationId xmlns:a16="http://schemas.microsoft.com/office/drawing/2014/main" id="{FAEE4321-22F9-4F60-8455-1027F7C7671D}"/>
              </a:ext>
            </a:extLst>
          </p:cNvPr>
          <p:cNvPicPr>
            <a:picLocks noChangeAspect="1"/>
          </p:cNvPicPr>
          <p:nvPr/>
        </p:nvPicPr>
        <p:blipFill rotWithShape="1">
          <a:blip r:embed="rId8">
            <a:extLst>
              <a:ext uri="{28A0092B-C50C-407E-A947-70E740481C1C}">
                <a14:useLocalDpi xmlns:a14="http://schemas.microsoft.com/office/drawing/2010/main" val="0"/>
              </a:ext>
            </a:extLst>
          </a:blip>
          <a:srcRect l="1773" r="13667"/>
          <a:stretch/>
        </p:blipFill>
        <p:spPr>
          <a:xfrm>
            <a:off x="4193862" y="3429000"/>
            <a:ext cx="7184913" cy="2741569"/>
          </a:xfrm>
          <a:prstGeom prst="rect">
            <a:avLst/>
          </a:prstGeom>
        </p:spPr>
      </p:pic>
      <p:pic>
        <p:nvPicPr>
          <p:cNvPr id="15" name="Picture 14" descr="Graphical user interface, text, application&#10;&#10;Description automatically generated">
            <a:extLst>
              <a:ext uri="{FF2B5EF4-FFF2-40B4-BE49-F238E27FC236}">
                <a16:creationId xmlns:a16="http://schemas.microsoft.com/office/drawing/2014/main" id="{C6A2E1A3-12E3-47EF-AA22-E29D0CAEC499}"/>
              </a:ext>
            </a:extLst>
          </p:cNvPr>
          <p:cNvPicPr>
            <a:picLocks noChangeAspect="1"/>
          </p:cNvPicPr>
          <p:nvPr/>
        </p:nvPicPr>
        <p:blipFill rotWithShape="1">
          <a:blip r:embed="rId9">
            <a:extLst>
              <a:ext uri="{28A0092B-C50C-407E-A947-70E740481C1C}">
                <a14:useLocalDpi xmlns:a14="http://schemas.microsoft.com/office/drawing/2010/main" val="0"/>
              </a:ext>
            </a:extLst>
          </a:blip>
          <a:srcRect l="6758" r="3360" b="-3"/>
          <a:stretch/>
        </p:blipFill>
        <p:spPr>
          <a:xfrm>
            <a:off x="4193862" y="721979"/>
            <a:ext cx="7184914" cy="2547693"/>
          </a:xfrm>
          <a:prstGeom prst="rect">
            <a:avLst/>
          </a:prstGeom>
        </p:spPr>
      </p:pic>
      <p:sp>
        <p:nvSpPr>
          <p:cNvPr id="336" name="Arrow: Right 335">
            <a:extLst>
              <a:ext uri="{FF2B5EF4-FFF2-40B4-BE49-F238E27FC236}">
                <a16:creationId xmlns:a16="http://schemas.microsoft.com/office/drawing/2014/main" id="{07CF7A18-8978-4C54-B3A4-73B2F975BA39}"/>
              </a:ext>
            </a:extLst>
          </p:cNvPr>
          <p:cNvSpPr/>
          <p:nvPr/>
        </p:nvSpPr>
        <p:spPr>
          <a:xfrm>
            <a:off x="2172405" y="3876633"/>
            <a:ext cx="1486814" cy="1480609"/>
          </a:xfrm>
          <a:prstGeom prst="rightArrow">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grpSp>
        <p:nvGrpSpPr>
          <p:cNvPr id="337" name="Group 336">
            <a:extLst>
              <a:ext uri="{FF2B5EF4-FFF2-40B4-BE49-F238E27FC236}">
                <a16:creationId xmlns:a16="http://schemas.microsoft.com/office/drawing/2014/main" id="{8398DE6F-CBFA-4D5F-A7B7-D92179CC274C}"/>
              </a:ext>
            </a:extLst>
          </p:cNvPr>
          <p:cNvGrpSpPr/>
          <p:nvPr/>
        </p:nvGrpSpPr>
        <p:grpSpPr>
          <a:xfrm>
            <a:off x="1181195" y="3704492"/>
            <a:ext cx="991210" cy="1652750"/>
            <a:chOff x="-1" y="-172141"/>
            <a:chExt cx="991210" cy="1652750"/>
          </a:xfrm>
        </p:grpSpPr>
        <p:sp>
          <p:nvSpPr>
            <p:cNvPr id="338" name="Rectangle: Rounded Corners 337">
              <a:extLst>
                <a:ext uri="{FF2B5EF4-FFF2-40B4-BE49-F238E27FC236}">
                  <a16:creationId xmlns:a16="http://schemas.microsoft.com/office/drawing/2014/main" id="{22B8B8C7-3B79-4A8E-BBB9-7A58B4E8E8C3}"/>
                </a:ext>
              </a:extLst>
            </p:cNvPr>
            <p:cNvSpPr/>
            <p:nvPr/>
          </p:nvSpPr>
          <p:spPr>
            <a:xfrm>
              <a:off x="0" y="0"/>
              <a:ext cx="991209" cy="1480609"/>
            </a:xfrm>
            <a:prstGeom prst="roundRect">
              <a:avLst/>
            </a:prstGeom>
          </p:spPr>
          <p:style>
            <a:lnRef idx="2">
              <a:schemeClr val="accent2">
                <a:shade val="50000"/>
              </a:schemeClr>
            </a:lnRef>
            <a:fillRef idx="1">
              <a:schemeClr val="accent2"/>
            </a:fillRef>
            <a:effectRef idx="0">
              <a:schemeClr val="accent2"/>
            </a:effectRef>
            <a:fontRef idx="minor">
              <a:schemeClr val="lt1"/>
            </a:fontRef>
          </p:style>
        </p:sp>
        <p:sp>
          <p:nvSpPr>
            <p:cNvPr id="339" name="Rectangle: Rounded Corners 5">
              <a:extLst>
                <a:ext uri="{FF2B5EF4-FFF2-40B4-BE49-F238E27FC236}">
                  <a16:creationId xmlns:a16="http://schemas.microsoft.com/office/drawing/2014/main" id="{CD9A7229-804A-4154-96F1-E7149D38015E}"/>
                </a:ext>
              </a:extLst>
            </p:cNvPr>
            <p:cNvSpPr txBox="1"/>
            <p:nvPr/>
          </p:nvSpPr>
          <p:spPr>
            <a:xfrm>
              <a:off x="-1" y="-172141"/>
              <a:ext cx="991210" cy="16527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GB" sz="1100" dirty="0">
                  <a:latin typeface="Microsoft Sans Serif" panose="020B0604020202020204" pitchFamily="34" charset="0"/>
                  <a:ea typeface="Microsoft Sans Serif" panose="020B0604020202020204" pitchFamily="34" charset="0"/>
                  <a:cs typeface="Microsoft Sans Serif" panose="020B0604020202020204" pitchFamily="34" charset="0"/>
                </a:rPr>
                <a:t>Please enter the file path and name with CSV extension</a:t>
              </a:r>
              <a:endParaRPr lang="en-GB" sz="2200" kern="12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grpSp>
    </p:spTree>
    <p:extLst>
      <p:ext uri="{BB962C8B-B14F-4D97-AF65-F5344CB8AC3E}">
        <p14:creationId xmlns:p14="http://schemas.microsoft.com/office/powerpoint/2010/main" val="3838730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58" name="Rectangle 96">
            <a:extLst>
              <a:ext uri="{FF2B5EF4-FFF2-40B4-BE49-F238E27FC236}">
                <a16:creationId xmlns:a16="http://schemas.microsoft.com/office/drawing/2014/main" id="{F6CD8886-7B74-4D12-B872-08E67C6C3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426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9" name="Picture 98">
            <a:extLst>
              <a:ext uri="{FF2B5EF4-FFF2-40B4-BE49-F238E27FC236}">
                <a16:creationId xmlns:a16="http://schemas.microsoft.com/office/drawing/2014/main" id="{133B9362-D18F-4134-8820-B9040E373A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5736" y="28937"/>
            <a:ext cx="12188825" cy="6856214"/>
          </a:xfrm>
          <a:prstGeom prst="rect">
            <a:avLst/>
          </a:prstGeom>
        </p:spPr>
      </p:pic>
      <p:pic>
        <p:nvPicPr>
          <p:cNvPr id="7" name="Picture 6">
            <a:extLst>
              <a:ext uri="{FF2B5EF4-FFF2-40B4-BE49-F238E27FC236}">
                <a16:creationId xmlns:a16="http://schemas.microsoft.com/office/drawing/2014/main" id="{732A06CA-A654-4AB9-A9CA-7FA72FE29B22}"/>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r="22833" b="-2"/>
          <a:stretch/>
        </p:blipFill>
        <p:spPr>
          <a:xfrm>
            <a:off x="628034" y="673313"/>
            <a:ext cx="5370208" cy="5567463"/>
          </a:xfrm>
          <a:prstGeom prst="rect">
            <a:avLst/>
          </a:prstGeom>
        </p:spPr>
      </p:pic>
      <p:pic>
        <p:nvPicPr>
          <p:cNvPr id="9" name="Picture 8" descr="Graphical user interface, text, application, email&#10;&#10;Description automatically generated">
            <a:extLst>
              <a:ext uri="{FF2B5EF4-FFF2-40B4-BE49-F238E27FC236}">
                <a16:creationId xmlns:a16="http://schemas.microsoft.com/office/drawing/2014/main" id="{9049EE35-DEB8-4F68-9EE0-80CEF2EC28FD}"/>
              </a:ext>
            </a:extLst>
          </p:cNvPr>
          <p:cNvPicPr>
            <a:picLocks noChangeAspect="1"/>
          </p:cNvPicPr>
          <p:nvPr/>
        </p:nvPicPr>
        <p:blipFill rotWithShape="1">
          <a:blip r:embed="rId5">
            <a:extLst>
              <a:ext uri="{28A0092B-C50C-407E-A947-70E740481C1C}">
                <a14:useLocalDpi xmlns:a14="http://schemas.microsoft.com/office/drawing/2010/main" val="0"/>
              </a:ext>
            </a:extLst>
          </a:blip>
          <a:srcRect l="9229" r="13604" b="-2"/>
          <a:stretch/>
        </p:blipFill>
        <p:spPr>
          <a:xfrm>
            <a:off x="6159109" y="673313"/>
            <a:ext cx="5370208" cy="5567463"/>
          </a:xfrm>
          <a:prstGeom prst="rect">
            <a:avLst/>
          </a:prstGeom>
        </p:spPr>
      </p:pic>
      <p:grpSp>
        <p:nvGrpSpPr>
          <p:cNvPr id="160" name="Group 100">
            <a:extLst>
              <a:ext uri="{FF2B5EF4-FFF2-40B4-BE49-F238E27FC236}">
                <a16:creationId xmlns:a16="http://schemas.microsoft.com/office/drawing/2014/main" id="{5B5A2449-B51C-4D3A-A926-4CBFF01719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161" name="Rounded Rectangle 21">
              <a:extLst>
                <a:ext uri="{FF2B5EF4-FFF2-40B4-BE49-F238E27FC236}">
                  <a16:creationId xmlns:a16="http://schemas.microsoft.com/office/drawing/2014/main" id="{A5196EED-8A55-41CA-A723-1532B50A7F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62" name="Picture 102">
              <a:extLst>
                <a:ext uri="{FF2B5EF4-FFF2-40B4-BE49-F238E27FC236}">
                  <a16:creationId xmlns:a16="http://schemas.microsoft.com/office/drawing/2014/main" id="{52027171-8057-4B98-BF4A-4E3E8DD4D38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104" name="Rounded Rectangle 27">
              <a:extLst>
                <a:ext uri="{FF2B5EF4-FFF2-40B4-BE49-F238E27FC236}">
                  <a16:creationId xmlns:a16="http://schemas.microsoft.com/office/drawing/2014/main" id="{F3637DD1-5F67-407B-957C-45F97A78A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srgbClr val="171717">
                  <a:alpha val="82745"/>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63" name="Picture 104">
              <a:extLst>
                <a:ext uri="{FF2B5EF4-FFF2-40B4-BE49-F238E27FC236}">
                  <a16:creationId xmlns:a16="http://schemas.microsoft.com/office/drawing/2014/main" id="{4A01E988-3506-4F7F-8552-F52D5802ADC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
        <p:nvSpPr>
          <p:cNvPr id="10" name="TextBox 9">
            <a:extLst>
              <a:ext uri="{FF2B5EF4-FFF2-40B4-BE49-F238E27FC236}">
                <a16:creationId xmlns:a16="http://schemas.microsoft.com/office/drawing/2014/main" id="{AB1A45CA-D7D0-442F-9048-6725B951B99A}"/>
              </a:ext>
            </a:extLst>
          </p:cNvPr>
          <p:cNvSpPr txBox="1"/>
          <p:nvPr/>
        </p:nvSpPr>
        <p:spPr>
          <a:xfrm>
            <a:off x="4241732" y="-140273"/>
            <a:ext cx="4047903" cy="657039"/>
          </a:xfrm>
          <a:prstGeom prst="rect">
            <a:avLst/>
          </a:prstGeom>
          <a:noFill/>
        </p:spPr>
        <p:txBody>
          <a:bodyPr wrap="none" rtlCol="0">
            <a:spAutoFit/>
          </a:bodyPr>
          <a:lstStyle/>
          <a:p>
            <a:pPr>
              <a:lnSpc>
                <a:spcPct val="150000"/>
              </a:lnSpc>
            </a:pPr>
            <a:r>
              <a:rPr lang="en-GB" sz="2800" dirty="0">
                <a:solidFill>
                  <a:schemeClr val="accent2"/>
                </a:solidFill>
                <a:latin typeface="Microsoft Sans Serif" panose="020B0604020202020204" pitchFamily="34" charset="0"/>
                <a:ea typeface="Microsoft Sans Serif" panose="020B0604020202020204" pitchFamily="34" charset="0"/>
                <a:cs typeface="Microsoft Sans Serif" panose="020B0604020202020204" pitchFamily="34" charset="0"/>
              </a:rPr>
              <a:t>Input 2 for Process Data</a:t>
            </a:r>
          </a:p>
        </p:txBody>
      </p:sp>
    </p:spTree>
    <p:extLst>
      <p:ext uri="{BB962C8B-B14F-4D97-AF65-F5344CB8AC3E}">
        <p14:creationId xmlns:p14="http://schemas.microsoft.com/office/powerpoint/2010/main" val="4012694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31" name="Rectangle 9">
            <a:extLst>
              <a:ext uri="{FF2B5EF4-FFF2-40B4-BE49-F238E27FC236}">
                <a16:creationId xmlns:a16="http://schemas.microsoft.com/office/drawing/2014/main" id="{755796EE-5046-41EA-820C-D40096A731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1">
            <a:extLst>
              <a:ext uri="{FF2B5EF4-FFF2-40B4-BE49-F238E27FC236}">
                <a16:creationId xmlns:a16="http://schemas.microsoft.com/office/drawing/2014/main" id="{9502BFEE-C3E2-417C-9D63-9D2671E5C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11" y="350556"/>
            <a:ext cx="11542779" cy="6156888"/>
          </a:xfrm>
          <a:prstGeom prst="rect">
            <a:avLst/>
          </a:prstGeom>
          <a:solidFill>
            <a:srgbClr val="FFFFFF"/>
          </a:solidFill>
          <a:ln w="25400" cap="flat">
            <a:solidFill>
              <a:schemeClr val="accent1"/>
            </a:solidFill>
            <a:miter lim="800000"/>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9410A241-B20B-4E6E-A7C9-EE98B27F9939}"/>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673" y="1047750"/>
            <a:ext cx="5502465" cy="4401971"/>
          </a:xfrm>
          <a:prstGeom prst="rect">
            <a:avLst/>
          </a:prstGeom>
        </p:spPr>
      </p:pic>
      <p:pic>
        <p:nvPicPr>
          <p:cNvPr id="5" name="Picture 4" descr="Graphical user interface, text, application, email&#10;&#10;Description automatically generated">
            <a:extLst>
              <a:ext uri="{FF2B5EF4-FFF2-40B4-BE49-F238E27FC236}">
                <a16:creationId xmlns:a16="http://schemas.microsoft.com/office/drawing/2014/main" id="{72ACBEE4-5403-4BDB-BE9E-480CC44802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5199" y="838200"/>
            <a:ext cx="5871559" cy="4697246"/>
          </a:xfrm>
          <a:prstGeom prst="rect">
            <a:avLst/>
          </a:prstGeom>
        </p:spPr>
      </p:pic>
      <p:sp>
        <p:nvSpPr>
          <p:cNvPr id="6" name="Arrow: Right 5">
            <a:extLst>
              <a:ext uri="{FF2B5EF4-FFF2-40B4-BE49-F238E27FC236}">
                <a16:creationId xmlns:a16="http://schemas.microsoft.com/office/drawing/2014/main" id="{E7E77C92-4C63-432E-9181-D75E909954E2}"/>
              </a:ext>
            </a:extLst>
          </p:cNvPr>
          <p:cNvSpPr/>
          <p:nvPr/>
        </p:nvSpPr>
        <p:spPr>
          <a:xfrm rot="8494207">
            <a:off x="2493522" y="4474448"/>
            <a:ext cx="693457" cy="344854"/>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ln w="0"/>
              <a:solidFill>
                <a:schemeClr val="tx1"/>
              </a:solidFill>
              <a:effectLst>
                <a:outerShdw blurRad="38100" dist="19050" dir="2700000" algn="tl" rotWithShape="0">
                  <a:schemeClr val="dk1">
                    <a:alpha val="40000"/>
                  </a:schemeClr>
                </a:outerShdw>
              </a:effectLst>
            </a:endParaRPr>
          </a:p>
        </p:txBody>
      </p:sp>
      <p:sp>
        <p:nvSpPr>
          <p:cNvPr id="7" name="Arrow: Right 6">
            <a:extLst>
              <a:ext uri="{FF2B5EF4-FFF2-40B4-BE49-F238E27FC236}">
                <a16:creationId xmlns:a16="http://schemas.microsoft.com/office/drawing/2014/main" id="{55E656A5-675A-434F-82C0-C5ED6C0F0453}"/>
              </a:ext>
            </a:extLst>
          </p:cNvPr>
          <p:cNvSpPr/>
          <p:nvPr/>
        </p:nvSpPr>
        <p:spPr>
          <a:xfrm rot="1535713">
            <a:off x="5752234" y="3440165"/>
            <a:ext cx="681227" cy="22402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05196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2A3C0A-5679-4677-83C9-EAD97753F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Input 2 to get Retrieve details">
            <a:extLst>
              <a:ext uri="{FF2B5EF4-FFF2-40B4-BE49-F238E27FC236}">
                <a16:creationId xmlns:a16="http://schemas.microsoft.com/office/drawing/2014/main" id="{751AF4C4-1840-4BF1-97CB-F4F305C0B701}"/>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r="23010" b="-1"/>
          <a:stretch/>
        </p:blipFill>
        <p:spPr>
          <a:xfrm>
            <a:off x="804334" y="804334"/>
            <a:ext cx="5051804" cy="5249332"/>
          </a:xfrm>
          <a:prstGeom prst="rect">
            <a:avLst/>
          </a:prstGeom>
          <a:ln w="57150" cmpd="thickThin">
            <a:solidFill>
              <a:srgbClr val="FFFFFF"/>
            </a:solidFill>
            <a:miter lim="800000"/>
          </a:ln>
        </p:spPr>
      </p:pic>
      <p:pic>
        <p:nvPicPr>
          <p:cNvPr id="5" name="Picture 4" descr="Graphical user interface, text&#10;&#10;Description automatically generated">
            <a:extLst>
              <a:ext uri="{FF2B5EF4-FFF2-40B4-BE49-F238E27FC236}">
                <a16:creationId xmlns:a16="http://schemas.microsoft.com/office/drawing/2014/main" id="{5F91EFFF-C387-4476-94C7-F748EA000AC0}"/>
              </a:ext>
            </a:extLst>
          </p:cNvPr>
          <p:cNvPicPr>
            <a:picLocks noChangeAspect="1"/>
          </p:cNvPicPr>
          <p:nvPr/>
        </p:nvPicPr>
        <p:blipFill rotWithShape="1">
          <a:blip r:embed="rId4">
            <a:extLst>
              <a:ext uri="{28A0092B-C50C-407E-A947-70E740481C1C}">
                <a14:useLocalDpi xmlns:a14="http://schemas.microsoft.com/office/drawing/2010/main" val="0"/>
              </a:ext>
            </a:extLst>
          </a:blip>
          <a:srcRect l="11387" r="11622" b="-1"/>
          <a:stretch/>
        </p:blipFill>
        <p:spPr>
          <a:xfrm>
            <a:off x="6335861" y="804334"/>
            <a:ext cx="5051804" cy="5249332"/>
          </a:xfrm>
          <a:prstGeom prst="rect">
            <a:avLst/>
          </a:prstGeom>
          <a:ln w="57150" cmpd="thickThin">
            <a:solidFill>
              <a:srgbClr val="FFFFFF"/>
            </a:solidFill>
            <a:miter lim="800000"/>
          </a:ln>
        </p:spPr>
      </p:pic>
      <p:sp>
        <p:nvSpPr>
          <p:cNvPr id="9" name="Arrow: Down 8">
            <a:extLst>
              <a:ext uri="{FF2B5EF4-FFF2-40B4-BE49-F238E27FC236}">
                <a16:creationId xmlns:a16="http://schemas.microsoft.com/office/drawing/2014/main" id="{7C049F68-914E-4241-9DFD-EAE259E24321}"/>
              </a:ext>
            </a:extLst>
          </p:cNvPr>
          <p:cNvSpPr/>
          <p:nvPr/>
        </p:nvSpPr>
        <p:spPr>
          <a:xfrm rot="5400000">
            <a:off x="3969123" y="2421733"/>
            <a:ext cx="1248127" cy="2525902"/>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vert="vert270" rtlCol="0" anchor="ctr"/>
          <a:lstStyle/>
          <a:p>
            <a:pPr algn="ctr"/>
            <a:r>
              <a:rPr lang="en-GB" sz="1600" dirty="0">
                <a:latin typeface="Microsoft Sans Serif" panose="020B0604020202020204" pitchFamily="34" charset="0"/>
                <a:ea typeface="Microsoft Sans Serif" panose="020B0604020202020204" pitchFamily="34" charset="0"/>
                <a:cs typeface="Microsoft Sans Serif" panose="020B0604020202020204" pitchFamily="34" charset="0"/>
              </a:rPr>
              <a:t>Input 2 to Retrieve entity details and result</a:t>
            </a:r>
          </a:p>
        </p:txBody>
      </p:sp>
      <p:sp>
        <p:nvSpPr>
          <p:cNvPr id="11" name="Arrow: Down 10">
            <a:extLst>
              <a:ext uri="{FF2B5EF4-FFF2-40B4-BE49-F238E27FC236}">
                <a16:creationId xmlns:a16="http://schemas.microsoft.com/office/drawing/2014/main" id="{604E3D4E-78CE-423A-9E37-107CF503F19D}"/>
              </a:ext>
            </a:extLst>
          </p:cNvPr>
          <p:cNvSpPr/>
          <p:nvPr/>
        </p:nvSpPr>
        <p:spPr>
          <a:xfrm rot="14802296" flipV="1">
            <a:off x="10147280" y="-397391"/>
            <a:ext cx="1029720" cy="3476977"/>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vert="vert270" rtlCol="0" anchor="ctr"/>
          <a:lstStyle/>
          <a:p>
            <a:pPr algn="ctr"/>
            <a:r>
              <a:rPr lang="en-GB" dirty="0">
                <a:solidFill>
                  <a:schemeClr val="bg1"/>
                </a:solidFill>
              </a:rPr>
              <a:t>The entity type categorisation process has completed.</a:t>
            </a:r>
          </a:p>
        </p:txBody>
      </p:sp>
    </p:spTree>
    <p:extLst>
      <p:ext uri="{BB962C8B-B14F-4D97-AF65-F5344CB8AC3E}">
        <p14:creationId xmlns:p14="http://schemas.microsoft.com/office/powerpoint/2010/main" val="2913775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455</TotalTime>
  <Words>448</Words>
  <Application>Microsoft Office PowerPoint</Application>
  <PresentationFormat>Widescreen</PresentationFormat>
  <Paragraphs>37</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Cambria</vt:lpstr>
      <vt:lpstr>Garamond</vt:lpstr>
      <vt:lpstr>Microsoft Sans Serif</vt:lpstr>
      <vt:lpstr>Trebuchet MS</vt:lpstr>
      <vt:lpstr>Wingdings</vt:lpstr>
      <vt:lpstr>Organic</vt:lpstr>
      <vt:lpstr>Solar Record Management System – Load, Process, Visualize and Save </vt:lpstr>
      <vt:lpstr>Introduction</vt:lpstr>
      <vt:lpstr>Methodology </vt:lpstr>
      <vt:lpstr>Results and Discussion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    </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System Data: Process and Visualize</dc:title>
  <dc:creator>kapil goyal</dc:creator>
  <cp:lastModifiedBy>Mohammad Sarker</cp:lastModifiedBy>
  <cp:revision>6</cp:revision>
  <dcterms:created xsi:type="dcterms:W3CDTF">2021-08-19T14:22:58Z</dcterms:created>
  <dcterms:modified xsi:type="dcterms:W3CDTF">2021-09-21T23:38:47Z</dcterms:modified>
</cp:coreProperties>
</file>