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652"/>
  </p:normalViewPr>
  <p:slideViewPr>
    <p:cSldViewPr snapToGrid="0">
      <p:cViewPr varScale="1">
        <p:scale>
          <a:sx n="133" d="100"/>
          <a:sy n="133" d="100"/>
        </p:scale>
        <p:origin x="16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E160EF-34CA-467B-9FA8-682960CC412F}"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0089E19-F9E5-4D57-8DD4-C12CF4D92710}">
      <dgm:prSet/>
      <dgm:spPr/>
      <dgm:t>
        <a:bodyPr/>
        <a:lstStyle/>
        <a:p>
          <a:pPr>
            <a:defRPr cap="all"/>
          </a:pPr>
          <a:r>
            <a:rPr lang="en-US"/>
            <a:t>Conversion Rate</a:t>
          </a:r>
        </a:p>
      </dgm:t>
    </dgm:pt>
    <dgm:pt modelId="{A4442DA2-5769-4C87-9398-5ABEBF7CA03F}" type="parTrans" cxnId="{154AAE05-5A1E-489D-A74D-DEDF155B1EB4}">
      <dgm:prSet/>
      <dgm:spPr/>
      <dgm:t>
        <a:bodyPr/>
        <a:lstStyle/>
        <a:p>
          <a:endParaRPr lang="en-US"/>
        </a:p>
      </dgm:t>
    </dgm:pt>
    <dgm:pt modelId="{EACF0B00-B0E0-4431-BDD4-A9B3198D8788}" type="sibTrans" cxnId="{154AAE05-5A1E-489D-A74D-DEDF155B1EB4}">
      <dgm:prSet/>
      <dgm:spPr/>
      <dgm:t>
        <a:bodyPr/>
        <a:lstStyle/>
        <a:p>
          <a:endParaRPr lang="en-US"/>
        </a:p>
      </dgm:t>
    </dgm:pt>
    <dgm:pt modelId="{6B452E38-CF4E-4DFC-8AAB-8BA03F2B700C}">
      <dgm:prSet/>
      <dgm:spPr/>
      <dgm:t>
        <a:bodyPr/>
        <a:lstStyle/>
        <a:p>
          <a:pPr>
            <a:defRPr cap="all"/>
          </a:pPr>
          <a:r>
            <a:rPr lang="en-US"/>
            <a:t>Sales</a:t>
          </a:r>
        </a:p>
      </dgm:t>
    </dgm:pt>
    <dgm:pt modelId="{F34C2FDB-48BF-4D13-B337-C80CFAE28937}" type="parTrans" cxnId="{28C171F0-010F-4F9F-A352-CD9AB17F9297}">
      <dgm:prSet/>
      <dgm:spPr/>
      <dgm:t>
        <a:bodyPr/>
        <a:lstStyle/>
        <a:p>
          <a:endParaRPr lang="en-US"/>
        </a:p>
      </dgm:t>
    </dgm:pt>
    <dgm:pt modelId="{0EFBFE22-477B-4C5F-80BB-6627A590D268}" type="sibTrans" cxnId="{28C171F0-010F-4F9F-A352-CD9AB17F9297}">
      <dgm:prSet/>
      <dgm:spPr/>
      <dgm:t>
        <a:bodyPr/>
        <a:lstStyle/>
        <a:p>
          <a:endParaRPr lang="en-US"/>
        </a:p>
      </dgm:t>
    </dgm:pt>
    <dgm:pt modelId="{819DC9CE-D0DE-4033-A957-087D26FE902E}" type="pres">
      <dgm:prSet presAssocID="{A4E160EF-34CA-467B-9FA8-682960CC412F}" presName="root" presStyleCnt="0">
        <dgm:presLayoutVars>
          <dgm:dir/>
          <dgm:resizeHandles val="exact"/>
        </dgm:presLayoutVars>
      </dgm:prSet>
      <dgm:spPr/>
    </dgm:pt>
    <dgm:pt modelId="{FE7EBA8D-FB4C-4E9B-BEDB-99880DA68B5B}" type="pres">
      <dgm:prSet presAssocID="{60089E19-F9E5-4D57-8DD4-C12CF4D92710}" presName="compNode" presStyleCnt="0"/>
      <dgm:spPr/>
    </dgm:pt>
    <dgm:pt modelId="{EA319D71-D644-4501-94EB-9FD67914A9DB}" type="pres">
      <dgm:prSet presAssocID="{60089E19-F9E5-4D57-8DD4-C12CF4D92710}" presName="iconBgRect" presStyleLbl="bgShp" presStyleIdx="0" presStyleCnt="2"/>
      <dgm:spPr>
        <a:prstGeom prst="round2DiagRect">
          <a:avLst>
            <a:gd name="adj1" fmla="val 29727"/>
            <a:gd name="adj2" fmla="val 0"/>
          </a:avLst>
        </a:prstGeom>
      </dgm:spPr>
    </dgm:pt>
    <dgm:pt modelId="{17665981-DF45-4622-B200-068E28A3E3DC}" type="pres">
      <dgm:prSet presAssocID="{60089E19-F9E5-4D57-8DD4-C12CF4D9271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a:ext>
      </dgm:extLst>
    </dgm:pt>
    <dgm:pt modelId="{DFAB51A8-B4ED-4002-89D3-472138A92FDF}" type="pres">
      <dgm:prSet presAssocID="{60089E19-F9E5-4D57-8DD4-C12CF4D92710}" presName="spaceRect" presStyleCnt="0"/>
      <dgm:spPr/>
    </dgm:pt>
    <dgm:pt modelId="{069996BE-1C50-4257-BEDD-437F6CC9D76A}" type="pres">
      <dgm:prSet presAssocID="{60089E19-F9E5-4D57-8DD4-C12CF4D92710}" presName="textRect" presStyleLbl="revTx" presStyleIdx="0" presStyleCnt="2">
        <dgm:presLayoutVars>
          <dgm:chMax val="1"/>
          <dgm:chPref val="1"/>
        </dgm:presLayoutVars>
      </dgm:prSet>
      <dgm:spPr/>
    </dgm:pt>
    <dgm:pt modelId="{EEBCDC8C-3391-4FFF-8560-27492500D3EF}" type="pres">
      <dgm:prSet presAssocID="{EACF0B00-B0E0-4431-BDD4-A9B3198D8788}" presName="sibTrans" presStyleCnt="0"/>
      <dgm:spPr/>
    </dgm:pt>
    <dgm:pt modelId="{DB5485C0-BC0C-4C21-AA6A-DF35FBF337FB}" type="pres">
      <dgm:prSet presAssocID="{6B452E38-CF4E-4DFC-8AAB-8BA03F2B700C}" presName="compNode" presStyleCnt="0"/>
      <dgm:spPr/>
    </dgm:pt>
    <dgm:pt modelId="{E7D97E26-2579-4BC0-9ECF-BD722AE548C5}" type="pres">
      <dgm:prSet presAssocID="{6B452E38-CF4E-4DFC-8AAB-8BA03F2B700C}" presName="iconBgRect" presStyleLbl="bgShp" presStyleIdx="1" presStyleCnt="2"/>
      <dgm:spPr>
        <a:prstGeom prst="round2DiagRect">
          <a:avLst>
            <a:gd name="adj1" fmla="val 29727"/>
            <a:gd name="adj2" fmla="val 0"/>
          </a:avLst>
        </a:prstGeom>
      </dgm:spPr>
    </dgm:pt>
    <dgm:pt modelId="{23D93E3D-6E2D-41D0-AE0D-1069C2A620E2}" type="pres">
      <dgm:prSet presAssocID="{6B452E38-CF4E-4DFC-8AAB-8BA03F2B700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D3775689-D9D4-4BC0-B8EF-326F5CD7273E}" type="pres">
      <dgm:prSet presAssocID="{6B452E38-CF4E-4DFC-8AAB-8BA03F2B700C}" presName="spaceRect" presStyleCnt="0"/>
      <dgm:spPr/>
    </dgm:pt>
    <dgm:pt modelId="{2588D7F9-C6E3-4D77-8334-C733CC93E4BA}" type="pres">
      <dgm:prSet presAssocID="{6B452E38-CF4E-4DFC-8AAB-8BA03F2B700C}" presName="textRect" presStyleLbl="revTx" presStyleIdx="1" presStyleCnt="2">
        <dgm:presLayoutVars>
          <dgm:chMax val="1"/>
          <dgm:chPref val="1"/>
        </dgm:presLayoutVars>
      </dgm:prSet>
      <dgm:spPr/>
    </dgm:pt>
  </dgm:ptLst>
  <dgm:cxnLst>
    <dgm:cxn modelId="{154AAE05-5A1E-489D-A74D-DEDF155B1EB4}" srcId="{A4E160EF-34CA-467B-9FA8-682960CC412F}" destId="{60089E19-F9E5-4D57-8DD4-C12CF4D92710}" srcOrd="0" destOrd="0" parTransId="{A4442DA2-5769-4C87-9398-5ABEBF7CA03F}" sibTransId="{EACF0B00-B0E0-4431-BDD4-A9B3198D8788}"/>
    <dgm:cxn modelId="{9B300D29-E23B-4735-91ED-7E6E60BEBC84}" type="presOf" srcId="{A4E160EF-34CA-467B-9FA8-682960CC412F}" destId="{819DC9CE-D0DE-4033-A957-087D26FE902E}" srcOrd="0" destOrd="0" presId="urn:microsoft.com/office/officeart/2018/5/layout/IconLeafLabelList"/>
    <dgm:cxn modelId="{D0BB3B86-BE63-4B54-B164-5CD74F9B9181}" type="presOf" srcId="{60089E19-F9E5-4D57-8DD4-C12CF4D92710}" destId="{069996BE-1C50-4257-BEDD-437F6CC9D76A}" srcOrd="0" destOrd="0" presId="urn:microsoft.com/office/officeart/2018/5/layout/IconLeafLabelList"/>
    <dgm:cxn modelId="{BBAF6BDE-B464-421B-B98B-58EE73E1655A}" type="presOf" srcId="{6B452E38-CF4E-4DFC-8AAB-8BA03F2B700C}" destId="{2588D7F9-C6E3-4D77-8334-C733CC93E4BA}" srcOrd="0" destOrd="0" presId="urn:microsoft.com/office/officeart/2018/5/layout/IconLeafLabelList"/>
    <dgm:cxn modelId="{28C171F0-010F-4F9F-A352-CD9AB17F9297}" srcId="{A4E160EF-34CA-467B-9FA8-682960CC412F}" destId="{6B452E38-CF4E-4DFC-8AAB-8BA03F2B700C}" srcOrd="1" destOrd="0" parTransId="{F34C2FDB-48BF-4D13-B337-C80CFAE28937}" sibTransId="{0EFBFE22-477B-4C5F-80BB-6627A590D268}"/>
    <dgm:cxn modelId="{85CE7A40-8142-4E38-AD30-528A1DB284BE}" type="presParOf" srcId="{819DC9CE-D0DE-4033-A957-087D26FE902E}" destId="{FE7EBA8D-FB4C-4E9B-BEDB-99880DA68B5B}" srcOrd="0" destOrd="0" presId="urn:microsoft.com/office/officeart/2018/5/layout/IconLeafLabelList"/>
    <dgm:cxn modelId="{FCB5CB1E-6A0E-4CC3-B073-160966AC33F5}" type="presParOf" srcId="{FE7EBA8D-FB4C-4E9B-BEDB-99880DA68B5B}" destId="{EA319D71-D644-4501-94EB-9FD67914A9DB}" srcOrd="0" destOrd="0" presId="urn:microsoft.com/office/officeart/2018/5/layout/IconLeafLabelList"/>
    <dgm:cxn modelId="{5D79CE73-E891-4A84-BEB9-EBD4627006B8}" type="presParOf" srcId="{FE7EBA8D-FB4C-4E9B-BEDB-99880DA68B5B}" destId="{17665981-DF45-4622-B200-068E28A3E3DC}" srcOrd="1" destOrd="0" presId="urn:microsoft.com/office/officeart/2018/5/layout/IconLeafLabelList"/>
    <dgm:cxn modelId="{B32B55CD-B71C-45C6-984B-CACDFF9A72FD}" type="presParOf" srcId="{FE7EBA8D-FB4C-4E9B-BEDB-99880DA68B5B}" destId="{DFAB51A8-B4ED-4002-89D3-472138A92FDF}" srcOrd="2" destOrd="0" presId="urn:microsoft.com/office/officeart/2018/5/layout/IconLeafLabelList"/>
    <dgm:cxn modelId="{DD00686F-C0E0-4CF2-A8FE-0BA618CFF9E9}" type="presParOf" srcId="{FE7EBA8D-FB4C-4E9B-BEDB-99880DA68B5B}" destId="{069996BE-1C50-4257-BEDD-437F6CC9D76A}" srcOrd="3" destOrd="0" presId="urn:microsoft.com/office/officeart/2018/5/layout/IconLeafLabelList"/>
    <dgm:cxn modelId="{24A24483-9E47-43F7-90B3-C204688520B5}" type="presParOf" srcId="{819DC9CE-D0DE-4033-A957-087D26FE902E}" destId="{EEBCDC8C-3391-4FFF-8560-27492500D3EF}" srcOrd="1" destOrd="0" presId="urn:microsoft.com/office/officeart/2018/5/layout/IconLeafLabelList"/>
    <dgm:cxn modelId="{D2B1EEDC-9C97-4146-AC39-F6CE81FB99F1}" type="presParOf" srcId="{819DC9CE-D0DE-4033-A957-087D26FE902E}" destId="{DB5485C0-BC0C-4C21-AA6A-DF35FBF337FB}" srcOrd="2" destOrd="0" presId="urn:microsoft.com/office/officeart/2018/5/layout/IconLeafLabelList"/>
    <dgm:cxn modelId="{5474CB11-84D3-4901-AEDC-AB96707DBA42}" type="presParOf" srcId="{DB5485C0-BC0C-4C21-AA6A-DF35FBF337FB}" destId="{E7D97E26-2579-4BC0-9ECF-BD722AE548C5}" srcOrd="0" destOrd="0" presId="urn:microsoft.com/office/officeart/2018/5/layout/IconLeafLabelList"/>
    <dgm:cxn modelId="{25153467-BAE3-4C98-AD75-302F438DF513}" type="presParOf" srcId="{DB5485C0-BC0C-4C21-AA6A-DF35FBF337FB}" destId="{23D93E3D-6E2D-41D0-AE0D-1069C2A620E2}" srcOrd="1" destOrd="0" presId="urn:microsoft.com/office/officeart/2018/5/layout/IconLeafLabelList"/>
    <dgm:cxn modelId="{65219D17-0D22-4610-8F19-B10AE9D20725}" type="presParOf" srcId="{DB5485C0-BC0C-4C21-AA6A-DF35FBF337FB}" destId="{D3775689-D9D4-4BC0-B8EF-326F5CD7273E}" srcOrd="2" destOrd="0" presId="urn:microsoft.com/office/officeart/2018/5/layout/IconLeafLabelList"/>
    <dgm:cxn modelId="{7FEB01D2-D101-4492-9ACD-3065380A1AFA}" type="presParOf" srcId="{DB5485C0-BC0C-4C21-AA6A-DF35FBF337FB}" destId="{2588D7F9-C6E3-4D77-8334-C733CC93E4BA}"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F9E67A-29E4-4C41-AAC1-98FABF7A012C}"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F71ED309-4003-4F29-8E1E-609503A198FB}">
      <dgm:prSet/>
      <dgm:spPr/>
      <dgm:t>
        <a:bodyPr/>
        <a:lstStyle/>
        <a:p>
          <a:r>
            <a:rPr lang="en-US"/>
            <a:t>Jupyter Notebooks</a:t>
          </a:r>
        </a:p>
      </dgm:t>
    </dgm:pt>
    <dgm:pt modelId="{D2E93D1A-E832-496B-9EEF-A4E26F945E51}" type="parTrans" cxnId="{62372316-968A-4372-AFF4-F0B9C9980C20}">
      <dgm:prSet/>
      <dgm:spPr/>
      <dgm:t>
        <a:bodyPr/>
        <a:lstStyle/>
        <a:p>
          <a:endParaRPr lang="en-US"/>
        </a:p>
      </dgm:t>
    </dgm:pt>
    <dgm:pt modelId="{6C337A0F-56D9-468E-B5B1-1CFC0E4759C0}" type="sibTrans" cxnId="{62372316-968A-4372-AFF4-F0B9C9980C20}">
      <dgm:prSet/>
      <dgm:spPr/>
      <dgm:t>
        <a:bodyPr/>
        <a:lstStyle/>
        <a:p>
          <a:endParaRPr lang="en-US"/>
        </a:p>
      </dgm:t>
    </dgm:pt>
    <dgm:pt modelId="{4C318C0A-0D40-43B3-AA7C-E3DEE111BC80}">
      <dgm:prSet/>
      <dgm:spPr/>
      <dgm:t>
        <a:bodyPr/>
        <a:lstStyle/>
        <a:p>
          <a:r>
            <a:rPr lang="en-US"/>
            <a:t>Python</a:t>
          </a:r>
        </a:p>
      </dgm:t>
    </dgm:pt>
    <dgm:pt modelId="{D78060D8-8079-49F8-A323-64672EADEA22}" type="parTrans" cxnId="{D247473A-C7CB-4947-AF49-5BA8A1FEB652}">
      <dgm:prSet/>
      <dgm:spPr/>
      <dgm:t>
        <a:bodyPr/>
        <a:lstStyle/>
        <a:p>
          <a:endParaRPr lang="en-US"/>
        </a:p>
      </dgm:t>
    </dgm:pt>
    <dgm:pt modelId="{0E83CC94-3E4F-49A6-B075-CEC895C66E01}" type="sibTrans" cxnId="{D247473A-C7CB-4947-AF49-5BA8A1FEB652}">
      <dgm:prSet/>
      <dgm:spPr/>
      <dgm:t>
        <a:bodyPr/>
        <a:lstStyle/>
        <a:p>
          <a:endParaRPr lang="en-US"/>
        </a:p>
      </dgm:t>
    </dgm:pt>
    <dgm:pt modelId="{DFFE33F3-E994-40C0-9E53-AC4923DC03E3}">
      <dgm:prSet/>
      <dgm:spPr/>
      <dgm:t>
        <a:bodyPr/>
        <a:lstStyle/>
        <a:p>
          <a:r>
            <a:rPr lang="en-US"/>
            <a:t>Pandas</a:t>
          </a:r>
        </a:p>
      </dgm:t>
    </dgm:pt>
    <dgm:pt modelId="{1260AEBD-EB5D-451B-AB66-10FB92DC93D5}" type="parTrans" cxnId="{81D1B7FB-0718-4A91-B1C8-9FA6B06E9674}">
      <dgm:prSet/>
      <dgm:spPr/>
      <dgm:t>
        <a:bodyPr/>
        <a:lstStyle/>
        <a:p>
          <a:endParaRPr lang="en-US"/>
        </a:p>
      </dgm:t>
    </dgm:pt>
    <dgm:pt modelId="{83AADECC-9A45-4244-99BC-81C9068D98DF}" type="sibTrans" cxnId="{81D1B7FB-0718-4A91-B1C8-9FA6B06E9674}">
      <dgm:prSet/>
      <dgm:spPr/>
      <dgm:t>
        <a:bodyPr/>
        <a:lstStyle/>
        <a:p>
          <a:endParaRPr lang="en-US"/>
        </a:p>
      </dgm:t>
    </dgm:pt>
    <dgm:pt modelId="{C02A0313-786B-4C75-A0D9-47F9C0563ADC}">
      <dgm:prSet/>
      <dgm:spPr/>
      <dgm:t>
        <a:bodyPr/>
        <a:lstStyle/>
        <a:p>
          <a:r>
            <a:rPr lang="en-US"/>
            <a:t>Matplotlib</a:t>
          </a:r>
        </a:p>
      </dgm:t>
    </dgm:pt>
    <dgm:pt modelId="{66A5426E-2D7D-4DAA-B2C1-8D3A6C871DA7}" type="parTrans" cxnId="{599CA7D6-CE7D-4670-BEBE-73472860FD73}">
      <dgm:prSet/>
      <dgm:spPr/>
      <dgm:t>
        <a:bodyPr/>
        <a:lstStyle/>
        <a:p>
          <a:endParaRPr lang="en-US"/>
        </a:p>
      </dgm:t>
    </dgm:pt>
    <dgm:pt modelId="{DD86A621-8F7E-4EEB-8CD1-76485951AA7D}" type="sibTrans" cxnId="{599CA7D6-CE7D-4670-BEBE-73472860FD73}">
      <dgm:prSet/>
      <dgm:spPr/>
      <dgm:t>
        <a:bodyPr/>
        <a:lstStyle/>
        <a:p>
          <a:endParaRPr lang="en-US"/>
        </a:p>
      </dgm:t>
    </dgm:pt>
    <dgm:pt modelId="{BEC90CB0-C0F6-714B-8B73-773E96E6C4B8}" type="pres">
      <dgm:prSet presAssocID="{B5F9E67A-29E4-4C41-AAC1-98FABF7A012C}" presName="Name0" presStyleCnt="0">
        <dgm:presLayoutVars>
          <dgm:dir/>
          <dgm:animLvl val="lvl"/>
          <dgm:resizeHandles val="exact"/>
        </dgm:presLayoutVars>
      </dgm:prSet>
      <dgm:spPr/>
    </dgm:pt>
    <dgm:pt modelId="{95F199F1-0A88-724A-9988-347245847ABA}" type="pres">
      <dgm:prSet presAssocID="{F71ED309-4003-4F29-8E1E-609503A198FB}" presName="linNode" presStyleCnt="0"/>
      <dgm:spPr/>
    </dgm:pt>
    <dgm:pt modelId="{C3055860-124C-8C44-8493-7ED02603FF15}" type="pres">
      <dgm:prSet presAssocID="{F71ED309-4003-4F29-8E1E-609503A198FB}" presName="parentText" presStyleLbl="node1" presStyleIdx="0" presStyleCnt="4">
        <dgm:presLayoutVars>
          <dgm:chMax val="1"/>
          <dgm:bulletEnabled val="1"/>
        </dgm:presLayoutVars>
      </dgm:prSet>
      <dgm:spPr/>
    </dgm:pt>
    <dgm:pt modelId="{8BB12EBA-5C3C-CE4F-889E-C8FEFD278BDB}" type="pres">
      <dgm:prSet presAssocID="{6C337A0F-56D9-468E-B5B1-1CFC0E4759C0}" presName="sp" presStyleCnt="0"/>
      <dgm:spPr/>
    </dgm:pt>
    <dgm:pt modelId="{5A62DECD-669B-5B4E-AEC5-FD9C1C5C6A75}" type="pres">
      <dgm:prSet presAssocID="{4C318C0A-0D40-43B3-AA7C-E3DEE111BC80}" presName="linNode" presStyleCnt="0"/>
      <dgm:spPr/>
    </dgm:pt>
    <dgm:pt modelId="{95CFB362-F65B-CF47-B8F3-90B965D2C148}" type="pres">
      <dgm:prSet presAssocID="{4C318C0A-0D40-43B3-AA7C-E3DEE111BC80}" presName="parentText" presStyleLbl="node1" presStyleIdx="1" presStyleCnt="4">
        <dgm:presLayoutVars>
          <dgm:chMax val="1"/>
          <dgm:bulletEnabled val="1"/>
        </dgm:presLayoutVars>
      </dgm:prSet>
      <dgm:spPr/>
    </dgm:pt>
    <dgm:pt modelId="{1FF64E66-B618-C149-AB20-A9C8D73BB77E}" type="pres">
      <dgm:prSet presAssocID="{0E83CC94-3E4F-49A6-B075-CEC895C66E01}" presName="sp" presStyleCnt="0"/>
      <dgm:spPr/>
    </dgm:pt>
    <dgm:pt modelId="{5B1FB7FB-4840-794E-8D4E-B3648B89C615}" type="pres">
      <dgm:prSet presAssocID="{DFFE33F3-E994-40C0-9E53-AC4923DC03E3}" presName="linNode" presStyleCnt="0"/>
      <dgm:spPr/>
    </dgm:pt>
    <dgm:pt modelId="{9D8A0A4E-F9CC-7747-99D6-1B152D1D95CF}" type="pres">
      <dgm:prSet presAssocID="{DFFE33F3-E994-40C0-9E53-AC4923DC03E3}" presName="parentText" presStyleLbl="node1" presStyleIdx="2" presStyleCnt="4">
        <dgm:presLayoutVars>
          <dgm:chMax val="1"/>
          <dgm:bulletEnabled val="1"/>
        </dgm:presLayoutVars>
      </dgm:prSet>
      <dgm:spPr/>
    </dgm:pt>
    <dgm:pt modelId="{D6067C77-52E8-F348-A34D-784288430E1F}" type="pres">
      <dgm:prSet presAssocID="{83AADECC-9A45-4244-99BC-81C9068D98DF}" presName="sp" presStyleCnt="0"/>
      <dgm:spPr/>
    </dgm:pt>
    <dgm:pt modelId="{08BE9B7A-52D9-7143-9F96-CECD4068ADEC}" type="pres">
      <dgm:prSet presAssocID="{C02A0313-786B-4C75-A0D9-47F9C0563ADC}" presName="linNode" presStyleCnt="0"/>
      <dgm:spPr/>
    </dgm:pt>
    <dgm:pt modelId="{04E535AD-A33F-CB40-B2AD-160D53DB2F49}" type="pres">
      <dgm:prSet presAssocID="{C02A0313-786B-4C75-A0D9-47F9C0563ADC}" presName="parentText" presStyleLbl="node1" presStyleIdx="3" presStyleCnt="4">
        <dgm:presLayoutVars>
          <dgm:chMax val="1"/>
          <dgm:bulletEnabled val="1"/>
        </dgm:presLayoutVars>
      </dgm:prSet>
      <dgm:spPr/>
    </dgm:pt>
  </dgm:ptLst>
  <dgm:cxnLst>
    <dgm:cxn modelId="{62372316-968A-4372-AFF4-F0B9C9980C20}" srcId="{B5F9E67A-29E4-4C41-AAC1-98FABF7A012C}" destId="{F71ED309-4003-4F29-8E1E-609503A198FB}" srcOrd="0" destOrd="0" parTransId="{D2E93D1A-E832-496B-9EEF-A4E26F945E51}" sibTransId="{6C337A0F-56D9-468E-B5B1-1CFC0E4759C0}"/>
    <dgm:cxn modelId="{D247473A-C7CB-4947-AF49-5BA8A1FEB652}" srcId="{B5F9E67A-29E4-4C41-AAC1-98FABF7A012C}" destId="{4C318C0A-0D40-43B3-AA7C-E3DEE111BC80}" srcOrd="1" destOrd="0" parTransId="{D78060D8-8079-49F8-A323-64672EADEA22}" sibTransId="{0E83CC94-3E4F-49A6-B075-CEC895C66E01}"/>
    <dgm:cxn modelId="{685D695A-5EEB-144A-9AF4-89157BD068B1}" type="presOf" srcId="{DFFE33F3-E994-40C0-9E53-AC4923DC03E3}" destId="{9D8A0A4E-F9CC-7747-99D6-1B152D1D95CF}" srcOrd="0" destOrd="0" presId="urn:microsoft.com/office/officeart/2005/8/layout/vList5"/>
    <dgm:cxn modelId="{04AFFD6F-F589-3547-AF63-8DF46CE7D322}" type="presOf" srcId="{B5F9E67A-29E4-4C41-AAC1-98FABF7A012C}" destId="{BEC90CB0-C0F6-714B-8B73-773E96E6C4B8}" srcOrd="0" destOrd="0" presId="urn:microsoft.com/office/officeart/2005/8/layout/vList5"/>
    <dgm:cxn modelId="{9DD7B683-0008-4A44-8A11-D857DBED011C}" type="presOf" srcId="{F71ED309-4003-4F29-8E1E-609503A198FB}" destId="{C3055860-124C-8C44-8493-7ED02603FF15}" srcOrd="0" destOrd="0" presId="urn:microsoft.com/office/officeart/2005/8/layout/vList5"/>
    <dgm:cxn modelId="{599CA7D6-CE7D-4670-BEBE-73472860FD73}" srcId="{B5F9E67A-29E4-4C41-AAC1-98FABF7A012C}" destId="{C02A0313-786B-4C75-A0D9-47F9C0563ADC}" srcOrd="3" destOrd="0" parTransId="{66A5426E-2D7D-4DAA-B2C1-8D3A6C871DA7}" sibTransId="{DD86A621-8F7E-4EEB-8CD1-76485951AA7D}"/>
    <dgm:cxn modelId="{956581E0-2967-E64F-AF21-1B771BB9CB2F}" type="presOf" srcId="{4C318C0A-0D40-43B3-AA7C-E3DEE111BC80}" destId="{95CFB362-F65B-CF47-B8F3-90B965D2C148}" srcOrd="0" destOrd="0" presId="urn:microsoft.com/office/officeart/2005/8/layout/vList5"/>
    <dgm:cxn modelId="{2CF968E5-4E52-A647-856D-6B10660D30E0}" type="presOf" srcId="{C02A0313-786B-4C75-A0D9-47F9C0563ADC}" destId="{04E535AD-A33F-CB40-B2AD-160D53DB2F49}" srcOrd="0" destOrd="0" presId="urn:microsoft.com/office/officeart/2005/8/layout/vList5"/>
    <dgm:cxn modelId="{81D1B7FB-0718-4A91-B1C8-9FA6B06E9674}" srcId="{B5F9E67A-29E4-4C41-AAC1-98FABF7A012C}" destId="{DFFE33F3-E994-40C0-9E53-AC4923DC03E3}" srcOrd="2" destOrd="0" parTransId="{1260AEBD-EB5D-451B-AB66-10FB92DC93D5}" sibTransId="{83AADECC-9A45-4244-99BC-81C9068D98DF}"/>
    <dgm:cxn modelId="{47A2705F-6BAC-4147-8111-31D3BDF0661C}" type="presParOf" srcId="{BEC90CB0-C0F6-714B-8B73-773E96E6C4B8}" destId="{95F199F1-0A88-724A-9988-347245847ABA}" srcOrd="0" destOrd="0" presId="urn:microsoft.com/office/officeart/2005/8/layout/vList5"/>
    <dgm:cxn modelId="{6B80A25A-1393-6943-9908-DEE9455820AD}" type="presParOf" srcId="{95F199F1-0A88-724A-9988-347245847ABA}" destId="{C3055860-124C-8C44-8493-7ED02603FF15}" srcOrd="0" destOrd="0" presId="urn:microsoft.com/office/officeart/2005/8/layout/vList5"/>
    <dgm:cxn modelId="{9D154E35-059B-AE4F-BB7A-5EE2063FA14D}" type="presParOf" srcId="{BEC90CB0-C0F6-714B-8B73-773E96E6C4B8}" destId="{8BB12EBA-5C3C-CE4F-889E-C8FEFD278BDB}" srcOrd="1" destOrd="0" presId="urn:microsoft.com/office/officeart/2005/8/layout/vList5"/>
    <dgm:cxn modelId="{85272526-A2FB-FB4C-A37A-7177932830FF}" type="presParOf" srcId="{BEC90CB0-C0F6-714B-8B73-773E96E6C4B8}" destId="{5A62DECD-669B-5B4E-AEC5-FD9C1C5C6A75}" srcOrd="2" destOrd="0" presId="urn:microsoft.com/office/officeart/2005/8/layout/vList5"/>
    <dgm:cxn modelId="{A8CF8FAB-D3BB-D747-A994-9B0A0DBA5CFB}" type="presParOf" srcId="{5A62DECD-669B-5B4E-AEC5-FD9C1C5C6A75}" destId="{95CFB362-F65B-CF47-B8F3-90B965D2C148}" srcOrd="0" destOrd="0" presId="urn:microsoft.com/office/officeart/2005/8/layout/vList5"/>
    <dgm:cxn modelId="{26BAD390-6F5C-C047-A231-07AECDFE0839}" type="presParOf" srcId="{BEC90CB0-C0F6-714B-8B73-773E96E6C4B8}" destId="{1FF64E66-B618-C149-AB20-A9C8D73BB77E}" srcOrd="3" destOrd="0" presId="urn:microsoft.com/office/officeart/2005/8/layout/vList5"/>
    <dgm:cxn modelId="{F35A45A5-AEE2-D14C-A2CB-092510D8EC95}" type="presParOf" srcId="{BEC90CB0-C0F6-714B-8B73-773E96E6C4B8}" destId="{5B1FB7FB-4840-794E-8D4E-B3648B89C615}" srcOrd="4" destOrd="0" presId="urn:microsoft.com/office/officeart/2005/8/layout/vList5"/>
    <dgm:cxn modelId="{0CE0BB9F-227A-1949-B88F-CFC29E91123D}" type="presParOf" srcId="{5B1FB7FB-4840-794E-8D4E-B3648B89C615}" destId="{9D8A0A4E-F9CC-7747-99D6-1B152D1D95CF}" srcOrd="0" destOrd="0" presId="urn:microsoft.com/office/officeart/2005/8/layout/vList5"/>
    <dgm:cxn modelId="{1F562DDD-B238-5C41-9388-DC56E6472F59}" type="presParOf" srcId="{BEC90CB0-C0F6-714B-8B73-773E96E6C4B8}" destId="{D6067C77-52E8-F348-A34D-784288430E1F}" srcOrd="5" destOrd="0" presId="urn:microsoft.com/office/officeart/2005/8/layout/vList5"/>
    <dgm:cxn modelId="{AC1A7E61-38DF-054D-A5D2-2DE14829AD9D}" type="presParOf" srcId="{BEC90CB0-C0F6-714B-8B73-773E96E6C4B8}" destId="{08BE9B7A-52D9-7143-9F96-CECD4068ADEC}" srcOrd="6" destOrd="0" presId="urn:microsoft.com/office/officeart/2005/8/layout/vList5"/>
    <dgm:cxn modelId="{9B256C4F-1827-734B-953A-A79FD47ECCA2}" type="presParOf" srcId="{08BE9B7A-52D9-7143-9F96-CECD4068ADEC}" destId="{04E535AD-A33F-CB40-B2AD-160D53DB2F49}"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EBFBC2-F77C-4F2E-87A1-A92F1CC30E91}"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82311237-2413-48C2-B1E0-AF16A1A61395}">
      <dgm:prSet/>
      <dgm:spPr/>
      <dgm:t>
        <a:bodyPr/>
        <a:lstStyle/>
        <a:p>
          <a:pPr>
            <a:defRPr cap="all"/>
          </a:pPr>
          <a:r>
            <a:rPr lang="en-US"/>
            <a:t>A/B Testing</a:t>
          </a:r>
        </a:p>
      </dgm:t>
    </dgm:pt>
    <dgm:pt modelId="{9BF82C3F-C4B4-4424-AE73-E9312ADA809F}" type="parTrans" cxnId="{A3A31BC8-D84A-4543-AD5E-2300A2E4BDE8}">
      <dgm:prSet/>
      <dgm:spPr/>
      <dgm:t>
        <a:bodyPr/>
        <a:lstStyle/>
        <a:p>
          <a:endParaRPr lang="en-US"/>
        </a:p>
      </dgm:t>
    </dgm:pt>
    <dgm:pt modelId="{B7E7CC5E-6F2E-4531-8F59-3D6E44ED1723}" type="sibTrans" cxnId="{A3A31BC8-D84A-4543-AD5E-2300A2E4BDE8}">
      <dgm:prSet/>
      <dgm:spPr/>
      <dgm:t>
        <a:bodyPr/>
        <a:lstStyle/>
        <a:p>
          <a:endParaRPr lang="en-US"/>
        </a:p>
      </dgm:t>
    </dgm:pt>
    <dgm:pt modelId="{60CCC351-AD3A-4269-801B-B34CABEF5595}">
      <dgm:prSet/>
      <dgm:spPr/>
      <dgm:t>
        <a:bodyPr/>
        <a:lstStyle/>
        <a:p>
          <a:pPr>
            <a:defRPr cap="all"/>
          </a:pPr>
          <a:r>
            <a:rPr lang="en-US"/>
            <a:t>Logistic Regression</a:t>
          </a:r>
        </a:p>
      </dgm:t>
    </dgm:pt>
    <dgm:pt modelId="{7C7910DB-1500-4710-B386-05B641B8BC1B}" type="parTrans" cxnId="{22B6AF44-DF90-48CA-BA3C-D08BCB725CA4}">
      <dgm:prSet/>
      <dgm:spPr/>
      <dgm:t>
        <a:bodyPr/>
        <a:lstStyle/>
        <a:p>
          <a:endParaRPr lang="en-US"/>
        </a:p>
      </dgm:t>
    </dgm:pt>
    <dgm:pt modelId="{80132B6F-BA53-4711-AD41-4EE579BECA71}" type="sibTrans" cxnId="{22B6AF44-DF90-48CA-BA3C-D08BCB725CA4}">
      <dgm:prSet/>
      <dgm:spPr/>
      <dgm:t>
        <a:bodyPr/>
        <a:lstStyle/>
        <a:p>
          <a:endParaRPr lang="en-US"/>
        </a:p>
      </dgm:t>
    </dgm:pt>
    <dgm:pt modelId="{3D229745-6598-4CCF-906D-DF360C667E97}" type="pres">
      <dgm:prSet presAssocID="{3CEBFBC2-F77C-4F2E-87A1-A92F1CC30E91}" presName="root" presStyleCnt="0">
        <dgm:presLayoutVars>
          <dgm:dir/>
          <dgm:resizeHandles val="exact"/>
        </dgm:presLayoutVars>
      </dgm:prSet>
      <dgm:spPr/>
    </dgm:pt>
    <dgm:pt modelId="{5599FA82-C3FC-4CE5-A2BF-39B9A3021125}" type="pres">
      <dgm:prSet presAssocID="{82311237-2413-48C2-B1E0-AF16A1A61395}" presName="compNode" presStyleCnt="0"/>
      <dgm:spPr/>
    </dgm:pt>
    <dgm:pt modelId="{6F6565FE-63A4-4999-8369-CE6425507B21}" type="pres">
      <dgm:prSet presAssocID="{82311237-2413-48C2-B1E0-AF16A1A61395}" presName="iconBgRect" presStyleLbl="bgShp" presStyleIdx="0" presStyleCnt="2"/>
      <dgm:spPr/>
    </dgm:pt>
    <dgm:pt modelId="{EA4B92F8-7B4E-4001-BF5F-93279C05EB2E}" type="pres">
      <dgm:prSet presAssocID="{82311237-2413-48C2-B1E0-AF16A1A6139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st tubes"/>
        </a:ext>
      </dgm:extLst>
    </dgm:pt>
    <dgm:pt modelId="{DC240A53-D743-4A4C-A36A-F800F31AC71A}" type="pres">
      <dgm:prSet presAssocID="{82311237-2413-48C2-B1E0-AF16A1A61395}" presName="spaceRect" presStyleCnt="0"/>
      <dgm:spPr/>
    </dgm:pt>
    <dgm:pt modelId="{9E4637F1-94F8-4802-B1DB-5380EADCDC6B}" type="pres">
      <dgm:prSet presAssocID="{82311237-2413-48C2-B1E0-AF16A1A61395}" presName="textRect" presStyleLbl="revTx" presStyleIdx="0" presStyleCnt="2">
        <dgm:presLayoutVars>
          <dgm:chMax val="1"/>
          <dgm:chPref val="1"/>
        </dgm:presLayoutVars>
      </dgm:prSet>
      <dgm:spPr/>
    </dgm:pt>
    <dgm:pt modelId="{250A4C2E-9AE3-4542-9326-ECC1638F4CB6}" type="pres">
      <dgm:prSet presAssocID="{B7E7CC5E-6F2E-4531-8F59-3D6E44ED1723}" presName="sibTrans" presStyleCnt="0"/>
      <dgm:spPr/>
    </dgm:pt>
    <dgm:pt modelId="{80E41B0F-D455-4EB6-9698-811A292FBA1A}" type="pres">
      <dgm:prSet presAssocID="{60CCC351-AD3A-4269-801B-B34CABEF5595}" presName="compNode" presStyleCnt="0"/>
      <dgm:spPr/>
    </dgm:pt>
    <dgm:pt modelId="{3E525C98-2F9E-4ACB-BE9E-8F87AAA0C601}" type="pres">
      <dgm:prSet presAssocID="{60CCC351-AD3A-4269-801B-B34CABEF5595}" presName="iconBgRect" presStyleLbl="bgShp" presStyleIdx="1" presStyleCnt="2"/>
      <dgm:spPr/>
    </dgm:pt>
    <dgm:pt modelId="{5B1ECE38-17FB-421D-9525-96F50FF35686}" type="pres">
      <dgm:prSet presAssocID="{60CCC351-AD3A-4269-801B-B34CABEF559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5207D806-3FB8-4C35-9279-497EFBC47A73}" type="pres">
      <dgm:prSet presAssocID="{60CCC351-AD3A-4269-801B-B34CABEF5595}" presName="spaceRect" presStyleCnt="0"/>
      <dgm:spPr/>
    </dgm:pt>
    <dgm:pt modelId="{E4DDF092-ABBD-4034-9C0F-1AD7E119D500}" type="pres">
      <dgm:prSet presAssocID="{60CCC351-AD3A-4269-801B-B34CABEF5595}" presName="textRect" presStyleLbl="revTx" presStyleIdx="1" presStyleCnt="2">
        <dgm:presLayoutVars>
          <dgm:chMax val="1"/>
          <dgm:chPref val="1"/>
        </dgm:presLayoutVars>
      </dgm:prSet>
      <dgm:spPr/>
    </dgm:pt>
  </dgm:ptLst>
  <dgm:cxnLst>
    <dgm:cxn modelId="{22B6AF44-DF90-48CA-BA3C-D08BCB725CA4}" srcId="{3CEBFBC2-F77C-4F2E-87A1-A92F1CC30E91}" destId="{60CCC351-AD3A-4269-801B-B34CABEF5595}" srcOrd="1" destOrd="0" parTransId="{7C7910DB-1500-4710-B386-05B641B8BC1B}" sibTransId="{80132B6F-BA53-4711-AD41-4EE579BECA71}"/>
    <dgm:cxn modelId="{CBE8E76E-D5D3-4097-AF5D-D8AD422CE9F0}" type="presOf" srcId="{60CCC351-AD3A-4269-801B-B34CABEF5595}" destId="{E4DDF092-ABBD-4034-9C0F-1AD7E119D500}" srcOrd="0" destOrd="0" presId="urn:microsoft.com/office/officeart/2018/5/layout/IconCircleLabelList"/>
    <dgm:cxn modelId="{A3A31BC8-D84A-4543-AD5E-2300A2E4BDE8}" srcId="{3CEBFBC2-F77C-4F2E-87A1-A92F1CC30E91}" destId="{82311237-2413-48C2-B1E0-AF16A1A61395}" srcOrd="0" destOrd="0" parTransId="{9BF82C3F-C4B4-4424-AE73-E9312ADA809F}" sibTransId="{B7E7CC5E-6F2E-4531-8F59-3D6E44ED1723}"/>
    <dgm:cxn modelId="{4993D9CE-BCD2-4937-9D4F-A07E6DA6C4D5}" type="presOf" srcId="{82311237-2413-48C2-B1E0-AF16A1A61395}" destId="{9E4637F1-94F8-4802-B1DB-5380EADCDC6B}" srcOrd="0" destOrd="0" presId="urn:microsoft.com/office/officeart/2018/5/layout/IconCircleLabelList"/>
    <dgm:cxn modelId="{EF6237DB-553E-4DA3-BCCF-193C6CAB4891}" type="presOf" srcId="{3CEBFBC2-F77C-4F2E-87A1-A92F1CC30E91}" destId="{3D229745-6598-4CCF-906D-DF360C667E97}" srcOrd="0" destOrd="0" presId="urn:microsoft.com/office/officeart/2018/5/layout/IconCircleLabelList"/>
    <dgm:cxn modelId="{F7C4582D-2D60-41CB-87A9-BCCB9BDBFC81}" type="presParOf" srcId="{3D229745-6598-4CCF-906D-DF360C667E97}" destId="{5599FA82-C3FC-4CE5-A2BF-39B9A3021125}" srcOrd="0" destOrd="0" presId="urn:microsoft.com/office/officeart/2018/5/layout/IconCircleLabelList"/>
    <dgm:cxn modelId="{FB897CAC-0C4F-4E8E-A2F0-4B50BE0ADABE}" type="presParOf" srcId="{5599FA82-C3FC-4CE5-A2BF-39B9A3021125}" destId="{6F6565FE-63A4-4999-8369-CE6425507B21}" srcOrd="0" destOrd="0" presId="urn:microsoft.com/office/officeart/2018/5/layout/IconCircleLabelList"/>
    <dgm:cxn modelId="{6F773515-3F09-4BE8-A104-F6382EF8EC6C}" type="presParOf" srcId="{5599FA82-C3FC-4CE5-A2BF-39B9A3021125}" destId="{EA4B92F8-7B4E-4001-BF5F-93279C05EB2E}" srcOrd="1" destOrd="0" presId="urn:microsoft.com/office/officeart/2018/5/layout/IconCircleLabelList"/>
    <dgm:cxn modelId="{F321140E-C1E3-427B-8229-08C4D641942C}" type="presParOf" srcId="{5599FA82-C3FC-4CE5-A2BF-39B9A3021125}" destId="{DC240A53-D743-4A4C-A36A-F800F31AC71A}" srcOrd="2" destOrd="0" presId="urn:microsoft.com/office/officeart/2018/5/layout/IconCircleLabelList"/>
    <dgm:cxn modelId="{FC9ED9B4-C8BC-4B1B-BB63-5F2AF00245F7}" type="presParOf" srcId="{5599FA82-C3FC-4CE5-A2BF-39B9A3021125}" destId="{9E4637F1-94F8-4802-B1DB-5380EADCDC6B}" srcOrd="3" destOrd="0" presId="urn:microsoft.com/office/officeart/2018/5/layout/IconCircleLabelList"/>
    <dgm:cxn modelId="{F7E6DBC9-20B2-4714-9760-385C06F1E84F}" type="presParOf" srcId="{3D229745-6598-4CCF-906D-DF360C667E97}" destId="{250A4C2E-9AE3-4542-9326-ECC1638F4CB6}" srcOrd="1" destOrd="0" presId="urn:microsoft.com/office/officeart/2018/5/layout/IconCircleLabelList"/>
    <dgm:cxn modelId="{B46817E8-3D7B-4DCF-973D-F63BA6FBEB31}" type="presParOf" srcId="{3D229745-6598-4CCF-906D-DF360C667E97}" destId="{80E41B0F-D455-4EB6-9698-811A292FBA1A}" srcOrd="2" destOrd="0" presId="urn:microsoft.com/office/officeart/2018/5/layout/IconCircleLabelList"/>
    <dgm:cxn modelId="{5EAA6E35-2744-4109-9BD3-B875B006AA1C}" type="presParOf" srcId="{80E41B0F-D455-4EB6-9698-811A292FBA1A}" destId="{3E525C98-2F9E-4ACB-BE9E-8F87AAA0C601}" srcOrd="0" destOrd="0" presId="urn:microsoft.com/office/officeart/2018/5/layout/IconCircleLabelList"/>
    <dgm:cxn modelId="{CB629DBB-E3B3-4361-A143-F4CBFE2713EA}" type="presParOf" srcId="{80E41B0F-D455-4EB6-9698-811A292FBA1A}" destId="{5B1ECE38-17FB-421D-9525-96F50FF35686}" srcOrd="1" destOrd="0" presId="urn:microsoft.com/office/officeart/2018/5/layout/IconCircleLabelList"/>
    <dgm:cxn modelId="{58152603-5FAA-4C81-B6A2-3711A3F2299B}" type="presParOf" srcId="{80E41B0F-D455-4EB6-9698-811A292FBA1A}" destId="{5207D806-3FB8-4C35-9279-497EFBC47A73}" srcOrd="2" destOrd="0" presId="urn:microsoft.com/office/officeart/2018/5/layout/IconCircleLabelList"/>
    <dgm:cxn modelId="{2F43521C-D2EE-425C-8BCE-17FD4C5E9F16}" type="presParOf" srcId="{80E41B0F-D455-4EB6-9698-811A292FBA1A}" destId="{E4DDF092-ABBD-4034-9C0F-1AD7E119D50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B5A735-8055-4A14-9742-8D0EDAAA1560}"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4D316CE4-1D18-4C05-B9F1-0200C36AAE53}">
      <dgm:prSet/>
      <dgm:spPr/>
      <dgm:t>
        <a:bodyPr/>
        <a:lstStyle/>
        <a:p>
          <a:r>
            <a:rPr lang="en-US"/>
            <a:t>Implement New Website</a:t>
          </a:r>
        </a:p>
      </dgm:t>
    </dgm:pt>
    <dgm:pt modelId="{38C4386A-BB03-47FB-BA66-61402BFA0956}" type="parTrans" cxnId="{A338E5EA-2139-40C5-B55A-D5134CD5B16B}">
      <dgm:prSet/>
      <dgm:spPr/>
      <dgm:t>
        <a:bodyPr/>
        <a:lstStyle/>
        <a:p>
          <a:endParaRPr lang="en-US"/>
        </a:p>
      </dgm:t>
    </dgm:pt>
    <dgm:pt modelId="{63637CC6-00DF-42DD-86EB-854499E6B4EA}" type="sibTrans" cxnId="{A338E5EA-2139-40C5-B55A-D5134CD5B16B}">
      <dgm:prSet/>
      <dgm:spPr/>
      <dgm:t>
        <a:bodyPr/>
        <a:lstStyle/>
        <a:p>
          <a:endParaRPr lang="en-US"/>
        </a:p>
      </dgm:t>
    </dgm:pt>
    <dgm:pt modelId="{AE5B5EA1-2900-42BC-9C56-4E58B99579F5}">
      <dgm:prSet/>
      <dgm:spPr/>
      <dgm:t>
        <a:bodyPr/>
        <a:lstStyle/>
        <a:p>
          <a:r>
            <a:rPr lang="en-US"/>
            <a:t>Investigation and improvement</a:t>
          </a:r>
        </a:p>
      </dgm:t>
    </dgm:pt>
    <dgm:pt modelId="{80712E1F-5654-43C5-A6AF-6BC83F93C009}" type="parTrans" cxnId="{F2B53C05-6946-4423-8080-C44A75851675}">
      <dgm:prSet/>
      <dgm:spPr/>
      <dgm:t>
        <a:bodyPr/>
        <a:lstStyle/>
        <a:p>
          <a:endParaRPr lang="en-US"/>
        </a:p>
      </dgm:t>
    </dgm:pt>
    <dgm:pt modelId="{8B5DEEB5-6D91-4888-82F3-AA4C7F8E0CDF}" type="sibTrans" cxnId="{F2B53C05-6946-4423-8080-C44A75851675}">
      <dgm:prSet/>
      <dgm:spPr/>
      <dgm:t>
        <a:bodyPr/>
        <a:lstStyle/>
        <a:p>
          <a:endParaRPr lang="en-US"/>
        </a:p>
      </dgm:t>
    </dgm:pt>
    <dgm:pt modelId="{492DD406-945B-3F45-9360-D44260E5996A}" type="pres">
      <dgm:prSet presAssocID="{CEB5A735-8055-4A14-9742-8D0EDAAA1560}" presName="hierChild1" presStyleCnt="0">
        <dgm:presLayoutVars>
          <dgm:chPref val="1"/>
          <dgm:dir/>
          <dgm:animOne val="branch"/>
          <dgm:animLvl val="lvl"/>
          <dgm:resizeHandles/>
        </dgm:presLayoutVars>
      </dgm:prSet>
      <dgm:spPr/>
    </dgm:pt>
    <dgm:pt modelId="{4E94D62F-F5FD-BC4A-A33B-C776D3C48E2C}" type="pres">
      <dgm:prSet presAssocID="{4D316CE4-1D18-4C05-B9F1-0200C36AAE53}" presName="hierRoot1" presStyleCnt="0"/>
      <dgm:spPr/>
    </dgm:pt>
    <dgm:pt modelId="{1526A7E9-0791-3341-B3E1-955D3074D237}" type="pres">
      <dgm:prSet presAssocID="{4D316CE4-1D18-4C05-B9F1-0200C36AAE53}" presName="composite" presStyleCnt="0"/>
      <dgm:spPr/>
    </dgm:pt>
    <dgm:pt modelId="{CFC7B750-B67E-A240-88B6-8EADF127D3CF}" type="pres">
      <dgm:prSet presAssocID="{4D316CE4-1D18-4C05-B9F1-0200C36AAE53}" presName="background" presStyleLbl="node0" presStyleIdx="0" presStyleCnt="2"/>
      <dgm:spPr/>
    </dgm:pt>
    <dgm:pt modelId="{A32F5B63-D2FD-0D47-B212-9F5218CF2955}" type="pres">
      <dgm:prSet presAssocID="{4D316CE4-1D18-4C05-B9F1-0200C36AAE53}" presName="text" presStyleLbl="fgAcc0" presStyleIdx="0" presStyleCnt="2">
        <dgm:presLayoutVars>
          <dgm:chPref val="3"/>
        </dgm:presLayoutVars>
      </dgm:prSet>
      <dgm:spPr/>
    </dgm:pt>
    <dgm:pt modelId="{4C5FCE33-CD53-1043-9872-1D5092728ECA}" type="pres">
      <dgm:prSet presAssocID="{4D316CE4-1D18-4C05-B9F1-0200C36AAE53}" presName="hierChild2" presStyleCnt="0"/>
      <dgm:spPr/>
    </dgm:pt>
    <dgm:pt modelId="{E9222BEC-9FDC-A94C-8CC7-FB3AA90C58B1}" type="pres">
      <dgm:prSet presAssocID="{AE5B5EA1-2900-42BC-9C56-4E58B99579F5}" presName="hierRoot1" presStyleCnt="0"/>
      <dgm:spPr/>
    </dgm:pt>
    <dgm:pt modelId="{B28422EE-B88B-7344-B3FE-5585C6AA2ADF}" type="pres">
      <dgm:prSet presAssocID="{AE5B5EA1-2900-42BC-9C56-4E58B99579F5}" presName="composite" presStyleCnt="0"/>
      <dgm:spPr/>
    </dgm:pt>
    <dgm:pt modelId="{AE9413B2-4BC3-F04C-8BB4-A08693536DB3}" type="pres">
      <dgm:prSet presAssocID="{AE5B5EA1-2900-42BC-9C56-4E58B99579F5}" presName="background" presStyleLbl="node0" presStyleIdx="1" presStyleCnt="2"/>
      <dgm:spPr/>
    </dgm:pt>
    <dgm:pt modelId="{DA504E14-D172-7840-8C5F-5565396EB27C}" type="pres">
      <dgm:prSet presAssocID="{AE5B5EA1-2900-42BC-9C56-4E58B99579F5}" presName="text" presStyleLbl="fgAcc0" presStyleIdx="1" presStyleCnt="2">
        <dgm:presLayoutVars>
          <dgm:chPref val="3"/>
        </dgm:presLayoutVars>
      </dgm:prSet>
      <dgm:spPr/>
    </dgm:pt>
    <dgm:pt modelId="{69C7EA21-61C0-9F44-AF2A-E4617DB94968}" type="pres">
      <dgm:prSet presAssocID="{AE5B5EA1-2900-42BC-9C56-4E58B99579F5}" presName="hierChild2" presStyleCnt="0"/>
      <dgm:spPr/>
    </dgm:pt>
  </dgm:ptLst>
  <dgm:cxnLst>
    <dgm:cxn modelId="{F2B53C05-6946-4423-8080-C44A75851675}" srcId="{CEB5A735-8055-4A14-9742-8D0EDAAA1560}" destId="{AE5B5EA1-2900-42BC-9C56-4E58B99579F5}" srcOrd="1" destOrd="0" parTransId="{80712E1F-5654-43C5-A6AF-6BC83F93C009}" sibTransId="{8B5DEEB5-6D91-4888-82F3-AA4C7F8E0CDF}"/>
    <dgm:cxn modelId="{D00B0722-3AAB-6E4F-A296-B7EB99999F9B}" type="presOf" srcId="{CEB5A735-8055-4A14-9742-8D0EDAAA1560}" destId="{492DD406-945B-3F45-9360-D44260E5996A}" srcOrd="0" destOrd="0" presId="urn:microsoft.com/office/officeart/2005/8/layout/hierarchy1"/>
    <dgm:cxn modelId="{22F5522B-678E-1D46-856F-1AA9953429CF}" type="presOf" srcId="{AE5B5EA1-2900-42BC-9C56-4E58B99579F5}" destId="{DA504E14-D172-7840-8C5F-5565396EB27C}" srcOrd="0" destOrd="0" presId="urn:microsoft.com/office/officeart/2005/8/layout/hierarchy1"/>
    <dgm:cxn modelId="{FB890D3F-7E77-A846-9D1C-19DDE2683D29}" type="presOf" srcId="{4D316CE4-1D18-4C05-B9F1-0200C36AAE53}" destId="{A32F5B63-D2FD-0D47-B212-9F5218CF2955}" srcOrd="0" destOrd="0" presId="urn:microsoft.com/office/officeart/2005/8/layout/hierarchy1"/>
    <dgm:cxn modelId="{A338E5EA-2139-40C5-B55A-D5134CD5B16B}" srcId="{CEB5A735-8055-4A14-9742-8D0EDAAA1560}" destId="{4D316CE4-1D18-4C05-B9F1-0200C36AAE53}" srcOrd="0" destOrd="0" parTransId="{38C4386A-BB03-47FB-BA66-61402BFA0956}" sibTransId="{63637CC6-00DF-42DD-86EB-854499E6B4EA}"/>
    <dgm:cxn modelId="{8B64D9A9-D6FE-6343-8061-04333476A875}" type="presParOf" srcId="{492DD406-945B-3F45-9360-D44260E5996A}" destId="{4E94D62F-F5FD-BC4A-A33B-C776D3C48E2C}" srcOrd="0" destOrd="0" presId="urn:microsoft.com/office/officeart/2005/8/layout/hierarchy1"/>
    <dgm:cxn modelId="{FDF02649-E5C6-3144-8935-C47AF8AE1196}" type="presParOf" srcId="{4E94D62F-F5FD-BC4A-A33B-C776D3C48E2C}" destId="{1526A7E9-0791-3341-B3E1-955D3074D237}" srcOrd="0" destOrd="0" presId="urn:microsoft.com/office/officeart/2005/8/layout/hierarchy1"/>
    <dgm:cxn modelId="{FF46A9D0-6591-1949-8668-097E6C66137E}" type="presParOf" srcId="{1526A7E9-0791-3341-B3E1-955D3074D237}" destId="{CFC7B750-B67E-A240-88B6-8EADF127D3CF}" srcOrd="0" destOrd="0" presId="urn:microsoft.com/office/officeart/2005/8/layout/hierarchy1"/>
    <dgm:cxn modelId="{B42929C7-3176-434E-BB6F-18E9EFF95D59}" type="presParOf" srcId="{1526A7E9-0791-3341-B3E1-955D3074D237}" destId="{A32F5B63-D2FD-0D47-B212-9F5218CF2955}" srcOrd="1" destOrd="0" presId="urn:microsoft.com/office/officeart/2005/8/layout/hierarchy1"/>
    <dgm:cxn modelId="{8EC05F58-3499-2444-978C-E63C3CEFDAB2}" type="presParOf" srcId="{4E94D62F-F5FD-BC4A-A33B-C776D3C48E2C}" destId="{4C5FCE33-CD53-1043-9872-1D5092728ECA}" srcOrd="1" destOrd="0" presId="urn:microsoft.com/office/officeart/2005/8/layout/hierarchy1"/>
    <dgm:cxn modelId="{E6AE5373-FDE5-A540-BB05-838AD25CAAF9}" type="presParOf" srcId="{492DD406-945B-3F45-9360-D44260E5996A}" destId="{E9222BEC-9FDC-A94C-8CC7-FB3AA90C58B1}" srcOrd="1" destOrd="0" presId="urn:microsoft.com/office/officeart/2005/8/layout/hierarchy1"/>
    <dgm:cxn modelId="{045D30C4-ABA1-C54A-8DF5-EEDEBAAECAC5}" type="presParOf" srcId="{E9222BEC-9FDC-A94C-8CC7-FB3AA90C58B1}" destId="{B28422EE-B88B-7344-B3FE-5585C6AA2ADF}" srcOrd="0" destOrd="0" presId="urn:microsoft.com/office/officeart/2005/8/layout/hierarchy1"/>
    <dgm:cxn modelId="{607D9C4F-7812-3246-A48D-115819CB8156}" type="presParOf" srcId="{B28422EE-B88B-7344-B3FE-5585C6AA2ADF}" destId="{AE9413B2-4BC3-F04C-8BB4-A08693536DB3}" srcOrd="0" destOrd="0" presId="urn:microsoft.com/office/officeart/2005/8/layout/hierarchy1"/>
    <dgm:cxn modelId="{A380CEBD-5A05-634D-AF1E-6CF95696CE78}" type="presParOf" srcId="{B28422EE-B88B-7344-B3FE-5585C6AA2ADF}" destId="{DA504E14-D172-7840-8C5F-5565396EB27C}" srcOrd="1" destOrd="0" presId="urn:microsoft.com/office/officeart/2005/8/layout/hierarchy1"/>
    <dgm:cxn modelId="{E3A5B1C8-8280-2340-B573-C90B8C8A2E40}" type="presParOf" srcId="{E9222BEC-9FDC-A94C-8CC7-FB3AA90C58B1}" destId="{69C7EA21-61C0-9F44-AF2A-E4617DB9496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319D71-D644-4501-94EB-9FD67914A9DB}">
      <dsp:nvSpPr>
        <dsp:cNvPr id="0" name=""/>
        <dsp:cNvSpPr/>
      </dsp:nvSpPr>
      <dsp:spPr>
        <a:xfrm>
          <a:off x="2250914" y="296402"/>
          <a:ext cx="2196000" cy="2196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665981-DF45-4622-B200-068E28A3E3DC}">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9996BE-1C50-4257-BEDD-437F6CC9D76A}">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defRPr cap="all"/>
          </a:pPr>
          <a:r>
            <a:rPr lang="en-US" sz="3300" kern="1200"/>
            <a:t>Conversion Rate</a:t>
          </a:r>
        </a:p>
      </dsp:txBody>
      <dsp:txXfrm>
        <a:off x="1548914" y="3176402"/>
        <a:ext cx="3600000" cy="720000"/>
      </dsp:txXfrm>
    </dsp:sp>
    <dsp:sp modelId="{E7D97E26-2579-4BC0-9ECF-BD722AE548C5}">
      <dsp:nvSpPr>
        <dsp:cNvPr id="0" name=""/>
        <dsp:cNvSpPr/>
      </dsp:nvSpPr>
      <dsp:spPr>
        <a:xfrm>
          <a:off x="6480914" y="296402"/>
          <a:ext cx="2196000" cy="2196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93E3D-6E2D-41D0-AE0D-1069C2A620E2}">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88D7F9-C6E3-4D77-8334-C733CC93E4BA}">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defRPr cap="all"/>
          </a:pPr>
          <a:r>
            <a:rPr lang="en-US" sz="3300" kern="1200"/>
            <a:t>Sales</a:t>
          </a:r>
        </a:p>
      </dsp:txBody>
      <dsp:txXfrm>
        <a:off x="5778914" y="3176402"/>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55860-124C-8C44-8493-7ED02603FF15}">
      <dsp:nvSpPr>
        <dsp:cNvPr id="0" name=""/>
        <dsp:cNvSpPr/>
      </dsp:nvSpPr>
      <dsp:spPr>
        <a:xfrm>
          <a:off x="3496905" y="2098"/>
          <a:ext cx="3934018" cy="100930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a:t>Jupyter Notebooks</a:t>
          </a:r>
        </a:p>
      </dsp:txBody>
      <dsp:txXfrm>
        <a:off x="3546175" y="51368"/>
        <a:ext cx="3835478" cy="910763"/>
      </dsp:txXfrm>
    </dsp:sp>
    <dsp:sp modelId="{95CFB362-F65B-CF47-B8F3-90B965D2C148}">
      <dsp:nvSpPr>
        <dsp:cNvPr id="0" name=""/>
        <dsp:cNvSpPr/>
      </dsp:nvSpPr>
      <dsp:spPr>
        <a:xfrm>
          <a:off x="3496905" y="1061866"/>
          <a:ext cx="3934018" cy="1009303"/>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a:t>Python</a:t>
          </a:r>
        </a:p>
      </dsp:txBody>
      <dsp:txXfrm>
        <a:off x="3546175" y="1111136"/>
        <a:ext cx="3835478" cy="910763"/>
      </dsp:txXfrm>
    </dsp:sp>
    <dsp:sp modelId="{9D8A0A4E-F9CC-7747-99D6-1B152D1D95CF}">
      <dsp:nvSpPr>
        <dsp:cNvPr id="0" name=""/>
        <dsp:cNvSpPr/>
      </dsp:nvSpPr>
      <dsp:spPr>
        <a:xfrm>
          <a:off x="3496905" y="2121635"/>
          <a:ext cx="3934018" cy="1009303"/>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a:t>Pandas</a:t>
          </a:r>
        </a:p>
      </dsp:txBody>
      <dsp:txXfrm>
        <a:off x="3546175" y="2170905"/>
        <a:ext cx="3835478" cy="910763"/>
      </dsp:txXfrm>
    </dsp:sp>
    <dsp:sp modelId="{04E535AD-A33F-CB40-B2AD-160D53DB2F49}">
      <dsp:nvSpPr>
        <dsp:cNvPr id="0" name=""/>
        <dsp:cNvSpPr/>
      </dsp:nvSpPr>
      <dsp:spPr>
        <a:xfrm>
          <a:off x="3496905" y="3181403"/>
          <a:ext cx="3934018" cy="1009303"/>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a:t>Matplotlib</a:t>
          </a:r>
        </a:p>
      </dsp:txBody>
      <dsp:txXfrm>
        <a:off x="3546175" y="3230673"/>
        <a:ext cx="3835478" cy="9107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565FE-63A4-4999-8369-CE6425507B21}">
      <dsp:nvSpPr>
        <dsp:cNvPr id="0" name=""/>
        <dsp:cNvSpPr/>
      </dsp:nvSpPr>
      <dsp:spPr>
        <a:xfrm>
          <a:off x="2250914" y="296402"/>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4B92F8-7B4E-4001-BF5F-93279C05EB2E}">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4637F1-94F8-4802-B1DB-5380EADCDC6B}">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A/B Testing</a:t>
          </a:r>
        </a:p>
      </dsp:txBody>
      <dsp:txXfrm>
        <a:off x="1548914" y="3176402"/>
        <a:ext cx="3600000" cy="720000"/>
      </dsp:txXfrm>
    </dsp:sp>
    <dsp:sp modelId="{3E525C98-2F9E-4ACB-BE9E-8F87AAA0C601}">
      <dsp:nvSpPr>
        <dsp:cNvPr id="0" name=""/>
        <dsp:cNvSpPr/>
      </dsp:nvSpPr>
      <dsp:spPr>
        <a:xfrm>
          <a:off x="6480914" y="296402"/>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1ECE38-17FB-421D-9525-96F50FF35686}">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DDF092-ABBD-4034-9C0F-1AD7E119D500}">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Logistic Regression</a:t>
          </a:r>
        </a:p>
      </dsp:txBody>
      <dsp:txXfrm>
        <a:off x="5778914" y="3176402"/>
        <a:ext cx="36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7B750-B67E-A240-88B6-8EADF127D3CF}">
      <dsp:nvSpPr>
        <dsp:cNvPr id="0" name=""/>
        <dsp:cNvSpPr/>
      </dsp:nvSpPr>
      <dsp:spPr>
        <a:xfrm>
          <a:off x="1333" y="110983"/>
          <a:ext cx="4682211" cy="297320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2F5B63-D2FD-0D47-B212-9F5218CF2955}">
      <dsp:nvSpPr>
        <dsp:cNvPr id="0" name=""/>
        <dsp:cNvSpPr/>
      </dsp:nvSpPr>
      <dsp:spPr>
        <a:xfrm>
          <a:off x="521579" y="605216"/>
          <a:ext cx="4682211" cy="297320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a:t>Implement New Website</a:t>
          </a:r>
        </a:p>
      </dsp:txBody>
      <dsp:txXfrm>
        <a:off x="608661" y="692298"/>
        <a:ext cx="4508047" cy="2799040"/>
      </dsp:txXfrm>
    </dsp:sp>
    <dsp:sp modelId="{AE9413B2-4BC3-F04C-8BB4-A08693536DB3}">
      <dsp:nvSpPr>
        <dsp:cNvPr id="0" name=""/>
        <dsp:cNvSpPr/>
      </dsp:nvSpPr>
      <dsp:spPr>
        <a:xfrm>
          <a:off x="5724037" y="110983"/>
          <a:ext cx="4682211" cy="297320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504E14-D172-7840-8C5F-5565396EB27C}">
      <dsp:nvSpPr>
        <dsp:cNvPr id="0" name=""/>
        <dsp:cNvSpPr/>
      </dsp:nvSpPr>
      <dsp:spPr>
        <a:xfrm>
          <a:off x="6244283" y="605216"/>
          <a:ext cx="4682211" cy="297320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a:t>Investigation and improvement</a:t>
          </a:r>
        </a:p>
      </dsp:txBody>
      <dsp:txXfrm>
        <a:off x="6331365" y="692298"/>
        <a:ext cx="4508047" cy="279904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E1F81-64F6-084A-906C-96DCE5A5FA02}" type="datetimeFigureOut">
              <a:rPr lang="en-US" smtClean="0"/>
              <a:t>6/1/25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91B78-CB39-6345-9DB6-DA11428B66D7}" type="slidenum">
              <a:rPr lang="en-US" smtClean="0"/>
              <a:t>‹#›</a:t>
            </a:fld>
            <a:endParaRPr lang="en-US"/>
          </a:p>
        </p:txBody>
      </p:sp>
    </p:spTree>
    <p:extLst>
      <p:ext uri="{BB962C8B-B14F-4D97-AF65-F5344CB8AC3E}">
        <p14:creationId xmlns:p14="http://schemas.microsoft.com/office/powerpoint/2010/main" val="3130202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SLIDE 2</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SOURCE OF DATASET (MYSELF)</a:t>
            </a:r>
          </a:p>
          <a:p>
            <a:r>
              <a:rPr lang="en-US" sz="1200" kern="1200" dirty="0">
                <a:solidFill>
                  <a:schemeClr val="tx1"/>
                </a:solidFill>
                <a:effectLst/>
                <a:latin typeface="+mn-lt"/>
                <a:ea typeface="+mn-ea"/>
                <a:cs typeface="+mn-cs"/>
              </a:rPr>
              <a:t>Their research comes from the need of the organization to make data-driven decisions to implement decisions that aim to increase sales, therefore mitigating risks. The research question I answered with this analysis is: Is the conversion rate (customers that buy a product) greater for the version of the website than the old version? This question was answered through A/B testing, and it determined if deploying the new website is the best choice.</a:t>
            </a:r>
          </a:p>
          <a:p>
            <a:r>
              <a:rPr lang="en-US" sz="1200" b="1" kern="1200" dirty="0">
                <a:solidFill>
                  <a:schemeClr val="tx1"/>
                </a:solidFill>
                <a:effectLst/>
                <a:latin typeface="+mn-lt"/>
                <a:ea typeface="+mn-ea"/>
                <a:cs typeface="+mn-cs"/>
              </a:rPr>
              <a:t>SLIDE 3</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D991B78-CB39-6345-9DB6-DA11428B66D7}" type="slidenum">
              <a:rPr lang="en-US" smtClean="0"/>
              <a:t>2</a:t>
            </a:fld>
            <a:endParaRPr lang="en-US"/>
          </a:p>
        </p:txBody>
      </p:sp>
    </p:spTree>
    <p:extLst>
      <p:ext uri="{BB962C8B-B14F-4D97-AF65-F5344CB8AC3E}">
        <p14:creationId xmlns:p14="http://schemas.microsoft.com/office/powerpoint/2010/main" val="3500661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methodology used for this project was Waterfall. Given the size of the project and the clean condition of the data, a linear approach and planning from the beginning was sufficient. Another reason to choose the Waterfall methodology is the low chance that the project scope or objectives would change during the process.</a:t>
            </a:r>
          </a:p>
          <a:p>
            <a:pPr lvl="0"/>
            <a:r>
              <a:rPr lang="en-US" sz="1200" kern="1200" dirty="0">
                <a:solidFill>
                  <a:schemeClr val="tx1"/>
                </a:solidFill>
                <a:effectLst/>
                <a:latin typeface="+mn-lt"/>
                <a:ea typeface="+mn-ea"/>
                <a:cs typeface="+mn-cs"/>
              </a:rPr>
              <a:t>Step 1: Defining Objectives. This was documented using the Project Approval form and this document.</a:t>
            </a:r>
          </a:p>
          <a:p>
            <a:pPr lvl="0"/>
            <a:r>
              <a:rPr lang="en-US" sz="1200" kern="1200" dirty="0">
                <a:solidFill>
                  <a:schemeClr val="tx1"/>
                </a:solidFill>
                <a:effectLst/>
                <a:latin typeface="+mn-lt"/>
                <a:ea typeface="+mn-ea"/>
                <a:cs typeface="+mn-cs"/>
              </a:rPr>
              <a:t>Step 2: Data Understanding. In this step, data was gathered, requirements were defined, and an initial exploration of the data available was performed. </a:t>
            </a:r>
          </a:p>
          <a:p>
            <a:pPr lvl="0"/>
            <a:r>
              <a:rPr lang="en-US" sz="1200" kern="1200" dirty="0">
                <a:solidFill>
                  <a:schemeClr val="tx1"/>
                </a:solidFill>
                <a:effectLst/>
                <a:latin typeface="+mn-lt"/>
                <a:ea typeface="+mn-ea"/>
                <a:cs typeface="+mn-cs"/>
              </a:rPr>
              <a:t>Step 3: Data Preparation. Data was gathered from Kaggle and imported using Jupyter Notebooks and Python. Cleaning and data wrangling was be performed.</a:t>
            </a:r>
          </a:p>
          <a:p>
            <a:pPr lvl="0"/>
            <a:r>
              <a:rPr lang="en-US" sz="1200" kern="1200" dirty="0">
                <a:solidFill>
                  <a:schemeClr val="tx1"/>
                </a:solidFill>
                <a:effectLst/>
                <a:latin typeface="+mn-lt"/>
                <a:ea typeface="+mn-ea"/>
                <a:cs typeface="+mn-cs"/>
              </a:rPr>
              <a:t>Step 4: Exploratory Analysis and Modeling. In this step, a more thorough data exploration was performed. Variables for the analysis were determined, and the A/B testing was performed.</a:t>
            </a:r>
          </a:p>
          <a:p>
            <a:pPr lvl="0"/>
            <a:r>
              <a:rPr lang="en-US" sz="1200" kern="1200" dirty="0">
                <a:solidFill>
                  <a:schemeClr val="tx1"/>
                </a:solidFill>
                <a:effectLst/>
                <a:latin typeface="+mn-lt"/>
                <a:ea typeface="+mn-ea"/>
                <a:cs typeface="+mn-cs"/>
              </a:rPr>
              <a:t>Step 5: Validation. Results were evaluated and reviewed, and a regression model was used to validate them.</a:t>
            </a:r>
          </a:p>
          <a:p>
            <a:pPr lvl="0"/>
            <a:r>
              <a:rPr lang="en-US" sz="1200" kern="1200" dirty="0">
                <a:solidFill>
                  <a:schemeClr val="tx1"/>
                </a:solidFill>
                <a:effectLst/>
                <a:latin typeface="+mn-lt"/>
                <a:ea typeface="+mn-ea"/>
                <a:cs typeface="+mn-cs"/>
              </a:rPr>
              <a:t>Step 6: Visualization and Presentation: The project was uploaded to GitHub for peer review, and a presentation containing data visualizations was created to present the analysis results. </a:t>
            </a:r>
          </a:p>
          <a:p>
            <a:r>
              <a:rPr lang="en-US" sz="1200" kern="1200" dirty="0">
                <a:solidFill>
                  <a:schemeClr val="tx1"/>
                </a:solidFill>
                <a:effectLst/>
                <a:latin typeface="+mn-lt"/>
                <a:ea typeface="+mn-ea"/>
                <a:cs typeface="+mn-cs"/>
              </a:rPr>
              <a:t>Anaconda Conda was used as an environment manager. Within this environment, Python, git, and Jupyter notebooks was installed to perform the analysis. Jupyter notebooks used my local environment, and Python was used to gather, analyze, and create visuals. The Python Libraries used were: Pandas, </a:t>
            </a:r>
            <a:r>
              <a:rPr lang="en-US" sz="1200" kern="1200" dirty="0" err="1">
                <a:solidFill>
                  <a:schemeClr val="tx1"/>
                </a:solidFill>
                <a:effectLst/>
                <a:latin typeface="+mn-lt"/>
                <a:ea typeface="+mn-ea"/>
                <a:cs typeface="+mn-cs"/>
              </a:rPr>
              <a:t>Numpy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statsmodel</a:t>
            </a:r>
            <a:r>
              <a:rPr lang="en-US" sz="1200" kern="1200" dirty="0">
                <a:solidFill>
                  <a:schemeClr val="tx1"/>
                </a:solidFill>
                <a:effectLst/>
                <a:latin typeface="+mn-lt"/>
                <a:ea typeface="+mn-ea"/>
                <a:cs typeface="+mn-cs"/>
              </a:rPr>
              <a:t> and matplotlib.</a:t>
            </a:r>
          </a:p>
          <a:p>
            <a:endParaRPr lang="en-US" dirty="0"/>
          </a:p>
        </p:txBody>
      </p:sp>
      <p:sp>
        <p:nvSpPr>
          <p:cNvPr id="4" name="Slide Number Placeholder 3"/>
          <p:cNvSpPr>
            <a:spLocks noGrp="1"/>
          </p:cNvSpPr>
          <p:nvPr>
            <p:ph type="sldNum" sz="quarter" idx="5"/>
          </p:nvPr>
        </p:nvSpPr>
        <p:spPr/>
        <p:txBody>
          <a:bodyPr/>
          <a:lstStyle/>
          <a:p>
            <a:fld id="{DD991B78-CB39-6345-9DB6-DA11428B66D7}" type="slidenum">
              <a:rPr lang="en-US" smtClean="0"/>
              <a:t>3</a:t>
            </a:fld>
            <a:endParaRPr lang="en-US"/>
          </a:p>
        </p:txBody>
      </p:sp>
    </p:spTree>
    <p:extLst>
      <p:ext uri="{BB962C8B-B14F-4D97-AF65-F5344CB8AC3E}">
        <p14:creationId xmlns:p14="http://schemas.microsoft.com/office/powerpoint/2010/main" val="2469246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SLIDE 4</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project used diagnostic statistics to uncover what happened in the past. This was done by analyzing the results of an experiment conducted over the treatment and control groups and determining the cause and effect between page version and conversions. The analytical technique used to complete this diagnosis was A/B testing. The A/B test is a type of Hypothesis testing used to compare the difference in performance in one metric between two groups. In this case, this performance is measured using conversion rate. A/B testing is highly recommended and frequently used to compare the performance of two pages regarding conversion rates. This technique provides quantifiable results and a likelihood through p-value that the results are due to chance, providing strong confidence.</a:t>
            </a:r>
          </a:p>
          <a:p>
            <a:r>
              <a:rPr lang="en-US" sz="1200" kern="1200" dirty="0">
                <a:solidFill>
                  <a:schemeClr val="tx1"/>
                </a:solidFill>
                <a:effectLst/>
                <a:latin typeface="+mn-lt"/>
                <a:ea typeface="+mn-ea"/>
                <a:cs typeface="+mn-cs"/>
              </a:rPr>
              <a:t>In addition, a logistic regression model was also used. However, this model was only used to validate the results of the A/B test, so it was not the focus of this analysis. In this project, both models had a similar result, therefore the validation was successful.</a:t>
            </a:r>
          </a:p>
          <a:p>
            <a:endParaRPr lang="en-US" dirty="0"/>
          </a:p>
        </p:txBody>
      </p:sp>
      <p:sp>
        <p:nvSpPr>
          <p:cNvPr id="4" name="Slide Number Placeholder 3"/>
          <p:cNvSpPr>
            <a:spLocks noGrp="1"/>
          </p:cNvSpPr>
          <p:nvPr>
            <p:ph type="sldNum" sz="quarter" idx="5"/>
          </p:nvPr>
        </p:nvSpPr>
        <p:spPr/>
        <p:txBody>
          <a:bodyPr/>
          <a:lstStyle/>
          <a:p>
            <a:fld id="{DD991B78-CB39-6345-9DB6-DA11428B66D7}" type="slidenum">
              <a:rPr lang="en-US" smtClean="0"/>
              <a:t>4</a:t>
            </a:fld>
            <a:endParaRPr lang="en-US"/>
          </a:p>
        </p:txBody>
      </p:sp>
    </p:spTree>
    <p:extLst>
      <p:ext uri="{BB962C8B-B14F-4D97-AF65-F5344CB8AC3E}">
        <p14:creationId xmlns:p14="http://schemas.microsoft.com/office/powerpoint/2010/main" val="2751680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DD991B78-CB39-6345-9DB6-DA11428B66D7}" type="slidenum">
              <a:rPr lang="en-US" smtClean="0"/>
              <a:t>5</a:t>
            </a:fld>
            <a:endParaRPr lang="en-US"/>
          </a:p>
        </p:txBody>
      </p:sp>
    </p:spTree>
    <p:extLst>
      <p:ext uri="{BB962C8B-B14F-4D97-AF65-F5344CB8AC3E}">
        <p14:creationId xmlns:p14="http://schemas.microsoft.com/office/powerpoint/2010/main" val="1527495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Slide 6</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second visual shows the results of the test. By displaying the distribution of simulated differences in conversion rates, we can see all the possible differences that we should observe if there would not be difference between the two groups. In addition, this visual shows the observed difference. This provides a lot of insight, as we can see that the observe difference is by very far higher than the simulated differences. What this means is that there is a 0% probability that the observed difference is due to chance. This then provides a visual way to observe the results, which can be much more compelling than a p-value.</a:t>
            </a:r>
          </a:p>
          <a:p>
            <a:endParaRPr lang="en-US" dirty="0"/>
          </a:p>
        </p:txBody>
      </p:sp>
      <p:sp>
        <p:nvSpPr>
          <p:cNvPr id="4" name="Slide Number Placeholder 3"/>
          <p:cNvSpPr>
            <a:spLocks noGrp="1"/>
          </p:cNvSpPr>
          <p:nvPr>
            <p:ph type="sldNum" sz="quarter" idx="5"/>
          </p:nvPr>
        </p:nvSpPr>
        <p:spPr/>
        <p:txBody>
          <a:bodyPr/>
          <a:lstStyle/>
          <a:p>
            <a:fld id="{DD991B78-CB39-6345-9DB6-DA11428B66D7}" type="slidenum">
              <a:rPr lang="en-US" smtClean="0"/>
              <a:t>6</a:t>
            </a:fld>
            <a:endParaRPr lang="en-US"/>
          </a:p>
        </p:txBody>
      </p:sp>
    </p:spTree>
    <p:extLst>
      <p:ext uri="{BB962C8B-B14F-4D97-AF65-F5344CB8AC3E}">
        <p14:creationId xmlns:p14="http://schemas.microsoft.com/office/powerpoint/2010/main" val="3348449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SLIDE 7</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Lastly, we plotted the logistic regression model used to validate the A/B test results. This graphical representation effectively supports storytelling in an A/B test by offering a clear, intuitive visual narrative of the experiment's outcome. The scattered points immediately show the raw reality: that users either converted or didn't. Overlaying the logistic regression curve then demonstrates how the model captures the subtle shift in conversion probability between the old and new pages. It moves beyond just a "yes or no" answer, allowing stakeholders to see that while the absolute conversion rate might still be low for both groups, the new page demonstrably pushes that probability upward. </a:t>
            </a:r>
          </a:p>
          <a:p>
            <a:endParaRPr lang="en-US" dirty="0"/>
          </a:p>
        </p:txBody>
      </p:sp>
      <p:sp>
        <p:nvSpPr>
          <p:cNvPr id="4" name="Slide Number Placeholder 3"/>
          <p:cNvSpPr>
            <a:spLocks noGrp="1"/>
          </p:cNvSpPr>
          <p:nvPr>
            <p:ph type="sldNum" sz="quarter" idx="5"/>
          </p:nvPr>
        </p:nvSpPr>
        <p:spPr/>
        <p:txBody>
          <a:bodyPr/>
          <a:lstStyle/>
          <a:p>
            <a:fld id="{DD991B78-CB39-6345-9DB6-DA11428B66D7}" type="slidenum">
              <a:rPr lang="en-US" smtClean="0"/>
              <a:t>7</a:t>
            </a:fld>
            <a:endParaRPr lang="en-US"/>
          </a:p>
        </p:txBody>
      </p:sp>
    </p:spTree>
    <p:extLst>
      <p:ext uri="{BB962C8B-B14F-4D97-AF65-F5344CB8AC3E}">
        <p14:creationId xmlns:p14="http://schemas.microsoft.com/office/powerpoint/2010/main" val="209524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SLIDE 8</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results of the analysis shows that the new page would increase the conversion rate from about 5.54% to 14%. The results are both practically and statistically significant. This leads us to provide the following recommendations to the decision makers:</a:t>
            </a:r>
          </a:p>
          <a:p>
            <a:pPr lvl="0"/>
            <a:r>
              <a:rPr lang="en-US" sz="1200" kern="1200" dirty="0">
                <a:solidFill>
                  <a:schemeClr val="tx1"/>
                </a:solidFill>
                <a:effectLst/>
                <a:latin typeface="+mn-lt"/>
                <a:ea typeface="+mn-ea"/>
                <a:cs typeface="+mn-cs"/>
              </a:rPr>
              <a:t>Implement the new version of the website as soon as possible. The new version of the website could lead to sales 2.6 times higher than the original page. The implementation should consider change management, but it should be done fast given that the opportunity cost of not implementing it now is significantly high.</a:t>
            </a:r>
          </a:p>
          <a:p>
            <a:pPr lvl="0"/>
            <a:r>
              <a:rPr lang="en-US" sz="1200" kern="1200" dirty="0">
                <a:solidFill>
                  <a:schemeClr val="tx1"/>
                </a:solidFill>
                <a:effectLst/>
                <a:latin typeface="+mn-lt"/>
                <a:ea typeface="+mn-ea"/>
                <a:cs typeface="+mn-cs"/>
              </a:rPr>
              <a:t>The stunning difference in performance between the two pages illustrates how low performance the original page was. We recommend doing an investigation on why the original page was implemented in the first place to avoid making such mistakes in future websites developed by the e-commerce. </a:t>
            </a:r>
          </a:p>
          <a:p>
            <a:endParaRPr lang="en-US" dirty="0"/>
          </a:p>
        </p:txBody>
      </p:sp>
      <p:sp>
        <p:nvSpPr>
          <p:cNvPr id="4" name="Slide Number Placeholder 3"/>
          <p:cNvSpPr>
            <a:spLocks noGrp="1"/>
          </p:cNvSpPr>
          <p:nvPr>
            <p:ph type="sldNum" sz="quarter" idx="5"/>
          </p:nvPr>
        </p:nvSpPr>
        <p:spPr/>
        <p:txBody>
          <a:bodyPr/>
          <a:lstStyle/>
          <a:p>
            <a:fld id="{DD991B78-CB39-6345-9DB6-DA11428B66D7}" type="slidenum">
              <a:rPr lang="en-US" smtClean="0"/>
              <a:t>8</a:t>
            </a:fld>
            <a:endParaRPr lang="en-US"/>
          </a:p>
        </p:txBody>
      </p:sp>
    </p:spTree>
    <p:extLst>
      <p:ext uri="{BB962C8B-B14F-4D97-AF65-F5344CB8AC3E}">
        <p14:creationId xmlns:p14="http://schemas.microsoft.com/office/powerpoint/2010/main" val="1804856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F5B4B-ACAD-C448-85FC-F50491ABAD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DEB6A9-D0EA-5FCE-C3D0-9F61408CF9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F5EA22-EC84-8185-FB26-135997513346}"/>
              </a:ext>
            </a:extLst>
          </p:cNvPr>
          <p:cNvSpPr>
            <a:spLocks noGrp="1"/>
          </p:cNvSpPr>
          <p:nvPr>
            <p:ph type="dt" sz="half" idx="10"/>
          </p:nvPr>
        </p:nvSpPr>
        <p:spPr/>
        <p:txBody>
          <a:bodyPr/>
          <a:lstStyle/>
          <a:p>
            <a:fld id="{DFB2C53F-6E5B-F741-BFDE-201C74DBFF95}" type="datetimeFigureOut">
              <a:rPr lang="en-US" smtClean="0"/>
              <a:t>6/1/25</a:t>
            </a:fld>
            <a:endParaRPr lang="en-US"/>
          </a:p>
        </p:txBody>
      </p:sp>
      <p:sp>
        <p:nvSpPr>
          <p:cNvPr id="5" name="Footer Placeholder 4">
            <a:extLst>
              <a:ext uri="{FF2B5EF4-FFF2-40B4-BE49-F238E27FC236}">
                <a16:creationId xmlns:a16="http://schemas.microsoft.com/office/drawing/2014/main" id="{DDEC7EEE-1222-91F2-D355-5BF40C5EC0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1B045-8395-B8A4-6F2D-DD48E42479AF}"/>
              </a:ext>
            </a:extLst>
          </p:cNvPr>
          <p:cNvSpPr>
            <a:spLocks noGrp="1"/>
          </p:cNvSpPr>
          <p:nvPr>
            <p:ph type="sldNum" sz="quarter" idx="12"/>
          </p:nvPr>
        </p:nvSpPr>
        <p:spPr/>
        <p:txBody>
          <a:bodyPr/>
          <a:lstStyle/>
          <a:p>
            <a:fld id="{90C9C451-7C5D-464B-B349-9ADC4E05CE55}" type="slidenum">
              <a:rPr lang="en-US" smtClean="0"/>
              <a:t>‹#›</a:t>
            </a:fld>
            <a:endParaRPr lang="en-US"/>
          </a:p>
        </p:txBody>
      </p:sp>
    </p:spTree>
    <p:extLst>
      <p:ext uri="{BB962C8B-B14F-4D97-AF65-F5344CB8AC3E}">
        <p14:creationId xmlns:p14="http://schemas.microsoft.com/office/powerpoint/2010/main" val="936504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4086-AA37-319E-3055-42D723DBA3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01FD89-819F-BE07-467C-7F2D83963B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B43632-2FE9-74FA-3745-8B127450CF29}"/>
              </a:ext>
            </a:extLst>
          </p:cNvPr>
          <p:cNvSpPr>
            <a:spLocks noGrp="1"/>
          </p:cNvSpPr>
          <p:nvPr>
            <p:ph type="dt" sz="half" idx="10"/>
          </p:nvPr>
        </p:nvSpPr>
        <p:spPr/>
        <p:txBody>
          <a:bodyPr/>
          <a:lstStyle/>
          <a:p>
            <a:fld id="{DFB2C53F-6E5B-F741-BFDE-201C74DBFF95}" type="datetimeFigureOut">
              <a:rPr lang="en-US" smtClean="0"/>
              <a:t>6/1/25</a:t>
            </a:fld>
            <a:endParaRPr lang="en-US"/>
          </a:p>
        </p:txBody>
      </p:sp>
      <p:sp>
        <p:nvSpPr>
          <p:cNvPr id="5" name="Footer Placeholder 4">
            <a:extLst>
              <a:ext uri="{FF2B5EF4-FFF2-40B4-BE49-F238E27FC236}">
                <a16:creationId xmlns:a16="http://schemas.microsoft.com/office/drawing/2014/main" id="{AEF3ACB6-000F-4FB3-C953-956934CEF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41D0E4-C381-260C-34EB-735AC8660D6F}"/>
              </a:ext>
            </a:extLst>
          </p:cNvPr>
          <p:cNvSpPr>
            <a:spLocks noGrp="1"/>
          </p:cNvSpPr>
          <p:nvPr>
            <p:ph type="sldNum" sz="quarter" idx="12"/>
          </p:nvPr>
        </p:nvSpPr>
        <p:spPr/>
        <p:txBody>
          <a:bodyPr/>
          <a:lstStyle/>
          <a:p>
            <a:fld id="{90C9C451-7C5D-464B-B349-9ADC4E05CE55}" type="slidenum">
              <a:rPr lang="en-US" smtClean="0"/>
              <a:t>‹#›</a:t>
            </a:fld>
            <a:endParaRPr lang="en-US"/>
          </a:p>
        </p:txBody>
      </p:sp>
    </p:spTree>
    <p:extLst>
      <p:ext uri="{BB962C8B-B14F-4D97-AF65-F5344CB8AC3E}">
        <p14:creationId xmlns:p14="http://schemas.microsoft.com/office/powerpoint/2010/main" val="1639403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81FA3-2DE5-A60C-07E0-A92EF5AA0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5033B3-B0C7-2C1C-4589-4BA1DA0EAF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82392-D98A-F349-EA6F-1E9CC56C55E8}"/>
              </a:ext>
            </a:extLst>
          </p:cNvPr>
          <p:cNvSpPr>
            <a:spLocks noGrp="1"/>
          </p:cNvSpPr>
          <p:nvPr>
            <p:ph type="dt" sz="half" idx="10"/>
          </p:nvPr>
        </p:nvSpPr>
        <p:spPr/>
        <p:txBody>
          <a:bodyPr/>
          <a:lstStyle/>
          <a:p>
            <a:fld id="{DFB2C53F-6E5B-F741-BFDE-201C74DBFF95}" type="datetimeFigureOut">
              <a:rPr lang="en-US" smtClean="0"/>
              <a:t>6/1/25</a:t>
            </a:fld>
            <a:endParaRPr lang="en-US"/>
          </a:p>
        </p:txBody>
      </p:sp>
      <p:sp>
        <p:nvSpPr>
          <p:cNvPr id="5" name="Footer Placeholder 4">
            <a:extLst>
              <a:ext uri="{FF2B5EF4-FFF2-40B4-BE49-F238E27FC236}">
                <a16:creationId xmlns:a16="http://schemas.microsoft.com/office/drawing/2014/main" id="{E54A178F-3DFA-A88B-12DE-F6ED0CAA4F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79241-84E3-2AB3-658B-D5AFE4A070A4}"/>
              </a:ext>
            </a:extLst>
          </p:cNvPr>
          <p:cNvSpPr>
            <a:spLocks noGrp="1"/>
          </p:cNvSpPr>
          <p:nvPr>
            <p:ph type="sldNum" sz="quarter" idx="12"/>
          </p:nvPr>
        </p:nvSpPr>
        <p:spPr/>
        <p:txBody>
          <a:bodyPr/>
          <a:lstStyle/>
          <a:p>
            <a:fld id="{90C9C451-7C5D-464B-B349-9ADC4E05CE55}" type="slidenum">
              <a:rPr lang="en-US" smtClean="0"/>
              <a:t>‹#›</a:t>
            </a:fld>
            <a:endParaRPr lang="en-US"/>
          </a:p>
        </p:txBody>
      </p:sp>
    </p:spTree>
    <p:extLst>
      <p:ext uri="{BB962C8B-B14F-4D97-AF65-F5344CB8AC3E}">
        <p14:creationId xmlns:p14="http://schemas.microsoft.com/office/powerpoint/2010/main" val="3352125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60D6-773D-DD55-106F-FA4DE0F61E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391103-1F68-8461-BB98-01B9372AF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E02BC2-9EE4-7CCA-4F60-2C3C83C74A4D}"/>
              </a:ext>
            </a:extLst>
          </p:cNvPr>
          <p:cNvSpPr>
            <a:spLocks noGrp="1"/>
          </p:cNvSpPr>
          <p:nvPr>
            <p:ph type="dt" sz="half" idx="10"/>
          </p:nvPr>
        </p:nvSpPr>
        <p:spPr/>
        <p:txBody>
          <a:bodyPr/>
          <a:lstStyle/>
          <a:p>
            <a:fld id="{DFB2C53F-6E5B-F741-BFDE-201C74DBFF95}" type="datetimeFigureOut">
              <a:rPr lang="en-US" smtClean="0"/>
              <a:t>6/1/25</a:t>
            </a:fld>
            <a:endParaRPr lang="en-US"/>
          </a:p>
        </p:txBody>
      </p:sp>
      <p:sp>
        <p:nvSpPr>
          <p:cNvPr id="5" name="Footer Placeholder 4">
            <a:extLst>
              <a:ext uri="{FF2B5EF4-FFF2-40B4-BE49-F238E27FC236}">
                <a16:creationId xmlns:a16="http://schemas.microsoft.com/office/drawing/2014/main" id="{DADB62C7-44BE-E4E9-7159-D7A51A4FF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CC58F-CF79-D2FF-D11F-31C351824993}"/>
              </a:ext>
            </a:extLst>
          </p:cNvPr>
          <p:cNvSpPr>
            <a:spLocks noGrp="1"/>
          </p:cNvSpPr>
          <p:nvPr>
            <p:ph type="sldNum" sz="quarter" idx="12"/>
          </p:nvPr>
        </p:nvSpPr>
        <p:spPr/>
        <p:txBody>
          <a:bodyPr/>
          <a:lstStyle/>
          <a:p>
            <a:fld id="{90C9C451-7C5D-464B-B349-9ADC4E05CE55}" type="slidenum">
              <a:rPr lang="en-US" smtClean="0"/>
              <a:t>‹#›</a:t>
            </a:fld>
            <a:endParaRPr lang="en-US"/>
          </a:p>
        </p:txBody>
      </p:sp>
    </p:spTree>
    <p:extLst>
      <p:ext uri="{BB962C8B-B14F-4D97-AF65-F5344CB8AC3E}">
        <p14:creationId xmlns:p14="http://schemas.microsoft.com/office/powerpoint/2010/main" val="1030003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8266-BD9D-1F76-4896-3F21C2A9A6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CDE509-9BFF-DEC8-0A8C-ED82C062E56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3D19EF-D2E8-04E4-BE9C-3D46931A2469}"/>
              </a:ext>
            </a:extLst>
          </p:cNvPr>
          <p:cNvSpPr>
            <a:spLocks noGrp="1"/>
          </p:cNvSpPr>
          <p:nvPr>
            <p:ph type="dt" sz="half" idx="10"/>
          </p:nvPr>
        </p:nvSpPr>
        <p:spPr/>
        <p:txBody>
          <a:bodyPr/>
          <a:lstStyle/>
          <a:p>
            <a:fld id="{DFB2C53F-6E5B-F741-BFDE-201C74DBFF95}" type="datetimeFigureOut">
              <a:rPr lang="en-US" smtClean="0"/>
              <a:t>6/1/25</a:t>
            </a:fld>
            <a:endParaRPr lang="en-US"/>
          </a:p>
        </p:txBody>
      </p:sp>
      <p:sp>
        <p:nvSpPr>
          <p:cNvPr id="5" name="Footer Placeholder 4">
            <a:extLst>
              <a:ext uri="{FF2B5EF4-FFF2-40B4-BE49-F238E27FC236}">
                <a16:creationId xmlns:a16="http://schemas.microsoft.com/office/drawing/2014/main" id="{57A87A74-EF44-63AF-7518-8BAE9167F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59BB58-47CF-28CB-8204-8269D74B91CA}"/>
              </a:ext>
            </a:extLst>
          </p:cNvPr>
          <p:cNvSpPr>
            <a:spLocks noGrp="1"/>
          </p:cNvSpPr>
          <p:nvPr>
            <p:ph type="sldNum" sz="quarter" idx="12"/>
          </p:nvPr>
        </p:nvSpPr>
        <p:spPr/>
        <p:txBody>
          <a:bodyPr/>
          <a:lstStyle/>
          <a:p>
            <a:fld id="{90C9C451-7C5D-464B-B349-9ADC4E05CE55}" type="slidenum">
              <a:rPr lang="en-US" smtClean="0"/>
              <a:t>‹#›</a:t>
            </a:fld>
            <a:endParaRPr lang="en-US"/>
          </a:p>
        </p:txBody>
      </p:sp>
    </p:spTree>
    <p:extLst>
      <p:ext uri="{BB962C8B-B14F-4D97-AF65-F5344CB8AC3E}">
        <p14:creationId xmlns:p14="http://schemas.microsoft.com/office/powerpoint/2010/main" val="801593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AD7-F45F-8286-121E-80A5025843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7B3B96-7542-C9A3-BE14-55DF15EC68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CC7A07-4257-8E77-AC94-C5EC66A392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5C2750-A09B-8629-800E-4FA70FDBD429}"/>
              </a:ext>
            </a:extLst>
          </p:cNvPr>
          <p:cNvSpPr>
            <a:spLocks noGrp="1"/>
          </p:cNvSpPr>
          <p:nvPr>
            <p:ph type="dt" sz="half" idx="10"/>
          </p:nvPr>
        </p:nvSpPr>
        <p:spPr/>
        <p:txBody>
          <a:bodyPr/>
          <a:lstStyle/>
          <a:p>
            <a:fld id="{DFB2C53F-6E5B-F741-BFDE-201C74DBFF95}" type="datetimeFigureOut">
              <a:rPr lang="en-US" smtClean="0"/>
              <a:t>6/1/25</a:t>
            </a:fld>
            <a:endParaRPr lang="en-US"/>
          </a:p>
        </p:txBody>
      </p:sp>
      <p:sp>
        <p:nvSpPr>
          <p:cNvPr id="6" name="Footer Placeholder 5">
            <a:extLst>
              <a:ext uri="{FF2B5EF4-FFF2-40B4-BE49-F238E27FC236}">
                <a16:creationId xmlns:a16="http://schemas.microsoft.com/office/drawing/2014/main" id="{AD4EF289-6152-0429-195A-4C2CB51A8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49A4F6-5AA5-1661-2AFD-CC7F807893E9}"/>
              </a:ext>
            </a:extLst>
          </p:cNvPr>
          <p:cNvSpPr>
            <a:spLocks noGrp="1"/>
          </p:cNvSpPr>
          <p:nvPr>
            <p:ph type="sldNum" sz="quarter" idx="12"/>
          </p:nvPr>
        </p:nvSpPr>
        <p:spPr/>
        <p:txBody>
          <a:bodyPr/>
          <a:lstStyle/>
          <a:p>
            <a:fld id="{90C9C451-7C5D-464B-B349-9ADC4E05CE55}" type="slidenum">
              <a:rPr lang="en-US" smtClean="0"/>
              <a:t>‹#›</a:t>
            </a:fld>
            <a:endParaRPr lang="en-US"/>
          </a:p>
        </p:txBody>
      </p:sp>
    </p:spTree>
    <p:extLst>
      <p:ext uri="{BB962C8B-B14F-4D97-AF65-F5344CB8AC3E}">
        <p14:creationId xmlns:p14="http://schemas.microsoft.com/office/powerpoint/2010/main" val="551232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3091D-B834-83E3-71E6-8D896C9806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333EF8-DCD9-7264-9AF6-16F6D38AD0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E9D403-3029-74A8-0416-AC17AD6A5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04450E-5730-614F-94D5-E896FFB158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5A101A-0886-D94B-AE96-B2A6B0819B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0B6972-C46F-68E3-E888-FD8236C789AD}"/>
              </a:ext>
            </a:extLst>
          </p:cNvPr>
          <p:cNvSpPr>
            <a:spLocks noGrp="1"/>
          </p:cNvSpPr>
          <p:nvPr>
            <p:ph type="dt" sz="half" idx="10"/>
          </p:nvPr>
        </p:nvSpPr>
        <p:spPr/>
        <p:txBody>
          <a:bodyPr/>
          <a:lstStyle/>
          <a:p>
            <a:fld id="{DFB2C53F-6E5B-F741-BFDE-201C74DBFF95}" type="datetimeFigureOut">
              <a:rPr lang="en-US" smtClean="0"/>
              <a:t>6/1/25</a:t>
            </a:fld>
            <a:endParaRPr lang="en-US"/>
          </a:p>
        </p:txBody>
      </p:sp>
      <p:sp>
        <p:nvSpPr>
          <p:cNvPr id="8" name="Footer Placeholder 7">
            <a:extLst>
              <a:ext uri="{FF2B5EF4-FFF2-40B4-BE49-F238E27FC236}">
                <a16:creationId xmlns:a16="http://schemas.microsoft.com/office/drawing/2014/main" id="{0522D762-5EA2-0B16-8872-E7AB130BDA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C65A38-9C98-97F7-F9B1-99BA108B492F}"/>
              </a:ext>
            </a:extLst>
          </p:cNvPr>
          <p:cNvSpPr>
            <a:spLocks noGrp="1"/>
          </p:cNvSpPr>
          <p:nvPr>
            <p:ph type="sldNum" sz="quarter" idx="12"/>
          </p:nvPr>
        </p:nvSpPr>
        <p:spPr/>
        <p:txBody>
          <a:bodyPr/>
          <a:lstStyle/>
          <a:p>
            <a:fld id="{90C9C451-7C5D-464B-B349-9ADC4E05CE55}" type="slidenum">
              <a:rPr lang="en-US" smtClean="0"/>
              <a:t>‹#›</a:t>
            </a:fld>
            <a:endParaRPr lang="en-US"/>
          </a:p>
        </p:txBody>
      </p:sp>
    </p:spTree>
    <p:extLst>
      <p:ext uri="{BB962C8B-B14F-4D97-AF65-F5344CB8AC3E}">
        <p14:creationId xmlns:p14="http://schemas.microsoft.com/office/powerpoint/2010/main" val="259467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AEAD-627A-2BA5-74F7-9BBC906752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904395-8891-C2C7-8797-5FACAA3888EC}"/>
              </a:ext>
            </a:extLst>
          </p:cNvPr>
          <p:cNvSpPr>
            <a:spLocks noGrp="1"/>
          </p:cNvSpPr>
          <p:nvPr>
            <p:ph type="dt" sz="half" idx="10"/>
          </p:nvPr>
        </p:nvSpPr>
        <p:spPr/>
        <p:txBody>
          <a:bodyPr/>
          <a:lstStyle/>
          <a:p>
            <a:fld id="{DFB2C53F-6E5B-F741-BFDE-201C74DBFF95}" type="datetimeFigureOut">
              <a:rPr lang="en-US" smtClean="0"/>
              <a:t>6/1/25</a:t>
            </a:fld>
            <a:endParaRPr lang="en-US"/>
          </a:p>
        </p:txBody>
      </p:sp>
      <p:sp>
        <p:nvSpPr>
          <p:cNvPr id="4" name="Footer Placeholder 3">
            <a:extLst>
              <a:ext uri="{FF2B5EF4-FFF2-40B4-BE49-F238E27FC236}">
                <a16:creationId xmlns:a16="http://schemas.microsoft.com/office/drawing/2014/main" id="{8EEBDA4E-17B3-55EA-2E6D-203DC0E25D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332F47-353E-57F4-5334-4E93390B4046}"/>
              </a:ext>
            </a:extLst>
          </p:cNvPr>
          <p:cNvSpPr>
            <a:spLocks noGrp="1"/>
          </p:cNvSpPr>
          <p:nvPr>
            <p:ph type="sldNum" sz="quarter" idx="12"/>
          </p:nvPr>
        </p:nvSpPr>
        <p:spPr/>
        <p:txBody>
          <a:bodyPr/>
          <a:lstStyle/>
          <a:p>
            <a:fld id="{90C9C451-7C5D-464B-B349-9ADC4E05CE55}" type="slidenum">
              <a:rPr lang="en-US" smtClean="0"/>
              <a:t>‹#›</a:t>
            </a:fld>
            <a:endParaRPr lang="en-US"/>
          </a:p>
        </p:txBody>
      </p:sp>
    </p:spTree>
    <p:extLst>
      <p:ext uri="{BB962C8B-B14F-4D97-AF65-F5344CB8AC3E}">
        <p14:creationId xmlns:p14="http://schemas.microsoft.com/office/powerpoint/2010/main" val="1531583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6E428E-5F79-C946-A098-B68BC235FDFA}"/>
              </a:ext>
            </a:extLst>
          </p:cNvPr>
          <p:cNvSpPr>
            <a:spLocks noGrp="1"/>
          </p:cNvSpPr>
          <p:nvPr>
            <p:ph type="dt" sz="half" idx="10"/>
          </p:nvPr>
        </p:nvSpPr>
        <p:spPr/>
        <p:txBody>
          <a:bodyPr/>
          <a:lstStyle/>
          <a:p>
            <a:fld id="{DFB2C53F-6E5B-F741-BFDE-201C74DBFF95}" type="datetimeFigureOut">
              <a:rPr lang="en-US" smtClean="0"/>
              <a:t>6/1/25</a:t>
            </a:fld>
            <a:endParaRPr lang="en-US"/>
          </a:p>
        </p:txBody>
      </p:sp>
      <p:sp>
        <p:nvSpPr>
          <p:cNvPr id="3" name="Footer Placeholder 2">
            <a:extLst>
              <a:ext uri="{FF2B5EF4-FFF2-40B4-BE49-F238E27FC236}">
                <a16:creationId xmlns:a16="http://schemas.microsoft.com/office/drawing/2014/main" id="{6F023567-6824-CF9A-C51E-FB9B15A9DE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100327-5940-EE0F-0C18-F4BBED24A83E}"/>
              </a:ext>
            </a:extLst>
          </p:cNvPr>
          <p:cNvSpPr>
            <a:spLocks noGrp="1"/>
          </p:cNvSpPr>
          <p:nvPr>
            <p:ph type="sldNum" sz="quarter" idx="12"/>
          </p:nvPr>
        </p:nvSpPr>
        <p:spPr/>
        <p:txBody>
          <a:bodyPr/>
          <a:lstStyle/>
          <a:p>
            <a:fld id="{90C9C451-7C5D-464B-B349-9ADC4E05CE55}" type="slidenum">
              <a:rPr lang="en-US" smtClean="0"/>
              <a:t>‹#›</a:t>
            </a:fld>
            <a:endParaRPr lang="en-US"/>
          </a:p>
        </p:txBody>
      </p:sp>
    </p:spTree>
    <p:extLst>
      <p:ext uri="{BB962C8B-B14F-4D97-AF65-F5344CB8AC3E}">
        <p14:creationId xmlns:p14="http://schemas.microsoft.com/office/powerpoint/2010/main" val="14210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9EA6-DE0B-8B69-7D09-37F5446263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8F91DA-8FB3-409B-87C0-B39594B551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5BFAE1-3AA1-AAE2-EAE8-D14979597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7A18D6-4A7A-801B-9AA2-9B54D3941B62}"/>
              </a:ext>
            </a:extLst>
          </p:cNvPr>
          <p:cNvSpPr>
            <a:spLocks noGrp="1"/>
          </p:cNvSpPr>
          <p:nvPr>
            <p:ph type="dt" sz="half" idx="10"/>
          </p:nvPr>
        </p:nvSpPr>
        <p:spPr/>
        <p:txBody>
          <a:bodyPr/>
          <a:lstStyle/>
          <a:p>
            <a:fld id="{DFB2C53F-6E5B-F741-BFDE-201C74DBFF95}" type="datetimeFigureOut">
              <a:rPr lang="en-US" smtClean="0"/>
              <a:t>6/1/25</a:t>
            </a:fld>
            <a:endParaRPr lang="en-US"/>
          </a:p>
        </p:txBody>
      </p:sp>
      <p:sp>
        <p:nvSpPr>
          <p:cNvPr id="6" name="Footer Placeholder 5">
            <a:extLst>
              <a:ext uri="{FF2B5EF4-FFF2-40B4-BE49-F238E27FC236}">
                <a16:creationId xmlns:a16="http://schemas.microsoft.com/office/drawing/2014/main" id="{179CFD16-2E03-D7FE-5802-F6A4FD38E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06ACC3-25D7-3292-7BBE-2828A35375C1}"/>
              </a:ext>
            </a:extLst>
          </p:cNvPr>
          <p:cNvSpPr>
            <a:spLocks noGrp="1"/>
          </p:cNvSpPr>
          <p:nvPr>
            <p:ph type="sldNum" sz="quarter" idx="12"/>
          </p:nvPr>
        </p:nvSpPr>
        <p:spPr/>
        <p:txBody>
          <a:bodyPr/>
          <a:lstStyle/>
          <a:p>
            <a:fld id="{90C9C451-7C5D-464B-B349-9ADC4E05CE55}" type="slidenum">
              <a:rPr lang="en-US" smtClean="0"/>
              <a:t>‹#›</a:t>
            </a:fld>
            <a:endParaRPr lang="en-US"/>
          </a:p>
        </p:txBody>
      </p:sp>
    </p:spTree>
    <p:extLst>
      <p:ext uri="{BB962C8B-B14F-4D97-AF65-F5344CB8AC3E}">
        <p14:creationId xmlns:p14="http://schemas.microsoft.com/office/powerpoint/2010/main" val="53998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6A72-2F84-DC1E-CB13-F66B746901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B97863-2ABD-8317-CA89-06681014F2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353554-092D-5A94-CFD0-F4B39DB6D8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A9A4A0-6356-761D-B2B0-A1A056D056F3}"/>
              </a:ext>
            </a:extLst>
          </p:cNvPr>
          <p:cNvSpPr>
            <a:spLocks noGrp="1"/>
          </p:cNvSpPr>
          <p:nvPr>
            <p:ph type="dt" sz="half" idx="10"/>
          </p:nvPr>
        </p:nvSpPr>
        <p:spPr/>
        <p:txBody>
          <a:bodyPr/>
          <a:lstStyle/>
          <a:p>
            <a:fld id="{DFB2C53F-6E5B-F741-BFDE-201C74DBFF95}" type="datetimeFigureOut">
              <a:rPr lang="en-US" smtClean="0"/>
              <a:t>6/1/25</a:t>
            </a:fld>
            <a:endParaRPr lang="en-US"/>
          </a:p>
        </p:txBody>
      </p:sp>
      <p:sp>
        <p:nvSpPr>
          <p:cNvPr id="6" name="Footer Placeholder 5">
            <a:extLst>
              <a:ext uri="{FF2B5EF4-FFF2-40B4-BE49-F238E27FC236}">
                <a16:creationId xmlns:a16="http://schemas.microsoft.com/office/drawing/2014/main" id="{9E06061E-ABF0-98BB-9930-F675ABAC95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9AB809-282E-007B-6845-EC55AB39F6AE}"/>
              </a:ext>
            </a:extLst>
          </p:cNvPr>
          <p:cNvSpPr>
            <a:spLocks noGrp="1"/>
          </p:cNvSpPr>
          <p:nvPr>
            <p:ph type="sldNum" sz="quarter" idx="12"/>
          </p:nvPr>
        </p:nvSpPr>
        <p:spPr/>
        <p:txBody>
          <a:bodyPr/>
          <a:lstStyle/>
          <a:p>
            <a:fld id="{90C9C451-7C5D-464B-B349-9ADC4E05CE55}" type="slidenum">
              <a:rPr lang="en-US" smtClean="0"/>
              <a:t>‹#›</a:t>
            </a:fld>
            <a:endParaRPr lang="en-US"/>
          </a:p>
        </p:txBody>
      </p:sp>
    </p:spTree>
    <p:extLst>
      <p:ext uri="{BB962C8B-B14F-4D97-AF65-F5344CB8AC3E}">
        <p14:creationId xmlns:p14="http://schemas.microsoft.com/office/powerpoint/2010/main" val="3564222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39BE3E-B1B7-41DE-45BF-837D44FE8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D27E1B-DCB3-2F9A-A786-11FCDD886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0F003-6706-A911-658F-3C07F11987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FB2C53F-6E5B-F741-BFDE-201C74DBFF95}" type="datetimeFigureOut">
              <a:rPr lang="en-US" smtClean="0"/>
              <a:t>6/1/25</a:t>
            </a:fld>
            <a:endParaRPr lang="en-US"/>
          </a:p>
        </p:txBody>
      </p:sp>
      <p:sp>
        <p:nvSpPr>
          <p:cNvPr id="5" name="Footer Placeholder 4">
            <a:extLst>
              <a:ext uri="{FF2B5EF4-FFF2-40B4-BE49-F238E27FC236}">
                <a16:creationId xmlns:a16="http://schemas.microsoft.com/office/drawing/2014/main" id="{B2C3D792-1F7C-45E3-F509-0A99957AF0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F9FB1B5-9620-238F-8B1A-EE429FBF75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0C9C451-7C5D-464B-B349-9ADC4E05CE55}" type="slidenum">
              <a:rPr lang="en-US" smtClean="0"/>
              <a:t>‹#›</a:t>
            </a:fld>
            <a:endParaRPr lang="en-US"/>
          </a:p>
        </p:txBody>
      </p:sp>
    </p:spTree>
    <p:extLst>
      <p:ext uri="{BB962C8B-B14F-4D97-AF65-F5344CB8AC3E}">
        <p14:creationId xmlns:p14="http://schemas.microsoft.com/office/powerpoint/2010/main" val="2839570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D2D7174-B335-F8B9-3CD2-689B747A0FF8}"/>
              </a:ext>
            </a:extLst>
          </p:cNvPr>
          <p:cNvSpPr>
            <a:spLocks noGrp="1"/>
          </p:cNvSpPr>
          <p:nvPr>
            <p:ph type="ctrTitle"/>
          </p:nvPr>
        </p:nvSpPr>
        <p:spPr>
          <a:xfrm>
            <a:off x="2026693" y="1030406"/>
            <a:ext cx="8147713" cy="3081242"/>
          </a:xfrm>
        </p:spPr>
        <p:txBody>
          <a:bodyPr anchor="ctr">
            <a:normAutofit/>
          </a:bodyPr>
          <a:lstStyle/>
          <a:p>
            <a:r>
              <a:rPr lang="en-US" sz="4800">
                <a:solidFill>
                  <a:srgbClr val="FFFFFF"/>
                </a:solidFill>
              </a:rPr>
              <a:t>E-Commerce Website A/B Testing</a:t>
            </a:r>
          </a:p>
        </p:txBody>
      </p:sp>
      <p:sp>
        <p:nvSpPr>
          <p:cNvPr id="3" name="Subtitle 2">
            <a:extLst>
              <a:ext uri="{FF2B5EF4-FFF2-40B4-BE49-F238E27FC236}">
                <a16:creationId xmlns:a16="http://schemas.microsoft.com/office/drawing/2014/main" id="{013F7D8D-9FCF-CFA3-A565-0CEEBB869884}"/>
              </a:ext>
            </a:extLst>
          </p:cNvPr>
          <p:cNvSpPr>
            <a:spLocks noGrp="1"/>
          </p:cNvSpPr>
          <p:nvPr>
            <p:ph type="subTitle" idx="1"/>
          </p:nvPr>
        </p:nvSpPr>
        <p:spPr>
          <a:xfrm>
            <a:off x="1559943" y="5171093"/>
            <a:ext cx="9078628" cy="860620"/>
          </a:xfrm>
        </p:spPr>
        <p:txBody>
          <a:bodyPr anchor="ctr">
            <a:normAutofit/>
          </a:bodyPr>
          <a:lstStyle/>
          <a:p>
            <a:r>
              <a:rPr lang="en-US" sz="2200" dirty="0">
                <a:solidFill>
                  <a:srgbClr val="FFFFFF"/>
                </a:solidFill>
              </a:rPr>
              <a:t>Sarkis M Gonzalez </a:t>
            </a:r>
            <a:r>
              <a:rPr lang="en-US" sz="2200" dirty="0" err="1">
                <a:solidFill>
                  <a:srgbClr val="FFFFFF"/>
                </a:solidFill>
              </a:rPr>
              <a:t>Moujalli</a:t>
            </a:r>
            <a:endParaRPr lang="en-US" sz="2200" dirty="0">
              <a:solidFill>
                <a:srgbClr val="FFFFFF"/>
              </a:solidFill>
            </a:endParaRPr>
          </a:p>
          <a:p>
            <a:r>
              <a:rPr lang="en-US" sz="1800" dirty="0">
                <a:solidFill>
                  <a:srgbClr val="FFFFFF"/>
                </a:solidFill>
              </a:rPr>
              <a:t>Western Governors University</a:t>
            </a:r>
          </a:p>
        </p:txBody>
      </p:sp>
    </p:spTree>
    <p:extLst>
      <p:ext uri="{BB962C8B-B14F-4D97-AF65-F5344CB8AC3E}">
        <p14:creationId xmlns:p14="http://schemas.microsoft.com/office/powerpoint/2010/main" val="316814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D794D8-C38A-CA00-2D4D-4108AC90556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Does the new website perform better?</a:t>
            </a:r>
          </a:p>
        </p:txBody>
      </p:sp>
      <p:graphicFrame>
        <p:nvGraphicFramePr>
          <p:cNvPr id="5" name="Content Placeholder 2">
            <a:extLst>
              <a:ext uri="{FF2B5EF4-FFF2-40B4-BE49-F238E27FC236}">
                <a16:creationId xmlns:a16="http://schemas.microsoft.com/office/drawing/2014/main" id="{F4F01C88-33D0-CE8D-C9CA-846CA7B75279}"/>
              </a:ext>
            </a:extLst>
          </p:cNvPr>
          <p:cNvGraphicFramePr>
            <a:graphicFrameLocks noGrp="1"/>
          </p:cNvGraphicFramePr>
          <p:nvPr>
            <p:ph idx="1"/>
            <p:extLst>
              <p:ext uri="{D42A27DB-BD31-4B8C-83A1-F6EECF244321}">
                <p14:modId xmlns:p14="http://schemas.microsoft.com/office/powerpoint/2010/main" val="357928495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795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FB77FC-203E-CE76-074C-DC2973A0FEF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Solution Overview</a:t>
            </a:r>
          </a:p>
        </p:txBody>
      </p:sp>
      <p:graphicFrame>
        <p:nvGraphicFramePr>
          <p:cNvPr id="5" name="Content Placeholder 2">
            <a:extLst>
              <a:ext uri="{FF2B5EF4-FFF2-40B4-BE49-F238E27FC236}">
                <a16:creationId xmlns:a16="http://schemas.microsoft.com/office/drawing/2014/main" id="{5DDBFFEF-844A-694E-58AE-4FC1F2762B33}"/>
              </a:ext>
            </a:extLst>
          </p:cNvPr>
          <p:cNvGraphicFramePr>
            <a:graphicFrameLocks noGrp="1"/>
          </p:cNvGraphicFramePr>
          <p:nvPr>
            <p:ph idx="1"/>
            <p:extLst>
              <p:ext uri="{D42A27DB-BD31-4B8C-83A1-F6EECF244321}">
                <p14:modId xmlns:p14="http://schemas.microsoft.com/office/powerpoint/2010/main" val="195550186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457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9217D3-C9F5-AA60-8C19-92359C8DA108}"/>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Technique and Methods</a:t>
            </a:r>
          </a:p>
        </p:txBody>
      </p:sp>
      <p:graphicFrame>
        <p:nvGraphicFramePr>
          <p:cNvPr id="5" name="Content Placeholder 2">
            <a:extLst>
              <a:ext uri="{FF2B5EF4-FFF2-40B4-BE49-F238E27FC236}">
                <a16:creationId xmlns:a16="http://schemas.microsoft.com/office/drawing/2014/main" id="{AC318C68-85E1-18F3-64DA-C721A7B6D6F7}"/>
              </a:ext>
            </a:extLst>
          </p:cNvPr>
          <p:cNvGraphicFramePr>
            <a:graphicFrameLocks noGrp="1"/>
          </p:cNvGraphicFramePr>
          <p:nvPr>
            <p:ph idx="1"/>
            <p:extLst>
              <p:ext uri="{D42A27DB-BD31-4B8C-83A1-F6EECF244321}">
                <p14:modId xmlns:p14="http://schemas.microsoft.com/office/powerpoint/2010/main" val="128788030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8223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4A37D98-00CE-C352-2DBF-C603B0B122B1}"/>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6600" kern="1200">
                <a:solidFill>
                  <a:srgbClr val="FFFFFF"/>
                </a:solidFill>
                <a:latin typeface="+mj-lt"/>
                <a:ea typeface="+mj-ea"/>
                <a:cs typeface="+mj-cs"/>
              </a:rPr>
              <a:t>Demonstration</a:t>
            </a:r>
          </a:p>
        </p:txBody>
      </p:sp>
      <p:sp>
        <p:nvSpPr>
          <p:cNvPr id="3" name="Content Placeholder 2">
            <a:extLst>
              <a:ext uri="{FF2B5EF4-FFF2-40B4-BE49-F238E27FC236}">
                <a16:creationId xmlns:a16="http://schemas.microsoft.com/office/drawing/2014/main" id="{5C86E5DC-EACE-40F7-002F-A2C395504A04}"/>
              </a:ext>
            </a:extLst>
          </p:cNvPr>
          <p:cNvSpPr>
            <a:spLocks noGrp="1"/>
          </p:cNvSpPr>
          <p:nvPr>
            <p:ph idx="1"/>
          </p:nvPr>
        </p:nvSpPr>
        <p:spPr>
          <a:xfrm>
            <a:off x="2634916" y="4533813"/>
            <a:ext cx="6930189" cy="938463"/>
          </a:xfrm>
        </p:spPr>
        <p:txBody>
          <a:bodyPr vert="horz" lIns="91440" tIns="45720" rIns="91440" bIns="45720" rtlCol="0">
            <a:normAutofit/>
          </a:bodyPr>
          <a:lstStyle/>
          <a:p>
            <a:pPr marL="0" indent="0" algn="ctr">
              <a:buNone/>
            </a:pPr>
            <a:r>
              <a:rPr lang="en-US" sz="2400" kern="1200">
                <a:solidFill>
                  <a:srgbClr val="FFFFFF"/>
                </a:solidFill>
                <a:latin typeface="+mn-lt"/>
                <a:ea typeface="+mn-ea"/>
                <a:cs typeface="+mn-cs"/>
              </a:rPr>
              <a:t>Functionality of the code</a:t>
            </a:r>
          </a:p>
        </p:txBody>
      </p:sp>
      <p:sp>
        <p:nvSpPr>
          <p:cNvPr id="12"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134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9">
            <a:extLst>
              <a:ext uri="{FF2B5EF4-FFF2-40B4-BE49-F238E27FC236}">
                <a16:creationId xmlns:a16="http://schemas.microsoft.com/office/drawing/2014/main" id="{BB4D578A-F2C4-4EA9-A811-B48E66D63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075B1-DF6F-5C3B-5D4F-CE862A88E0D1}"/>
              </a:ext>
            </a:extLst>
          </p:cNvPr>
          <p:cNvSpPr>
            <a:spLocks noGrp="1"/>
          </p:cNvSpPr>
          <p:nvPr>
            <p:ph type="title"/>
          </p:nvPr>
        </p:nvSpPr>
        <p:spPr>
          <a:xfrm>
            <a:off x="1255057" y="5279509"/>
            <a:ext cx="9707911" cy="739881"/>
          </a:xfrm>
        </p:spPr>
        <p:txBody>
          <a:bodyPr vert="horz" lIns="91440" tIns="45720" rIns="91440" bIns="45720" rtlCol="0" anchor="b">
            <a:normAutofit/>
          </a:bodyPr>
          <a:lstStyle/>
          <a:p>
            <a:pPr algn="ctr"/>
            <a:r>
              <a:rPr lang="en-US" sz="3600"/>
              <a:t>Findings</a:t>
            </a:r>
          </a:p>
        </p:txBody>
      </p:sp>
      <p:pic>
        <p:nvPicPr>
          <p:cNvPr id="4" name="Content Placeholder 3" descr="A graph of a bar graph&#10;&#10;AI-generated content may be incorrect.">
            <a:extLst>
              <a:ext uri="{FF2B5EF4-FFF2-40B4-BE49-F238E27FC236}">
                <a16:creationId xmlns:a16="http://schemas.microsoft.com/office/drawing/2014/main" id="{A0BB8DEA-3FA3-AB3D-36F2-A73FEC12833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863065" y="911238"/>
            <a:ext cx="4764123" cy="3716017"/>
          </a:xfrm>
          <a:prstGeom prst="rect">
            <a:avLst/>
          </a:prstGeom>
          <a:noFill/>
        </p:spPr>
      </p:pic>
      <p:pic>
        <p:nvPicPr>
          <p:cNvPr id="7" name="Picture 6" descr="A graph of a tall tower&#10;&#10;AI-generated content may be incorrect.">
            <a:extLst>
              <a:ext uri="{FF2B5EF4-FFF2-40B4-BE49-F238E27FC236}">
                <a16:creationId xmlns:a16="http://schemas.microsoft.com/office/drawing/2014/main" id="{CDBBA828-55F3-40A5-BE30-7C386A8F4E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518559" y="911238"/>
            <a:ext cx="4810376" cy="3716017"/>
          </a:xfrm>
          <a:prstGeom prst="rect">
            <a:avLst/>
          </a:prstGeom>
          <a:noFill/>
        </p:spPr>
      </p:pic>
    </p:spTree>
    <p:extLst>
      <p:ext uri="{BB962C8B-B14F-4D97-AF65-F5344CB8AC3E}">
        <p14:creationId xmlns:p14="http://schemas.microsoft.com/office/powerpoint/2010/main" val="3778796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3EC038-2B67-A694-040A-637B8108E633}"/>
              </a:ext>
            </a:extLst>
          </p:cNvPr>
          <p:cNvSpPr>
            <a:spLocks noGrp="1"/>
          </p:cNvSpPr>
          <p:nvPr>
            <p:ph type="title"/>
          </p:nvPr>
        </p:nvSpPr>
        <p:spPr>
          <a:xfrm>
            <a:off x="1255060" y="5279511"/>
            <a:ext cx="9681882" cy="739880"/>
          </a:xfrm>
        </p:spPr>
        <p:txBody>
          <a:bodyPr vert="horz" lIns="91440" tIns="45720" rIns="91440" bIns="45720" rtlCol="0" anchor="b">
            <a:normAutofit/>
          </a:bodyPr>
          <a:lstStyle/>
          <a:p>
            <a:pPr algn="ctr"/>
            <a:r>
              <a:rPr lang="en-US" sz="3600" kern="1200">
                <a:solidFill>
                  <a:schemeClr val="tx1">
                    <a:lumMod val="85000"/>
                    <a:lumOff val="15000"/>
                  </a:schemeClr>
                </a:solidFill>
                <a:latin typeface="+mj-lt"/>
                <a:ea typeface="+mj-ea"/>
                <a:cs typeface="+mj-cs"/>
              </a:rPr>
              <a:t>Findings</a:t>
            </a:r>
          </a:p>
        </p:txBody>
      </p:sp>
      <p:pic>
        <p:nvPicPr>
          <p:cNvPr id="5" name="Picture 4" descr="A graph with a red line&#10;&#10;AI-generated content may be incorrect.">
            <a:extLst>
              <a:ext uri="{FF2B5EF4-FFF2-40B4-BE49-F238E27FC236}">
                <a16:creationId xmlns:a16="http://schemas.microsoft.com/office/drawing/2014/main" id="{F42ED13F-4BEF-D5E4-9262-08E46E4EE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821199" y="579473"/>
            <a:ext cx="6549600" cy="4224493"/>
          </a:xfrm>
          <a:prstGeom prst="rect">
            <a:avLst/>
          </a:prstGeom>
          <a:noFill/>
        </p:spPr>
      </p:pic>
    </p:spTree>
    <p:extLst>
      <p:ext uri="{BB962C8B-B14F-4D97-AF65-F5344CB8AC3E}">
        <p14:creationId xmlns:p14="http://schemas.microsoft.com/office/powerpoint/2010/main" val="2286894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626DA8-CAF3-5E14-9617-8D56AEA06795}"/>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Implications and Recommendations</a:t>
            </a:r>
          </a:p>
        </p:txBody>
      </p:sp>
      <p:graphicFrame>
        <p:nvGraphicFramePr>
          <p:cNvPr id="5" name="Content Placeholder 2">
            <a:extLst>
              <a:ext uri="{FF2B5EF4-FFF2-40B4-BE49-F238E27FC236}">
                <a16:creationId xmlns:a16="http://schemas.microsoft.com/office/drawing/2014/main" id="{BB448DD4-05C3-EB9B-601E-CACAA5046B1C}"/>
              </a:ext>
            </a:extLst>
          </p:cNvPr>
          <p:cNvGraphicFramePr>
            <a:graphicFrameLocks noGrp="1"/>
          </p:cNvGraphicFramePr>
          <p:nvPr>
            <p:ph idx="1"/>
            <p:extLst>
              <p:ext uri="{D42A27DB-BD31-4B8C-83A1-F6EECF244321}">
                <p14:modId xmlns:p14="http://schemas.microsoft.com/office/powerpoint/2010/main" val="14685812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8091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TotalTime>
  <Words>1024</Words>
  <Application>Microsoft Macintosh PowerPoint</Application>
  <PresentationFormat>Widescreen</PresentationFormat>
  <Paragraphs>52</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E-Commerce Website A/B Testing</vt:lpstr>
      <vt:lpstr>Does the new website perform better?</vt:lpstr>
      <vt:lpstr>Solution Overview</vt:lpstr>
      <vt:lpstr>Technique and Methods</vt:lpstr>
      <vt:lpstr>Demonstration</vt:lpstr>
      <vt:lpstr>Findings</vt:lpstr>
      <vt:lpstr>Findings</vt:lpstr>
      <vt:lpstr>Implications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SARKIS GONZALEZ MOUJALLI</dc:creator>
  <cp:lastModifiedBy>SARKIS GONZALEZ MOUJALLI</cp:lastModifiedBy>
  <cp:revision>1</cp:revision>
  <dcterms:created xsi:type="dcterms:W3CDTF">2025-06-01T22:38:24Z</dcterms:created>
  <dcterms:modified xsi:type="dcterms:W3CDTF">2025-06-01T23:56:43Z</dcterms:modified>
</cp:coreProperties>
</file>