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69951" autoAdjust="0"/>
  </p:normalViewPr>
  <p:slideViewPr>
    <p:cSldViewPr snapToGrid="0">
      <p:cViewPr varScale="1">
        <p:scale>
          <a:sx n="81" d="100"/>
          <a:sy n="81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DB088-0FA3-4A06-AA5A-3D4234730D0C}" type="datetimeFigureOut">
              <a:rPr lang="fi-FI"/>
              <a:t>11.1.2018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EC543-93D1-4275-B019-604D5738BF02}" type="slidenum">
              <a:rPr lang="fi-FI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55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Minimissään</a:t>
            </a:r>
            <a:r>
              <a:rPr lang="fi-FI" baseline="0" dirty="0" smtClean="0"/>
              <a:t> esitys sisältää nämä neljä sivua. Lisäsivuja on mahdollista lisätä sopiviin väleihin, jos tarpeen.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EC543-93D1-4275-B019-604D5738BF02}" type="slidenum">
              <a:rPr lang="fi-FI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88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Mikä oli projektin tavoite / tavoitteet?</a:t>
            </a:r>
          </a:p>
          <a:p>
            <a:r>
              <a:rPr lang="fi-FI" dirty="0" smtClean="0"/>
              <a:t>Miten niistä onnistuttiin?</a:t>
            </a:r>
          </a:p>
          <a:p>
            <a:r>
              <a:rPr lang="fi-FI" dirty="0" smtClean="0"/>
              <a:t>Mahdollista</a:t>
            </a:r>
            <a:r>
              <a:rPr lang="fi-FI" baseline="0" dirty="0" smtClean="0"/>
              <a:t> näyttää lopputulosta (demo).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EC543-93D1-4275-B019-604D5738BF02}" type="slidenum">
              <a:rPr lang="fi-FI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606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Miten</a:t>
            </a:r>
            <a:r>
              <a:rPr lang="fi-FI" baseline="0" dirty="0" smtClean="0"/>
              <a:t> projektin osatehtävät onnistuivat?</a:t>
            </a:r>
          </a:p>
          <a:p>
            <a:r>
              <a:rPr lang="fi-FI" baseline="0" dirty="0" smtClean="0"/>
              <a:t>Pysyttiinkö aikataulussa?</a:t>
            </a:r>
          </a:p>
          <a:p>
            <a:endParaRPr lang="fi-FI" baseline="0" dirty="0" smtClean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EC543-93D1-4275-B019-604D5738BF02}" type="slidenum">
              <a:rPr lang="fi-FI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386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Kerro mitä tavoitteita oppimisen suhteen oli</a:t>
            </a:r>
          </a:p>
          <a:p>
            <a:r>
              <a:rPr lang="fi-FI" dirty="0" smtClean="0"/>
              <a:t>Toteutuivatko ne?</a:t>
            </a:r>
          </a:p>
          <a:p>
            <a:r>
              <a:rPr lang="fi-FI" dirty="0" smtClean="0"/>
              <a:t>Opitko jotain mitä ei ollut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EC543-93D1-4275-B019-604D5738BF02}" type="slidenum">
              <a:rPr lang="fi-FI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135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11.1.2018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[ </a:t>
            </a:r>
            <a:r>
              <a:rPr lang="fi-FI" dirty="0" smtClean="0"/>
              <a:t>Äänestyssovellus]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[ </a:t>
            </a:r>
            <a:r>
              <a:rPr lang="fi-FI" smtClean="0"/>
              <a:t>Santeri Särkkä </a:t>
            </a:r>
            <a:r>
              <a:rPr lang="fi-FI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Tavoitteet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9890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kulku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5106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Oppimistulokset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688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1B175410EE1B44CA2C248BC425ECF04" ma:contentTypeVersion="2" ma:contentTypeDescription="Luo uusi asiakirja." ma:contentTypeScope="" ma:versionID="d26dddc8e92d5c5b19e85359a434fcef">
  <xsd:schema xmlns:xsd="http://www.w3.org/2001/XMLSchema" xmlns:xs="http://www.w3.org/2001/XMLSchema" xmlns:p="http://schemas.microsoft.com/office/2006/metadata/properties" xmlns:ns2="9947999b-646e-4486-a5ce-44d804d70a5d" targetNamespace="http://schemas.microsoft.com/office/2006/metadata/properties" ma:root="true" ma:fieldsID="dd37881d03c0f79194caadae7ac4c167" ns2:_="">
    <xsd:import namespace="9947999b-646e-4486-a5ce-44d804d70a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7999b-646e-4486-a5ce-44d804d70a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7EF32C-FF34-4679-91F1-8DE21BCFD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7999b-646e-4486-a5ce-44d804d70a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238385-25A0-480D-9337-459BBB3221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7026B5-EDDC-479A-9F3C-47CD0C121CE0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9947999b-646e-4486-a5ce-44d804d70a5d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</Words>
  <Application>Microsoft Office PowerPoint</Application>
  <PresentationFormat>Laajakuva</PresentationFormat>
  <Paragraphs>18</Paragraphs>
  <Slides>4</Slides>
  <Notes>4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[ Äänestyssovellus]</vt:lpstr>
      <vt:lpstr>Tavoitteet</vt:lpstr>
      <vt:lpstr>Projektin kulku</vt:lpstr>
      <vt:lpstr>Oppimistulokset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Projektin nimi ]</dc:title>
  <dc:creator>Joel Särkkä</dc:creator>
  <cp:lastModifiedBy>Joel Särkkä</cp:lastModifiedBy>
  <cp:revision>8</cp:revision>
  <dcterms:created xsi:type="dcterms:W3CDTF">2012-08-08T08:08:12Z</dcterms:created>
  <dcterms:modified xsi:type="dcterms:W3CDTF">2018-01-11T08:05:27Z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0x01010001B175410EE1B44CA2C248BC425ECF04</vt:lpwstr>
  </property>
</Properties>
</file>