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1" r:id="rId7"/>
    <p:sldId id="272" r:id="rId8"/>
    <p:sldId id="273" r:id="rId9"/>
    <p:sldId id="274" r:id="rId10"/>
    <p:sldId id="280" r:id="rId11"/>
    <p:sldId id="281" r:id="rId12"/>
    <p:sldId id="275" r:id="rId13"/>
    <p:sldId id="276" r:id="rId14"/>
    <p:sldId id="279" r:id="rId15"/>
    <p:sldId id="282" r:id="rId16"/>
    <p:sldId id="283" r:id="rId17"/>
    <p:sldId id="284" r:id="rId18"/>
    <p:sldId id="277" r:id="rId19"/>
    <p:sldId id="278" r:id="rId20"/>
  </p:sldIdLst>
  <p:sldSz cx="9144000" cy="6858000" type="screen4x3"/>
  <p:notesSz cx="7023100" cy="93091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lindo Santos" initials="AS" lastIdx="1" clrIdx="0">
    <p:extLst>
      <p:ext uri="{19B8F6BF-5375-455C-9EA6-DF929625EA0E}">
        <p15:presenceInfo xmlns:p15="http://schemas.microsoft.com/office/powerpoint/2012/main" userId="S-1-5-21-1430559840-1805484263-2352659628-182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FC9CF"/>
    <a:srgbClr val="062D69"/>
    <a:srgbClr val="0A2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5"/>
  </p:normalViewPr>
  <p:slideViewPr>
    <p:cSldViewPr snapToGrid="0" snapToObjects="1">
      <p:cViewPr varScale="1">
        <p:scale>
          <a:sx n="111" d="100"/>
          <a:sy n="111" d="100"/>
        </p:scale>
        <p:origin x="12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9E6ED-0BE4-47F4-84D1-0FE6495E12C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6ECAA3-4161-4CFB-864E-96E5D0C13442}">
      <dgm:prSet/>
      <dgm:spPr/>
      <dgm:t>
        <a:bodyPr/>
        <a:lstStyle/>
        <a:p>
          <a:pPr rtl="0"/>
          <a:r>
            <a:rPr lang="en-US" dirty="0" smtClean="0"/>
            <a:t>What is </a:t>
          </a:r>
          <a:r>
            <a:rPr lang="en-US" dirty="0" err="1" smtClean="0"/>
            <a:t>Ansible</a:t>
          </a:r>
          <a:r>
            <a:rPr lang="en-US" dirty="0" smtClean="0"/>
            <a:t>? </a:t>
          </a:r>
          <a:endParaRPr lang="en-US" dirty="0"/>
        </a:p>
      </dgm:t>
    </dgm:pt>
    <dgm:pt modelId="{87108303-9443-402B-8EE3-5537737351A0}" type="parTrans" cxnId="{86BA7EC7-4324-4B67-B9E1-71A7F67948C4}">
      <dgm:prSet/>
      <dgm:spPr/>
      <dgm:t>
        <a:bodyPr/>
        <a:lstStyle/>
        <a:p>
          <a:endParaRPr lang="en-US"/>
        </a:p>
      </dgm:t>
    </dgm:pt>
    <dgm:pt modelId="{882AF582-02C5-4EBB-908B-6A50FDDD2CB0}" type="sibTrans" cxnId="{86BA7EC7-4324-4B67-B9E1-71A7F67948C4}">
      <dgm:prSet/>
      <dgm:spPr/>
      <dgm:t>
        <a:bodyPr/>
        <a:lstStyle/>
        <a:p>
          <a:endParaRPr lang="en-US"/>
        </a:p>
      </dgm:t>
    </dgm:pt>
    <dgm:pt modelId="{99A83DB0-27A1-40C9-A764-5CFEAB86FB63}">
      <dgm:prSet/>
      <dgm:spPr/>
      <dgm:t>
        <a:bodyPr/>
        <a:lstStyle/>
        <a:p>
          <a:pPr rtl="0"/>
          <a:r>
            <a:rPr lang="en-US" dirty="0" smtClean="0"/>
            <a:t>Glorified SSH Wrapper?</a:t>
          </a:r>
          <a:endParaRPr lang="en-US" dirty="0"/>
        </a:p>
      </dgm:t>
    </dgm:pt>
    <dgm:pt modelId="{6E4E536D-ED0A-4000-B809-0EF69FF3DCDA}" type="parTrans" cxnId="{EE26DE52-CEA0-4CC4-8530-508B9C9D95B8}">
      <dgm:prSet/>
      <dgm:spPr/>
      <dgm:t>
        <a:bodyPr/>
        <a:lstStyle/>
        <a:p>
          <a:endParaRPr lang="en-US"/>
        </a:p>
      </dgm:t>
    </dgm:pt>
    <dgm:pt modelId="{D852BE15-4788-435A-A9B2-B255BAC815A0}" type="sibTrans" cxnId="{EE26DE52-CEA0-4CC4-8530-508B9C9D95B8}">
      <dgm:prSet/>
      <dgm:spPr/>
      <dgm:t>
        <a:bodyPr/>
        <a:lstStyle/>
        <a:p>
          <a:endParaRPr lang="en-US"/>
        </a:p>
      </dgm:t>
    </dgm:pt>
    <dgm:pt modelId="{B501A1EA-7EAE-4070-8C11-3984F4288C4E}">
      <dgm:prSet/>
      <dgm:spPr/>
      <dgm:t>
        <a:bodyPr/>
        <a:lstStyle/>
        <a:p>
          <a:pPr rtl="0"/>
          <a:r>
            <a:rPr lang="en-US" smtClean="0"/>
            <a:t>How can it help me?</a:t>
          </a:r>
          <a:endParaRPr lang="en-US"/>
        </a:p>
      </dgm:t>
    </dgm:pt>
    <dgm:pt modelId="{035C587C-7CFB-4820-978F-4B34DD717F52}" type="parTrans" cxnId="{24306889-175B-4566-B06E-EB9319754349}">
      <dgm:prSet/>
      <dgm:spPr/>
      <dgm:t>
        <a:bodyPr/>
        <a:lstStyle/>
        <a:p>
          <a:endParaRPr lang="en-US"/>
        </a:p>
      </dgm:t>
    </dgm:pt>
    <dgm:pt modelId="{A558828B-91F0-4F18-B615-91E9630CBC42}" type="sibTrans" cxnId="{24306889-175B-4566-B06E-EB9319754349}">
      <dgm:prSet/>
      <dgm:spPr/>
      <dgm:t>
        <a:bodyPr/>
        <a:lstStyle/>
        <a:p>
          <a:endParaRPr lang="en-US"/>
        </a:p>
      </dgm:t>
    </dgm:pt>
    <dgm:pt modelId="{D266C867-3E41-4D95-8DDB-C410BC4CB3F2}">
      <dgm:prSet/>
      <dgm:spPr/>
      <dgm:t>
        <a:bodyPr/>
        <a:lstStyle/>
        <a:p>
          <a:pPr rtl="0"/>
          <a:r>
            <a:rPr lang="en-US" smtClean="0"/>
            <a:t>Best Practices</a:t>
          </a:r>
          <a:endParaRPr lang="en-US"/>
        </a:p>
      </dgm:t>
    </dgm:pt>
    <dgm:pt modelId="{E497D62C-8FF6-42F5-A4D4-8B72FDFFAFD8}" type="parTrans" cxnId="{C3135392-2ED5-4D55-AA44-F2BC4E25ADE4}">
      <dgm:prSet/>
      <dgm:spPr/>
      <dgm:t>
        <a:bodyPr/>
        <a:lstStyle/>
        <a:p>
          <a:endParaRPr lang="en-US"/>
        </a:p>
      </dgm:t>
    </dgm:pt>
    <dgm:pt modelId="{3BEE8201-ADCA-4B54-B28F-9CB95CE8B3E1}" type="sibTrans" cxnId="{C3135392-2ED5-4D55-AA44-F2BC4E25ADE4}">
      <dgm:prSet/>
      <dgm:spPr/>
      <dgm:t>
        <a:bodyPr/>
        <a:lstStyle/>
        <a:p>
          <a:endParaRPr lang="en-US"/>
        </a:p>
      </dgm:t>
    </dgm:pt>
    <dgm:pt modelId="{F7DF7E6E-0AC5-415C-A4B4-24782BA33FFC}">
      <dgm:prSet/>
      <dgm:spPr/>
      <dgm:t>
        <a:bodyPr/>
        <a:lstStyle/>
        <a:p>
          <a:pPr rtl="0"/>
          <a:r>
            <a:rPr lang="en-US" dirty="0" err="1" smtClean="0"/>
            <a:t>Gotchas</a:t>
          </a:r>
          <a:r>
            <a:rPr lang="en-US" dirty="0" smtClean="0"/>
            <a:t> &amp; Thoughts</a:t>
          </a:r>
          <a:endParaRPr lang="en-US" dirty="0"/>
        </a:p>
      </dgm:t>
    </dgm:pt>
    <dgm:pt modelId="{E6630C40-05E2-4BF6-85E2-C379FFCF9079}" type="parTrans" cxnId="{A34A488F-D83B-4D8C-BF93-910786477C79}">
      <dgm:prSet/>
      <dgm:spPr/>
      <dgm:t>
        <a:bodyPr/>
        <a:lstStyle/>
        <a:p>
          <a:endParaRPr lang="en-US"/>
        </a:p>
      </dgm:t>
    </dgm:pt>
    <dgm:pt modelId="{AC50DE48-6ADB-4147-AFF0-5B2071D89BBC}" type="sibTrans" cxnId="{A34A488F-D83B-4D8C-BF93-910786477C79}">
      <dgm:prSet/>
      <dgm:spPr/>
      <dgm:t>
        <a:bodyPr/>
        <a:lstStyle/>
        <a:p>
          <a:endParaRPr lang="en-US"/>
        </a:p>
      </dgm:t>
    </dgm:pt>
    <dgm:pt modelId="{14B0CB75-9B05-4C64-BD37-B5313DA15965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DBC554A8-3EF9-4305-92CE-E4835D93B19D}" type="parTrans" cxnId="{6FF92FAF-64CC-4398-BC3E-2E8573B5AA09}">
      <dgm:prSet/>
      <dgm:spPr/>
      <dgm:t>
        <a:bodyPr/>
        <a:lstStyle/>
        <a:p>
          <a:endParaRPr lang="en-US"/>
        </a:p>
      </dgm:t>
    </dgm:pt>
    <dgm:pt modelId="{FF3C8793-5A08-4FCA-9E66-E94330C364E6}" type="sibTrans" cxnId="{6FF92FAF-64CC-4398-BC3E-2E8573B5AA09}">
      <dgm:prSet/>
      <dgm:spPr/>
      <dgm:t>
        <a:bodyPr/>
        <a:lstStyle/>
        <a:p>
          <a:endParaRPr lang="en-US"/>
        </a:p>
      </dgm:t>
    </dgm:pt>
    <dgm:pt modelId="{33EDCC18-ABE8-434F-9357-194F0F83F763}">
      <dgm:prSet/>
      <dgm:spPr/>
      <dgm:t>
        <a:bodyPr/>
        <a:lstStyle/>
        <a:p>
          <a:pPr rtl="0"/>
          <a:r>
            <a:rPr lang="en-US" dirty="0" smtClean="0"/>
            <a:t>Online Info</a:t>
          </a:r>
          <a:endParaRPr lang="en-US" dirty="0"/>
        </a:p>
      </dgm:t>
    </dgm:pt>
    <dgm:pt modelId="{B17B3CBD-BA23-48AA-90D8-F493D6B4C4C4}" type="parTrans" cxnId="{3E5DA80A-7D80-43FB-9F46-82880B3079A8}">
      <dgm:prSet/>
      <dgm:spPr/>
      <dgm:t>
        <a:bodyPr/>
        <a:lstStyle/>
        <a:p>
          <a:endParaRPr lang="en-US"/>
        </a:p>
      </dgm:t>
    </dgm:pt>
    <dgm:pt modelId="{0D8FB4F0-F26B-47E5-ACFC-423B408450A2}" type="sibTrans" cxnId="{3E5DA80A-7D80-43FB-9F46-82880B3079A8}">
      <dgm:prSet/>
      <dgm:spPr/>
      <dgm:t>
        <a:bodyPr/>
        <a:lstStyle/>
        <a:p>
          <a:endParaRPr lang="en-US"/>
        </a:p>
      </dgm:t>
    </dgm:pt>
    <dgm:pt modelId="{1FEF89B6-80FF-404E-AC12-82D43E051790}" type="pres">
      <dgm:prSet presAssocID="{DB79E6ED-0BE4-47F4-84D1-0FE6495E12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815B-9041-4829-919A-A28F10ADAB98}" type="pres">
      <dgm:prSet presAssocID="{DB79E6ED-0BE4-47F4-84D1-0FE6495E12CB}" presName="arrow" presStyleLbl="bgShp" presStyleIdx="0" presStyleCnt="1"/>
      <dgm:spPr/>
    </dgm:pt>
    <dgm:pt modelId="{CD912109-7243-473A-9BE3-2B8BAACE9CBE}" type="pres">
      <dgm:prSet presAssocID="{DB79E6ED-0BE4-47F4-84D1-0FE6495E12CB}" presName="linearProcess" presStyleCnt="0"/>
      <dgm:spPr/>
    </dgm:pt>
    <dgm:pt modelId="{F9B5C732-02E6-4457-91B0-B94FA72E69E9}" type="pres">
      <dgm:prSet presAssocID="{0F6ECAA3-4161-4CFB-864E-96E5D0C13442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A49CD-E2A4-4AD5-A636-F5560BBC961F}" type="pres">
      <dgm:prSet presAssocID="{882AF582-02C5-4EBB-908B-6A50FDDD2CB0}" presName="sibTrans" presStyleCnt="0"/>
      <dgm:spPr/>
    </dgm:pt>
    <dgm:pt modelId="{B5C727BF-ED0A-4D6D-815B-426C3FC3CA3E}" type="pres">
      <dgm:prSet presAssocID="{99A83DB0-27A1-40C9-A764-5CFEAB86FB63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5591-2D09-42DA-A9AA-32E083767674}" type="pres">
      <dgm:prSet presAssocID="{D852BE15-4788-435A-A9B2-B255BAC815A0}" presName="sibTrans" presStyleCnt="0"/>
      <dgm:spPr/>
    </dgm:pt>
    <dgm:pt modelId="{8352940C-86A5-48B4-B631-4572A4FD2EF9}" type="pres">
      <dgm:prSet presAssocID="{B501A1EA-7EAE-4070-8C11-3984F4288C4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23C93-2CB5-4E18-9E73-5CFCA4A57A56}" type="pres">
      <dgm:prSet presAssocID="{A558828B-91F0-4F18-B615-91E9630CBC42}" presName="sibTrans" presStyleCnt="0"/>
      <dgm:spPr/>
    </dgm:pt>
    <dgm:pt modelId="{6E4988A5-17E2-4095-BBDA-3CC09EB11240}" type="pres">
      <dgm:prSet presAssocID="{D266C867-3E41-4D95-8DDB-C410BC4CB3F2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33D1-0DF3-4F45-B561-616D512ACCBD}" type="pres">
      <dgm:prSet presAssocID="{3BEE8201-ADCA-4B54-B28F-9CB95CE8B3E1}" presName="sibTrans" presStyleCnt="0"/>
      <dgm:spPr/>
    </dgm:pt>
    <dgm:pt modelId="{4450966A-6721-4F25-B29B-6A8465D87D09}" type="pres">
      <dgm:prSet presAssocID="{F7DF7E6E-0AC5-415C-A4B4-24782BA33FFC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6F217-C4F5-4436-A4ED-83EEDE5479F0}" type="pres">
      <dgm:prSet presAssocID="{AC50DE48-6ADB-4147-AFF0-5B2071D89BBC}" presName="sibTrans" presStyleCnt="0"/>
      <dgm:spPr/>
    </dgm:pt>
    <dgm:pt modelId="{BA98B57D-1B7D-471D-95A8-3BE9C8A52F88}" type="pres">
      <dgm:prSet presAssocID="{14B0CB75-9B05-4C64-BD37-B5313DA15965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2A05C-5A3D-4225-83DB-D9C0313FE439}" type="pres">
      <dgm:prSet presAssocID="{FF3C8793-5A08-4FCA-9E66-E94330C364E6}" presName="sibTrans" presStyleCnt="0"/>
      <dgm:spPr/>
    </dgm:pt>
    <dgm:pt modelId="{0071EB04-D195-46A6-9487-71332C9BF481}" type="pres">
      <dgm:prSet presAssocID="{33EDCC18-ABE8-434F-9357-194F0F83F76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BF7C7-F342-4F4D-927D-C937EF6DC255}" type="presOf" srcId="{99A83DB0-27A1-40C9-A764-5CFEAB86FB63}" destId="{B5C727BF-ED0A-4D6D-815B-426C3FC3CA3E}" srcOrd="0" destOrd="0" presId="urn:microsoft.com/office/officeart/2005/8/layout/hProcess9"/>
    <dgm:cxn modelId="{C3135392-2ED5-4D55-AA44-F2BC4E25ADE4}" srcId="{DB79E6ED-0BE4-47F4-84D1-0FE6495E12CB}" destId="{D266C867-3E41-4D95-8DDB-C410BC4CB3F2}" srcOrd="3" destOrd="0" parTransId="{E497D62C-8FF6-42F5-A4D4-8B72FDFFAFD8}" sibTransId="{3BEE8201-ADCA-4B54-B28F-9CB95CE8B3E1}"/>
    <dgm:cxn modelId="{7BA99383-CE21-4FA3-ACC8-F20FDB050914}" type="presOf" srcId="{14B0CB75-9B05-4C64-BD37-B5313DA15965}" destId="{BA98B57D-1B7D-471D-95A8-3BE9C8A52F88}" srcOrd="0" destOrd="0" presId="urn:microsoft.com/office/officeart/2005/8/layout/hProcess9"/>
    <dgm:cxn modelId="{24306889-175B-4566-B06E-EB9319754349}" srcId="{DB79E6ED-0BE4-47F4-84D1-0FE6495E12CB}" destId="{B501A1EA-7EAE-4070-8C11-3984F4288C4E}" srcOrd="2" destOrd="0" parTransId="{035C587C-7CFB-4820-978F-4B34DD717F52}" sibTransId="{A558828B-91F0-4F18-B615-91E9630CBC42}"/>
    <dgm:cxn modelId="{EDD24425-5DBA-4054-9D11-A7E1B805F971}" type="presOf" srcId="{0F6ECAA3-4161-4CFB-864E-96E5D0C13442}" destId="{F9B5C732-02E6-4457-91B0-B94FA72E69E9}" srcOrd="0" destOrd="0" presId="urn:microsoft.com/office/officeart/2005/8/layout/hProcess9"/>
    <dgm:cxn modelId="{86BA7EC7-4324-4B67-B9E1-71A7F67948C4}" srcId="{DB79E6ED-0BE4-47F4-84D1-0FE6495E12CB}" destId="{0F6ECAA3-4161-4CFB-864E-96E5D0C13442}" srcOrd="0" destOrd="0" parTransId="{87108303-9443-402B-8EE3-5537737351A0}" sibTransId="{882AF582-02C5-4EBB-908B-6A50FDDD2CB0}"/>
    <dgm:cxn modelId="{F0B9C77E-450A-4529-BBEB-DB9F27F9B807}" type="presOf" srcId="{DB79E6ED-0BE4-47F4-84D1-0FE6495E12CB}" destId="{1FEF89B6-80FF-404E-AC12-82D43E051790}" srcOrd="0" destOrd="0" presId="urn:microsoft.com/office/officeart/2005/8/layout/hProcess9"/>
    <dgm:cxn modelId="{C0164484-62F9-4394-B2F1-E890607154B2}" type="presOf" srcId="{B501A1EA-7EAE-4070-8C11-3984F4288C4E}" destId="{8352940C-86A5-48B4-B631-4572A4FD2EF9}" srcOrd="0" destOrd="0" presId="urn:microsoft.com/office/officeart/2005/8/layout/hProcess9"/>
    <dgm:cxn modelId="{6FF92FAF-64CC-4398-BC3E-2E8573B5AA09}" srcId="{DB79E6ED-0BE4-47F4-84D1-0FE6495E12CB}" destId="{14B0CB75-9B05-4C64-BD37-B5313DA15965}" srcOrd="5" destOrd="0" parTransId="{DBC554A8-3EF9-4305-92CE-E4835D93B19D}" sibTransId="{FF3C8793-5A08-4FCA-9E66-E94330C364E6}"/>
    <dgm:cxn modelId="{12382BC8-B965-4418-A912-59430442A7BA}" type="presOf" srcId="{33EDCC18-ABE8-434F-9357-194F0F83F763}" destId="{0071EB04-D195-46A6-9487-71332C9BF481}" srcOrd="0" destOrd="0" presId="urn:microsoft.com/office/officeart/2005/8/layout/hProcess9"/>
    <dgm:cxn modelId="{3E5DA80A-7D80-43FB-9F46-82880B3079A8}" srcId="{DB79E6ED-0BE4-47F4-84D1-0FE6495E12CB}" destId="{33EDCC18-ABE8-434F-9357-194F0F83F763}" srcOrd="6" destOrd="0" parTransId="{B17B3CBD-BA23-48AA-90D8-F493D6B4C4C4}" sibTransId="{0D8FB4F0-F26B-47E5-ACFC-423B408450A2}"/>
    <dgm:cxn modelId="{A34A488F-D83B-4D8C-BF93-910786477C79}" srcId="{DB79E6ED-0BE4-47F4-84D1-0FE6495E12CB}" destId="{F7DF7E6E-0AC5-415C-A4B4-24782BA33FFC}" srcOrd="4" destOrd="0" parTransId="{E6630C40-05E2-4BF6-85E2-C379FFCF9079}" sibTransId="{AC50DE48-6ADB-4147-AFF0-5B2071D89BBC}"/>
    <dgm:cxn modelId="{EE26DE52-CEA0-4CC4-8530-508B9C9D95B8}" srcId="{DB79E6ED-0BE4-47F4-84D1-0FE6495E12CB}" destId="{99A83DB0-27A1-40C9-A764-5CFEAB86FB63}" srcOrd="1" destOrd="0" parTransId="{6E4E536D-ED0A-4000-B809-0EF69FF3DCDA}" sibTransId="{D852BE15-4788-435A-A9B2-B255BAC815A0}"/>
    <dgm:cxn modelId="{1E15813F-40BB-412D-B2C8-CB07C582EE76}" type="presOf" srcId="{F7DF7E6E-0AC5-415C-A4B4-24782BA33FFC}" destId="{4450966A-6721-4F25-B29B-6A8465D87D09}" srcOrd="0" destOrd="0" presId="urn:microsoft.com/office/officeart/2005/8/layout/hProcess9"/>
    <dgm:cxn modelId="{DCAD42FB-A7A2-4F1C-9737-DEB265B7DB14}" type="presOf" srcId="{D266C867-3E41-4D95-8DDB-C410BC4CB3F2}" destId="{6E4988A5-17E2-4095-BBDA-3CC09EB11240}" srcOrd="0" destOrd="0" presId="urn:microsoft.com/office/officeart/2005/8/layout/hProcess9"/>
    <dgm:cxn modelId="{02E85DA2-620F-4CFF-9579-C6BDA27A5684}" type="presParOf" srcId="{1FEF89B6-80FF-404E-AC12-82D43E051790}" destId="{6EC7815B-9041-4829-919A-A28F10ADAB98}" srcOrd="0" destOrd="0" presId="urn:microsoft.com/office/officeart/2005/8/layout/hProcess9"/>
    <dgm:cxn modelId="{346FF175-2CCA-49E6-BDED-D230245CBE78}" type="presParOf" srcId="{1FEF89B6-80FF-404E-AC12-82D43E051790}" destId="{CD912109-7243-473A-9BE3-2B8BAACE9CBE}" srcOrd="1" destOrd="0" presId="urn:microsoft.com/office/officeart/2005/8/layout/hProcess9"/>
    <dgm:cxn modelId="{8274B51B-F907-4D75-95B2-27BA8EAE8188}" type="presParOf" srcId="{CD912109-7243-473A-9BE3-2B8BAACE9CBE}" destId="{F9B5C732-02E6-4457-91B0-B94FA72E69E9}" srcOrd="0" destOrd="0" presId="urn:microsoft.com/office/officeart/2005/8/layout/hProcess9"/>
    <dgm:cxn modelId="{08D870BD-2A8B-4B13-9492-9786A0766399}" type="presParOf" srcId="{CD912109-7243-473A-9BE3-2B8BAACE9CBE}" destId="{7BAA49CD-E2A4-4AD5-A636-F5560BBC961F}" srcOrd="1" destOrd="0" presId="urn:microsoft.com/office/officeart/2005/8/layout/hProcess9"/>
    <dgm:cxn modelId="{D052190C-DC2B-4C21-B141-9487B863F7B1}" type="presParOf" srcId="{CD912109-7243-473A-9BE3-2B8BAACE9CBE}" destId="{B5C727BF-ED0A-4D6D-815B-426C3FC3CA3E}" srcOrd="2" destOrd="0" presId="urn:microsoft.com/office/officeart/2005/8/layout/hProcess9"/>
    <dgm:cxn modelId="{2B6CDC9F-5B7E-4CEC-911E-C8CA41B34414}" type="presParOf" srcId="{CD912109-7243-473A-9BE3-2B8BAACE9CBE}" destId="{88AC5591-2D09-42DA-A9AA-32E083767674}" srcOrd="3" destOrd="0" presId="urn:microsoft.com/office/officeart/2005/8/layout/hProcess9"/>
    <dgm:cxn modelId="{9B47BF80-F499-4116-9562-C22DF9E97CDE}" type="presParOf" srcId="{CD912109-7243-473A-9BE3-2B8BAACE9CBE}" destId="{8352940C-86A5-48B4-B631-4572A4FD2EF9}" srcOrd="4" destOrd="0" presId="urn:microsoft.com/office/officeart/2005/8/layout/hProcess9"/>
    <dgm:cxn modelId="{6C39DDD7-90A5-4A88-98AF-EEDF16CB8EE9}" type="presParOf" srcId="{CD912109-7243-473A-9BE3-2B8BAACE9CBE}" destId="{97223C93-2CB5-4E18-9E73-5CFCA4A57A56}" srcOrd="5" destOrd="0" presId="urn:microsoft.com/office/officeart/2005/8/layout/hProcess9"/>
    <dgm:cxn modelId="{1736265C-050F-4C3D-ADA2-C49FBAF53990}" type="presParOf" srcId="{CD912109-7243-473A-9BE3-2B8BAACE9CBE}" destId="{6E4988A5-17E2-4095-BBDA-3CC09EB11240}" srcOrd="6" destOrd="0" presId="urn:microsoft.com/office/officeart/2005/8/layout/hProcess9"/>
    <dgm:cxn modelId="{03A9327B-EC7B-4F0D-BD7D-DBB4F3A0A83B}" type="presParOf" srcId="{CD912109-7243-473A-9BE3-2B8BAACE9CBE}" destId="{561233D1-0DF3-4F45-B561-616D512ACCBD}" srcOrd="7" destOrd="0" presId="urn:microsoft.com/office/officeart/2005/8/layout/hProcess9"/>
    <dgm:cxn modelId="{977767AD-7BB1-492B-BDCF-4FDB3C883C91}" type="presParOf" srcId="{CD912109-7243-473A-9BE3-2B8BAACE9CBE}" destId="{4450966A-6721-4F25-B29B-6A8465D87D09}" srcOrd="8" destOrd="0" presId="urn:microsoft.com/office/officeart/2005/8/layout/hProcess9"/>
    <dgm:cxn modelId="{29B69290-48DC-4C2A-BED9-BA782A49BE3E}" type="presParOf" srcId="{CD912109-7243-473A-9BE3-2B8BAACE9CBE}" destId="{8F56F217-C4F5-4436-A4ED-83EEDE5479F0}" srcOrd="9" destOrd="0" presId="urn:microsoft.com/office/officeart/2005/8/layout/hProcess9"/>
    <dgm:cxn modelId="{96CC8DB8-67B8-4A70-BBC1-846B55DA0A8F}" type="presParOf" srcId="{CD912109-7243-473A-9BE3-2B8BAACE9CBE}" destId="{BA98B57D-1B7D-471D-95A8-3BE9C8A52F88}" srcOrd="10" destOrd="0" presId="urn:microsoft.com/office/officeart/2005/8/layout/hProcess9"/>
    <dgm:cxn modelId="{12F27D92-123B-4C2E-A1FD-E51BDC496070}" type="presParOf" srcId="{CD912109-7243-473A-9BE3-2B8BAACE9CBE}" destId="{7142A05C-5A3D-4225-83DB-D9C0313FE439}" srcOrd="11" destOrd="0" presId="urn:microsoft.com/office/officeart/2005/8/layout/hProcess9"/>
    <dgm:cxn modelId="{9D114DAA-78B5-4DA3-BD1C-7E2ED0A941C5}" type="presParOf" srcId="{CD912109-7243-473A-9BE3-2B8BAACE9CBE}" destId="{0071EB04-D195-46A6-9487-71332C9BF481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9A135-3F6B-44BE-BB1F-DC7077535C28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B56A2-9AAE-496E-A48F-3138EE0D8099}">
      <dgm:prSet/>
      <dgm:spPr/>
      <dgm:t>
        <a:bodyPr/>
        <a:lstStyle/>
        <a:p>
          <a:pPr rtl="0"/>
          <a:r>
            <a:rPr lang="en-US" dirty="0" err="1" smtClean="0"/>
            <a:t>Ansible</a:t>
          </a:r>
          <a:r>
            <a:rPr lang="en-US" dirty="0" smtClean="0"/>
            <a:t> is an IT tool that assists in automation of configuration management, application deployment &amp; service orchestration.</a:t>
          </a:r>
          <a:endParaRPr lang="en-US" dirty="0"/>
        </a:p>
      </dgm:t>
    </dgm:pt>
    <dgm:pt modelId="{79197A77-5402-4E37-8140-B552627859D5}" type="parTrans" cxnId="{32E638C5-9FF1-48BA-B99C-F3EE18C7A588}">
      <dgm:prSet/>
      <dgm:spPr/>
      <dgm:t>
        <a:bodyPr/>
        <a:lstStyle/>
        <a:p>
          <a:endParaRPr lang="en-US"/>
        </a:p>
      </dgm:t>
    </dgm:pt>
    <dgm:pt modelId="{55BF6CE1-05B5-441E-B0F2-BE47A09CE380}" type="sibTrans" cxnId="{32E638C5-9FF1-48BA-B99C-F3EE18C7A588}">
      <dgm:prSet/>
      <dgm:spPr/>
      <dgm:t>
        <a:bodyPr/>
        <a:lstStyle/>
        <a:p>
          <a:endParaRPr lang="en-US"/>
        </a:p>
      </dgm:t>
    </dgm:pt>
    <dgm:pt modelId="{D1CFF504-F0D9-4145-8A60-BF40FFBD300B}">
      <dgm:prSet/>
      <dgm:spPr/>
      <dgm:t>
        <a:bodyPr/>
        <a:lstStyle/>
        <a:p>
          <a:pPr rtl="0"/>
          <a:r>
            <a:rPr lang="en-US" smtClean="0"/>
            <a:t>Ansible is agent-less.</a:t>
          </a:r>
          <a:endParaRPr lang="en-US"/>
        </a:p>
      </dgm:t>
    </dgm:pt>
    <dgm:pt modelId="{34F37EFC-F4D2-4F01-8F27-8D8DD13F3BB8}" type="parTrans" cxnId="{57C2C615-AB88-4ED4-B37E-3DABFC7F8A11}">
      <dgm:prSet/>
      <dgm:spPr/>
      <dgm:t>
        <a:bodyPr/>
        <a:lstStyle/>
        <a:p>
          <a:endParaRPr lang="en-US"/>
        </a:p>
      </dgm:t>
    </dgm:pt>
    <dgm:pt modelId="{6200850D-24ED-4490-B22B-F51B9619F124}" type="sibTrans" cxnId="{57C2C615-AB88-4ED4-B37E-3DABFC7F8A11}">
      <dgm:prSet/>
      <dgm:spPr/>
      <dgm:t>
        <a:bodyPr/>
        <a:lstStyle/>
        <a:p>
          <a:endParaRPr lang="en-US"/>
        </a:p>
      </dgm:t>
    </dgm:pt>
    <dgm:pt modelId="{A9C855FC-E484-48AA-B2A3-183AD5A931AC}">
      <dgm:prSet/>
      <dgm:spPr/>
      <dgm:t>
        <a:bodyPr/>
        <a:lstStyle/>
        <a:p>
          <a:pPr rtl="0"/>
          <a:r>
            <a:rPr lang="en-US" dirty="0" smtClean="0"/>
            <a:t>Comes with “batteries”.</a:t>
          </a:r>
          <a:endParaRPr lang="en-US" dirty="0"/>
        </a:p>
      </dgm:t>
    </dgm:pt>
    <dgm:pt modelId="{07DD4386-46D3-43FA-B638-AC8D1CC33FE3}" type="parTrans" cxnId="{1FA44703-C7CD-4FAA-821B-50A45D0B91C5}">
      <dgm:prSet/>
      <dgm:spPr/>
      <dgm:t>
        <a:bodyPr/>
        <a:lstStyle/>
        <a:p>
          <a:endParaRPr lang="en-US"/>
        </a:p>
      </dgm:t>
    </dgm:pt>
    <dgm:pt modelId="{EFD6AF8B-1F51-498B-8E89-42A65B35507D}" type="sibTrans" cxnId="{1FA44703-C7CD-4FAA-821B-50A45D0B91C5}">
      <dgm:prSet/>
      <dgm:spPr/>
      <dgm:t>
        <a:bodyPr/>
        <a:lstStyle/>
        <a:p>
          <a:endParaRPr lang="en-US"/>
        </a:p>
      </dgm:t>
    </dgm:pt>
    <dgm:pt modelId="{D6EEC647-C2E1-4603-947E-17C019233B09}">
      <dgm:prSet/>
      <dgm:spPr/>
      <dgm:t>
        <a:bodyPr/>
        <a:lstStyle/>
        <a:p>
          <a:pPr rtl="0"/>
          <a:r>
            <a:rPr lang="en-US" dirty="0" smtClean="0"/>
            <a:t>Primarily uses SSH and </a:t>
          </a:r>
          <a:r>
            <a:rPr lang="en-US" dirty="0" err="1" smtClean="0"/>
            <a:t>WinRM</a:t>
          </a:r>
          <a:endParaRPr lang="en-US" dirty="0"/>
        </a:p>
      </dgm:t>
    </dgm:pt>
    <dgm:pt modelId="{551FFE48-F005-447B-845A-F8B632377E90}" type="parTrans" cxnId="{7968EAAF-1590-40EF-AE6C-F58F1D896984}">
      <dgm:prSet/>
      <dgm:spPr/>
      <dgm:t>
        <a:bodyPr/>
        <a:lstStyle/>
        <a:p>
          <a:endParaRPr lang="en-US"/>
        </a:p>
      </dgm:t>
    </dgm:pt>
    <dgm:pt modelId="{16F48A2A-8431-4F56-97E1-0380950882C4}" type="sibTrans" cxnId="{7968EAAF-1590-40EF-AE6C-F58F1D896984}">
      <dgm:prSet/>
      <dgm:spPr/>
      <dgm:t>
        <a:bodyPr/>
        <a:lstStyle/>
        <a:p>
          <a:endParaRPr lang="en-US"/>
        </a:p>
      </dgm:t>
    </dgm:pt>
    <dgm:pt modelId="{EFA743C9-D8CA-4041-9D6F-B9A5E4E8C57A}">
      <dgm:prSet/>
      <dgm:spPr/>
      <dgm:t>
        <a:bodyPr/>
        <a:lstStyle/>
        <a:p>
          <a:pPr rtl="0"/>
          <a:r>
            <a:rPr lang="en-US" smtClean="0"/>
            <a:t>Uses YAML to describe the automation jobs.</a:t>
          </a:r>
          <a:endParaRPr lang="en-US"/>
        </a:p>
      </dgm:t>
    </dgm:pt>
    <dgm:pt modelId="{AEE1D42D-5E85-4745-A4BA-3B88760F4AA8}" type="parTrans" cxnId="{3BDEE0FA-9472-4C80-B21B-2C7AFE6C51A0}">
      <dgm:prSet/>
      <dgm:spPr/>
      <dgm:t>
        <a:bodyPr/>
        <a:lstStyle/>
        <a:p>
          <a:endParaRPr lang="en-US"/>
        </a:p>
      </dgm:t>
    </dgm:pt>
    <dgm:pt modelId="{B634D65C-FD34-4B00-9D68-84E238A2F182}" type="sibTrans" cxnId="{3BDEE0FA-9472-4C80-B21B-2C7AFE6C51A0}">
      <dgm:prSet/>
      <dgm:spPr/>
      <dgm:t>
        <a:bodyPr/>
        <a:lstStyle/>
        <a:p>
          <a:endParaRPr lang="en-US"/>
        </a:p>
      </dgm:t>
    </dgm:pt>
    <dgm:pt modelId="{32B936C5-8EF9-4F56-B326-5C3554731E9D}" type="pres">
      <dgm:prSet presAssocID="{DE69A135-3F6B-44BE-BB1F-DC7077535C2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BA9515-31A9-43E8-827F-21593FFFC0A7}" type="pres">
      <dgm:prSet presAssocID="{E0EB56A2-9AAE-496E-A48F-3138EE0D8099}" presName="linNode" presStyleCnt="0"/>
      <dgm:spPr/>
    </dgm:pt>
    <dgm:pt modelId="{8794ED96-CA82-4BAE-870D-48C8898B7EF9}" type="pres">
      <dgm:prSet presAssocID="{E0EB56A2-9AAE-496E-A48F-3138EE0D8099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D4AF-E787-4295-8E10-A10313DC9B3A}" type="pres">
      <dgm:prSet presAssocID="{E0EB56A2-9AAE-496E-A48F-3138EE0D8099}" presName="childShp" presStyleLbl="bgAccFollowNode1" presStyleIdx="0" presStyleCnt="5">
        <dgm:presLayoutVars>
          <dgm:bulletEnabled val="1"/>
        </dgm:presLayoutVars>
      </dgm:prSet>
      <dgm:spPr/>
    </dgm:pt>
    <dgm:pt modelId="{52285962-D82B-4BAF-98F9-826D6A4F2718}" type="pres">
      <dgm:prSet presAssocID="{55BF6CE1-05B5-441E-B0F2-BE47A09CE380}" presName="spacing" presStyleCnt="0"/>
      <dgm:spPr/>
    </dgm:pt>
    <dgm:pt modelId="{BED7668B-CB57-440B-8737-3CCC68571067}" type="pres">
      <dgm:prSet presAssocID="{D1CFF504-F0D9-4145-8A60-BF40FFBD300B}" presName="linNode" presStyleCnt="0"/>
      <dgm:spPr/>
    </dgm:pt>
    <dgm:pt modelId="{625D3FCC-E5F4-4F72-913D-18ED230CBCC3}" type="pres">
      <dgm:prSet presAssocID="{D1CFF504-F0D9-4145-8A60-BF40FFBD300B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6AD7E4-FE0F-4829-87F3-2DA6AE920F31}" type="pres">
      <dgm:prSet presAssocID="{D1CFF504-F0D9-4145-8A60-BF40FFBD300B}" presName="childShp" presStyleLbl="bgAccFollowNode1" presStyleIdx="1" presStyleCnt="5">
        <dgm:presLayoutVars>
          <dgm:bulletEnabled val="1"/>
        </dgm:presLayoutVars>
      </dgm:prSet>
      <dgm:spPr/>
    </dgm:pt>
    <dgm:pt modelId="{654FE9A7-F308-4C7F-89B9-31D25173DD52}" type="pres">
      <dgm:prSet presAssocID="{6200850D-24ED-4490-B22B-F51B9619F124}" presName="spacing" presStyleCnt="0"/>
      <dgm:spPr/>
    </dgm:pt>
    <dgm:pt modelId="{13941A63-050C-46B0-B7AF-292503A9AB96}" type="pres">
      <dgm:prSet presAssocID="{A9C855FC-E484-48AA-B2A3-183AD5A931AC}" presName="linNode" presStyleCnt="0"/>
      <dgm:spPr/>
    </dgm:pt>
    <dgm:pt modelId="{ACE14CB5-4553-42EF-8A02-2C428C0BDC7B}" type="pres">
      <dgm:prSet presAssocID="{A9C855FC-E484-48AA-B2A3-183AD5A931AC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7E8DC-C8E5-40CD-91E5-D7D9719956E7}" type="pres">
      <dgm:prSet presAssocID="{A9C855FC-E484-48AA-B2A3-183AD5A931AC}" presName="childShp" presStyleLbl="bgAccFollowNode1" presStyleIdx="2" presStyleCnt="5">
        <dgm:presLayoutVars>
          <dgm:bulletEnabled val="1"/>
        </dgm:presLayoutVars>
      </dgm:prSet>
      <dgm:spPr/>
    </dgm:pt>
    <dgm:pt modelId="{24C12E82-215A-435D-A193-25800B080AA0}" type="pres">
      <dgm:prSet presAssocID="{EFD6AF8B-1F51-498B-8E89-42A65B35507D}" presName="spacing" presStyleCnt="0"/>
      <dgm:spPr/>
    </dgm:pt>
    <dgm:pt modelId="{07FFDF52-8F28-45F4-9027-BDB55B4721DE}" type="pres">
      <dgm:prSet presAssocID="{D6EEC647-C2E1-4603-947E-17C019233B09}" presName="linNode" presStyleCnt="0"/>
      <dgm:spPr/>
    </dgm:pt>
    <dgm:pt modelId="{48D6285C-F790-42D5-9790-02C253E1C7FC}" type="pres">
      <dgm:prSet presAssocID="{D6EEC647-C2E1-4603-947E-17C019233B09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1280C-6FB8-4131-84A6-6E2D7B72E160}" type="pres">
      <dgm:prSet presAssocID="{D6EEC647-C2E1-4603-947E-17C019233B09}" presName="childShp" presStyleLbl="bgAccFollowNode1" presStyleIdx="3" presStyleCnt="5">
        <dgm:presLayoutVars>
          <dgm:bulletEnabled val="1"/>
        </dgm:presLayoutVars>
      </dgm:prSet>
      <dgm:spPr/>
    </dgm:pt>
    <dgm:pt modelId="{2C034DBD-44D8-4151-85EC-40A728439D0D}" type="pres">
      <dgm:prSet presAssocID="{16F48A2A-8431-4F56-97E1-0380950882C4}" presName="spacing" presStyleCnt="0"/>
      <dgm:spPr/>
    </dgm:pt>
    <dgm:pt modelId="{BA843E97-9623-42A2-BCAB-C7939779324A}" type="pres">
      <dgm:prSet presAssocID="{EFA743C9-D8CA-4041-9D6F-B9A5E4E8C57A}" presName="linNode" presStyleCnt="0"/>
      <dgm:spPr/>
    </dgm:pt>
    <dgm:pt modelId="{1E1B79F1-8C9B-49E5-BAEB-F7A37390045E}" type="pres">
      <dgm:prSet presAssocID="{EFA743C9-D8CA-4041-9D6F-B9A5E4E8C57A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044EE-A93B-4591-900D-CFC7708FFB74}" type="pres">
      <dgm:prSet presAssocID="{EFA743C9-D8CA-4041-9D6F-B9A5E4E8C57A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3BDEE0FA-9472-4C80-B21B-2C7AFE6C51A0}" srcId="{DE69A135-3F6B-44BE-BB1F-DC7077535C28}" destId="{EFA743C9-D8CA-4041-9D6F-B9A5E4E8C57A}" srcOrd="4" destOrd="0" parTransId="{AEE1D42D-5E85-4745-A4BA-3B88760F4AA8}" sibTransId="{B634D65C-FD34-4B00-9D68-84E238A2F182}"/>
    <dgm:cxn modelId="{32E638C5-9FF1-48BA-B99C-F3EE18C7A588}" srcId="{DE69A135-3F6B-44BE-BB1F-DC7077535C28}" destId="{E0EB56A2-9AAE-496E-A48F-3138EE0D8099}" srcOrd="0" destOrd="0" parTransId="{79197A77-5402-4E37-8140-B552627859D5}" sibTransId="{55BF6CE1-05B5-441E-B0F2-BE47A09CE380}"/>
    <dgm:cxn modelId="{36BD0A02-F27F-444F-9080-B1E7DD61D1BE}" type="presOf" srcId="{D1CFF504-F0D9-4145-8A60-BF40FFBD300B}" destId="{625D3FCC-E5F4-4F72-913D-18ED230CBCC3}" srcOrd="0" destOrd="0" presId="urn:microsoft.com/office/officeart/2005/8/layout/vList6"/>
    <dgm:cxn modelId="{57C2C615-AB88-4ED4-B37E-3DABFC7F8A11}" srcId="{DE69A135-3F6B-44BE-BB1F-DC7077535C28}" destId="{D1CFF504-F0D9-4145-8A60-BF40FFBD300B}" srcOrd="1" destOrd="0" parTransId="{34F37EFC-F4D2-4F01-8F27-8D8DD13F3BB8}" sibTransId="{6200850D-24ED-4490-B22B-F51B9619F124}"/>
    <dgm:cxn modelId="{1FA44703-C7CD-4FAA-821B-50A45D0B91C5}" srcId="{DE69A135-3F6B-44BE-BB1F-DC7077535C28}" destId="{A9C855FC-E484-48AA-B2A3-183AD5A931AC}" srcOrd="2" destOrd="0" parTransId="{07DD4386-46D3-43FA-B638-AC8D1CC33FE3}" sibTransId="{EFD6AF8B-1F51-498B-8E89-42A65B35507D}"/>
    <dgm:cxn modelId="{A937C6FA-D557-4400-AA30-0C182E681533}" type="presOf" srcId="{E0EB56A2-9AAE-496E-A48F-3138EE0D8099}" destId="{8794ED96-CA82-4BAE-870D-48C8898B7EF9}" srcOrd="0" destOrd="0" presId="urn:microsoft.com/office/officeart/2005/8/layout/vList6"/>
    <dgm:cxn modelId="{7968EAAF-1590-40EF-AE6C-F58F1D896984}" srcId="{DE69A135-3F6B-44BE-BB1F-DC7077535C28}" destId="{D6EEC647-C2E1-4603-947E-17C019233B09}" srcOrd="3" destOrd="0" parTransId="{551FFE48-F005-447B-845A-F8B632377E90}" sibTransId="{16F48A2A-8431-4F56-97E1-0380950882C4}"/>
    <dgm:cxn modelId="{CED2AA89-F5B6-4911-B59D-9A9B5F097DA6}" type="presOf" srcId="{EFA743C9-D8CA-4041-9D6F-B9A5E4E8C57A}" destId="{1E1B79F1-8C9B-49E5-BAEB-F7A37390045E}" srcOrd="0" destOrd="0" presId="urn:microsoft.com/office/officeart/2005/8/layout/vList6"/>
    <dgm:cxn modelId="{415781EC-7625-4C3E-A1EE-0867BAAA8CDF}" type="presOf" srcId="{A9C855FC-E484-48AA-B2A3-183AD5A931AC}" destId="{ACE14CB5-4553-42EF-8A02-2C428C0BDC7B}" srcOrd="0" destOrd="0" presId="urn:microsoft.com/office/officeart/2005/8/layout/vList6"/>
    <dgm:cxn modelId="{8B2D8B47-0718-49C4-ACCD-43C55BD0F335}" type="presOf" srcId="{DE69A135-3F6B-44BE-BB1F-DC7077535C28}" destId="{32B936C5-8EF9-4F56-B326-5C3554731E9D}" srcOrd="0" destOrd="0" presId="urn:microsoft.com/office/officeart/2005/8/layout/vList6"/>
    <dgm:cxn modelId="{96C9D52E-9E91-49B4-87E5-7AB267C614A0}" type="presOf" srcId="{D6EEC647-C2E1-4603-947E-17C019233B09}" destId="{48D6285C-F790-42D5-9790-02C253E1C7FC}" srcOrd="0" destOrd="0" presId="urn:microsoft.com/office/officeart/2005/8/layout/vList6"/>
    <dgm:cxn modelId="{AE4A1EC7-FAAA-4C67-8DD7-A384482E9F80}" type="presParOf" srcId="{32B936C5-8EF9-4F56-B326-5C3554731E9D}" destId="{E8BA9515-31A9-43E8-827F-21593FFFC0A7}" srcOrd="0" destOrd="0" presId="urn:microsoft.com/office/officeart/2005/8/layout/vList6"/>
    <dgm:cxn modelId="{0C808A14-C59A-4B48-9A6A-D09094CD447A}" type="presParOf" srcId="{E8BA9515-31A9-43E8-827F-21593FFFC0A7}" destId="{8794ED96-CA82-4BAE-870D-48C8898B7EF9}" srcOrd="0" destOrd="0" presId="urn:microsoft.com/office/officeart/2005/8/layout/vList6"/>
    <dgm:cxn modelId="{AE2F7F77-76EF-4F78-AFF0-565F617E5C29}" type="presParOf" srcId="{E8BA9515-31A9-43E8-827F-21593FFFC0A7}" destId="{15E7D4AF-E787-4295-8E10-A10313DC9B3A}" srcOrd="1" destOrd="0" presId="urn:microsoft.com/office/officeart/2005/8/layout/vList6"/>
    <dgm:cxn modelId="{657C460D-A3B9-4280-96E2-2F82E719EBEE}" type="presParOf" srcId="{32B936C5-8EF9-4F56-B326-5C3554731E9D}" destId="{52285962-D82B-4BAF-98F9-826D6A4F2718}" srcOrd="1" destOrd="0" presId="urn:microsoft.com/office/officeart/2005/8/layout/vList6"/>
    <dgm:cxn modelId="{F1D51C6B-296F-4A53-B2AF-0FD05260C90C}" type="presParOf" srcId="{32B936C5-8EF9-4F56-B326-5C3554731E9D}" destId="{BED7668B-CB57-440B-8737-3CCC68571067}" srcOrd="2" destOrd="0" presId="urn:microsoft.com/office/officeart/2005/8/layout/vList6"/>
    <dgm:cxn modelId="{3B6E74BE-2E85-4E9F-A6F3-D6D3C80AB7F0}" type="presParOf" srcId="{BED7668B-CB57-440B-8737-3CCC68571067}" destId="{625D3FCC-E5F4-4F72-913D-18ED230CBCC3}" srcOrd="0" destOrd="0" presId="urn:microsoft.com/office/officeart/2005/8/layout/vList6"/>
    <dgm:cxn modelId="{751BF7C5-589C-47BB-8BF9-9263FED1B988}" type="presParOf" srcId="{BED7668B-CB57-440B-8737-3CCC68571067}" destId="{1C6AD7E4-FE0F-4829-87F3-2DA6AE920F31}" srcOrd="1" destOrd="0" presId="urn:microsoft.com/office/officeart/2005/8/layout/vList6"/>
    <dgm:cxn modelId="{57F73691-C992-41FC-83BB-6EA43C954E72}" type="presParOf" srcId="{32B936C5-8EF9-4F56-B326-5C3554731E9D}" destId="{654FE9A7-F308-4C7F-89B9-31D25173DD52}" srcOrd="3" destOrd="0" presId="urn:microsoft.com/office/officeart/2005/8/layout/vList6"/>
    <dgm:cxn modelId="{A7ECF228-7C97-4D85-925B-A7A20F3F12D1}" type="presParOf" srcId="{32B936C5-8EF9-4F56-B326-5C3554731E9D}" destId="{13941A63-050C-46B0-B7AF-292503A9AB96}" srcOrd="4" destOrd="0" presId="urn:microsoft.com/office/officeart/2005/8/layout/vList6"/>
    <dgm:cxn modelId="{7AECE7A2-374E-4F16-BF50-60EA01C3B7DA}" type="presParOf" srcId="{13941A63-050C-46B0-B7AF-292503A9AB96}" destId="{ACE14CB5-4553-42EF-8A02-2C428C0BDC7B}" srcOrd="0" destOrd="0" presId="urn:microsoft.com/office/officeart/2005/8/layout/vList6"/>
    <dgm:cxn modelId="{05368769-A87E-4AB6-9521-EF8284A444A5}" type="presParOf" srcId="{13941A63-050C-46B0-B7AF-292503A9AB96}" destId="{DA67E8DC-C8E5-40CD-91E5-D7D9719956E7}" srcOrd="1" destOrd="0" presId="urn:microsoft.com/office/officeart/2005/8/layout/vList6"/>
    <dgm:cxn modelId="{BA6D3D4D-622D-4F65-91E2-3032FF111A1D}" type="presParOf" srcId="{32B936C5-8EF9-4F56-B326-5C3554731E9D}" destId="{24C12E82-215A-435D-A193-25800B080AA0}" srcOrd="5" destOrd="0" presId="urn:microsoft.com/office/officeart/2005/8/layout/vList6"/>
    <dgm:cxn modelId="{61168AA3-3D02-48BD-8E10-E2747A6AEB6F}" type="presParOf" srcId="{32B936C5-8EF9-4F56-B326-5C3554731E9D}" destId="{07FFDF52-8F28-45F4-9027-BDB55B4721DE}" srcOrd="6" destOrd="0" presId="urn:microsoft.com/office/officeart/2005/8/layout/vList6"/>
    <dgm:cxn modelId="{9A3C94DE-D013-4A2C-B254-25E078C0FC24}" type="presParOf" srcId="{07FFDF52-8F28-45F4-9027-BDB55B4721DE}" destId="{48D6285C-F790-42D5-9790-02C253E1C7FC}" srcOrd="0" destOrd="0" presId="urn:microsoft.com/office/officeart/2005/8/layout/vList6"/>
    <dgm:cxn modelId="{E61CE0C6-F553-49AE-A515-D558B2E05C60}" type="presParOf" srcId="{07FFDF52-8F28-45F4-9027-BDB55B4721DE}" destId="{BCC1280C-6FB8-4131-84A6-6E2D7B72E160}" srcOrd="1" destOrd="0" presId="urn:microsoft.com/office/officeart/2005/8/layout/vList6"/>
    <dgm:cxn modelId="{4202D1FC-5C6F-42BB-A743-01BB1A330673}" type="presParOf" srcId="{32B936C5-8EF9-4F56-B326-5C3554731E9D}" destId="{2C034DBD-44D8-4151-85EC-40A728439D0D}" srcOrd="7" destOrd="0" presId="urn:microsoft.com/office/officeart/2005/8/layout/vList6"/>
    <dgm:cxn modelId="{0A0F631C-24ED-47CF-A976-5A997D0A114A}" type="presParOf" srcId="{32B936C5-8EF9-4F56-B326-5C3554731E9D}" destId="{BA843E97-9623-42A2-BCAB-C7939779324A}" srcOrd="8" destOrd="0" presId="urn:microsoft.com/office/officeart/2005/8/layout/vList6"/>
    <dgm:cxn modelId="{C5601C90-C12A-4C5E-9CB4-548D0FC4A588}" type="presParOf" srcId="{BA843E97-9623-42A2-BCAB-C7939779324A}" destId="{1E1B79F1-8C9B-49E5-BAEB-F7A37390045E}" srcOrd="0" destOrd="0" presId="urn:microsoft.com/office/officeart/2005/8/layout/vList6"/>
    <dgm:cxn modelId="{1514689F-D2AD-4C5D-B3E8-2E3487BE5847}" type="presParOf" srcId="{BA843E97-9623-42A2-BCAB-C7939779324A}" destId="{CD9044EE-A93B-4591-900D-CFC7708FFB7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67D39-7EEF-444E-BEAE-EF916E65FFD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34B85-48F0-434C-8AB6-2FE0D3FA38B1}">
      <dgm:prSet/>
      <dgm:spPr/>
      <dgm:t>
        <a:bodyPr/>
        <a:lstStyle/>
        <a:p>
          <a:pPr rtl="0"/>
          <a:r>
            <a:rPr lang="en-US" smtClean="0"/>
            <a:t>Ansible is not a glorified SSH wrapper. </a:t>
          </a:r>
          <a:endParaRPr lang="en-US"/>
        </a:p>
      </dgm:t>
    </dgm:pt>
    <dgm:pt modelId="{12FD2550-19C9-4627-BA9A-5F319DE3C8A9}" type="parTrans" cxnId="{F5A48801-3A7B-43A8-BF2D-A7746FC8D7FC}">
      <dgm:prSet/>
      <dgm:spPr/>
      <dgm:t>
        <a:bodyPr/>
        <a:lstStyle/>
        <a:p>
          <a:endParaRPr lang="en-US"/>
        </a:p>
      </dgm:t>
    </dgm:pt>
    <dgm:pt modelId="{F1C2F16B-A96B-44AE-98CF-D802EBC9A176}" type="sibTrans" cxnId="{F5A48801-3A7B-43A8-BF2D-A7746FC8D7FC}">
      <dgm:prSet/>
      <dgm:spPr/>
      <dgm:t>
        <a:bodyPr/>
        <a:lstStyle/>
        <a:p>
          <a:endParaRPr lang="en-US"/>
        </a:p>
      </dgm:t>
    </dgm:pt>
    <dgm:pt modelId="{95D75587-CAD7-425C-85A2-9EB75C1968A3}">
      <dgm:prSet/>
      <dgm:spPr/>
      <dgm:t>
        <a:bodyPr/>
        <a:lstStyle/>
        <a:p>
          <a:pPr rtl="0"/>
          <a:r>
            <a:rPr lang="en-US" smtClean="0"/>
            <a:t>Can you write a bash script to do some of this? Yes and in some cases for small simple things this is just fine.</a:t>
          </a:r>
          <a:endParaRPr lang="en-US"/>
        </a:p>
      </dgm:t>
    </dgm:pt>
    <dgm:pt modelId="{59CBDFDC-A935-4799-A1D4-BBBAB3DC0A2B}" type="parTrans" cxnId="{B0B2DE6B-E718-4AE5-9765-8F719CEC7964}">
      <dgm:prSet/>
      <dgm:spPr/>
      <dgm:t>
        <a:bodyPr/>
        <a:lstStyle/>
        <a:p>
          <a:endParaRPr lang="en-US"/>
        </a:p>
      </dgm:t>
    </dgm:pt>
    <dgm:pt modelId="{11D70468-B0AE-4E58-A6D4-3CFD864A7CAF}" type="sibTrans" cxnId="{B0B2DE6B-E718-4AE5-9765-8F719CEC7964}">
      <dgm:prSet/>
      <dgm:spPr/>
      <dgm:t>
        <a:bodyPr/>
        <a:lstStyle/>
        <a:p>
          <a:endParaRPr lang="en-US"/>
        </a:p>
      </dgm:t>
    </dgm:pt>
    <dgm:pt modelId="{19550F8A-2FC6-4197-8FF4-9D4FE3EE2525}">
      <dgm:prSet/>
      <dgm:spPr/>
      <dgm:t>
        <a:bodyPr/>
        <a:lstStyle/>
        <a:p>
          <a:pPr rtl="0"/>
          <a:r>
            <a:rPr lang="en-US" smtClean="0"/>
            <a:t>BUT </a:t>
          </a:r>
          <a:endParaRPr lang="en-US"/>
        </a:p>
      </dgm:t>
    </dgm:pt>
    <dgm:pt modelId="{2F32DB7E-89D2-495C-8CB4-27849701A358}" type="parTrans" cxnId="{B9D8E85D-07A3-4262-B74A-4A022F8172FD}">
      <dgm:prSet/>
      <dgm:spPr/>
      <dgm:t>
        <a:bodyPr/>
        <a:lstStyle/>
        <a:p>
          <a:endParaRPr lang="en-US"/>
        </a:p>
      </dgm:t>
    </dgm:pt>
    <dgm:pt modelId="{42870FEB-3D8F-4E9F-8CDE-3667A48AD62B}" type="sibTrans" cxnId="{B9D8E85D-07A3-4262-B74A-4A022F8172FD}">
      <dgm:prSet/>
      <dgm:spPr/>
      <dgm:t>
        <a:bodyPr/>
        <a:lstStyle/>
        <a:p>
          <a:endParaRPr lang="en-US"/>
        </a:p>
      </dgm:t>
    </dgm:pt>
    <dgm:pt modelId="{7F3CEFEC-C461-40FF-ACE7-39BDC3FC328F}">
      <dgm:prSet/>
      <dgm:spPr/>
      <dgm:t>
        <a:bodyPr/>
        <a:lstStyle/>
        <a:p>
          <a:pPr rtl="0"/>
          <a:r>
            <a:rPr lang="en-US" dirty="0" smtClean="0"/>
            <a:t>Can you safely run your script multiple times with confidence </a:t>
          </a:r>
        </a:p>
        <a:p>
          <a:pPr rtl="0"/>
          <a:r>
            <a:rPr lang="en-US" dirty="0" smtClean="0"/>
            <a:t>regardless of state (without resorting to a bunch if statements)?</a:t>
          </a:r>
          <a:endParaRPr lang="en-US" dirty="0"/>
        </a:p>
      </dgm:t>
    </dgm:pt>
    <dgm:pt modelId="{6C6CE4B4-E5BB-4991-B09D-5ED1608BBB1F}" type="parTrans" cxnId="{27ACF9AA-270F-4D64-937B-263F031C02E0}">
      <dgm:prSet/>
      <dgm:spPr/>
      <dgm:t>
        <a:bodyPr/>
        <a:lstStyle/>
        <a:p>
          <a:endParaRPr lang="en-US"/>
        </a:p>
      </dgm:t>
    </dgm:pt>
    <dgm:pt modelId="{6E074468-4E36-479C-B76A-58E36765C2E6}" type="sibTrans" cxnId="{27ACF9AA-270F-4D64-937B-263F031C02E0}">
      <dgm:prSet/>
      <dgm:spPr/>
      <dgm:t>
        <a:bodyPr/>
        <a:lstStyle/>
        <a:p>
          <a:endParaRPr lang="en-US"/>
        </a:p>
      </dgm:t>
    </dgm:pt>
    <dgm:pt modelId="{DD034A31-F003-408C-937E-A46F3F2EAE48}">
      <dgm:prSet/>
      <dgm:spPr/>
      <dgm:t>
        <a:bodyPr/>
        <a:lstStyle/>
        <a:p>
          <a:pPr rtl="0"/>
          <a:r>
            <a:rPr lang="en-US" smtClean="0"/>
            <a:t>Can your script target certain servers easily?</a:t>
          </a:r>
          <a:endParaRPr lang="en-US"/>
        </a:p>
      </dgm:t>
    </dgm:pt>
    <dgm:pt modelId="{D2B2DBF3-81CE-4567-98D0-B542BCCEB11E}" type="parTrans" cxnId="{FED57934-024B-4609-B044-9B4BCB300DE9}">
      <dgm:prSet/>
      <dgm:spPr/>
      <dgm:t>
        <a:bodyPr/>
        <a:lstStyle/>
        <a:p>
          <a:endParaRPr lang="en-US"/>
        </a:p>
      </dgm:t>
    </dgm:pt>
    <dgm:pt modelId="{C8AE7B19-5451-44A5-8D85-836A66EB1EF6}" type="sibTrans" cxnId="{FED57934-024B-4609-B044-9B4BCB300DE9}">
      <dgm:prSet/>
      <dgm:spPr/>
      <dgm:t>
        <a:bodyPr/>
        <a:lstStyle/>
        <a:p>
          <a:endParaRPr lang="en-US"/>
        </a:p>
      </dgm:t>
    </dgm:pt>
    <dgm:pt modelId="{12AF80C9-DA23-4198-A69C-FB14FC8A1312}">
      <dgm:prSet/>
      <dgm:spPr/>
      <dgm:t>
        <a:bodyPr/>
        <a:lstStyle/>
        <a:p>
          <a:pPr rtl="0"/>
          <a:r>
            <a:rPr lang="en-US" smtClean="0"/>
            <a:t>Can it easily support templating of config files?</a:t>
          </a:r>
          <a:endParaRPr lang="en-US"/>
        </a:p>
      </dgm:t>
    </dgm:pt>
    <dgm:pt modelId="{1DF762F8-2FC8-4FE6-85D0-52FD97E0E21E}" type="parTrans" cxnId="{6C0F7FC3-27CF-457C-A0D2-624CB4D44835}">
      <dgm:prSet/>
      <dgm:spPr/>
      <dgm:t>
        <a:bodyPr/>
        <a:lstStyle/>
        <a:p>
          <a:endParaRPr lang="en-US"/>
        </a:p>
      </dgm:t>
    </dgm:pt>
    <dgm:pt modelId="{D4FB119A-1D07-445E-B5B1-4444E9616E44}" type="sibTrans" cxnId="{6C0F7FC3-27CF-457C-A0D2-624CB4D44835}">
      <dgm:prSet/>
      <dgm:spPr/>
      <dgm:t>
        <a:bodyPr/>
        <a:lstStyle/>
        <a:p>
          <a:endParaRPr lang="en-US"/>
        </a:p>
      </dgm:t>
    </dgm:pt>
    <dgm:pt modelId="{4AB3DB07-1D76-4EC2-979F-7D2049DD275D}">
      <dgm:prSet/>
      <dgm:spPr/>
      <dgm:t>
        <a:bodyPr/>
        <a:lstStyle/>
        <a:p>
          <a:pPr rtl="0"/>
          <a:r>
            <a:rPr lang="en-US" dirty="0" smtClean="0"/>
            <a:t>Does your script come with all the batteries to communicate with </a:t>
          </a:r>
        </a:p>
        <a:p>
          <a:pPr rtl="0"/>
          <a:r>
            <a:rPr lang="en-US" dirty="0" smtClean="0"/>
            <a:t>third-party tools/apps</a:t>
          </a:r>
          <a:endParaRPr lang="en-US" dirty="0"/>
        </a:p>
      </dgm:t>
    </dgm:pt>
    <dgm:pt modelId="{C3F0FB23-571F-4007-8982-E9AC462EA53A}" type="parTrans" cxnId="{0DE415DC-B578-4DAB-837E-874DC76AF110}">
      <dgm:prSet/>
      <dgm:spPr/>
      <dgm:t>
        <a:bodyPr/>
        <a:lstStyle/>
        <a:p>
          <a:endParaRPr lang="en-US"/>
        </a:p>
      </dgm:t>
    </dgm:pt>
    <dgm:pt modelId="{06086193-1CC0-483E-AAEF-A82D67095CBC}" type="sibTrans" cxnId="{0DE415DC-B578-4DAB-837E-874DC76AF110}">
      <dgm:prSet/>
      <dgm:spPr/>
      <dgm:t>
        <a:bodyPr/>
        <a:lstStyle/>
        <a:p>
          <a:endParaRPr lang="en-US"/>
        </a:p>
      </dgm:t>
    </dgm:pt>
    <dgm:pt modelId="{5DE9CCD1-D4F0-45D6-9113-EAF9576B58FC}" type="pres">
      <dgm:prSet presAssocID="{FA067D39-7EEF-444E-BEAE-EF916E65FF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16E0CF-E1F7-466C-848B-4CEA4AC6006C}" type="pres">
      <dgm:prSet presAssocID="{F9034B85-48F0-434C-8AB6-2FE0D3FA38B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B2300-7E10-4B3B-872B-A5418B1C8D90}" type="pres">
      <dgm:prSet presAssocID="{F1C2F16B-A96B-44AE-98CF-D802EBC9A176}" presName="spacer" presStyleCnt="0"/>
      <dgm:spPr/>
    </dgm:pt>
    <dgm:pt modelId="{6BB88209-F785-4D66-B27C-31A31EF63AF7}" type="pres">
      <dgm:prSet presAssocID="{95D75587-CAD7-425C-85A2-9EB75C1968A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A9CA2-55FB-418B-A3D1-CAF0C483C6D9}" type="pres">
      <dgm:prSet presAssocID="{11D70468-B0AE-4E58-A6D4-3CFD864A7CAF}" presName="spacer" presStyleCnt="0"/>
      <dgm:spPr/>
    </dgm:pt>
    <dgm:pt modelId="{2CED3AC2-AC01-4BB2-9020-F769242F2EAA}" type="pres">
      <dgm:prSet presAssocID="{19550F8A-2FC6-4197-8FF4-9D4FE3EE2525}" presName="parentText" presStyleLbl="node1" presStyleIdx="2" presStyleCnt="7" custFlipHor="0" custScaleX="6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EA2B5-FACF-4294-B7D5-B71794F1913C}" type="pres">
      <dgm:prSet presAssocID="{42870FEB-3D8F-4E9F-8CDE-3667A48AD62B}" presName="spacer" presStyleCnt="0"/>
      <dgm:spPr/>
    </dgm:pt>
    <dgm:pt modelId="{7EABAD08-E4AB-4156-8BAE-1D61FAF41508}" type="pres">
      <dgm:prSet presAssocID="{7F3CEFEC-C461-40FF-ACE7-39BDC3FC328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BDA7F-0633-478E-8A22-C46A454387FD}" type="pres">
      <dgm:prSet presAssocID="{6E074468-4E36-479C-B76A-58E36765C2E6}" presName="spacer" presStyleCnt="0"/>
      <dgm:spPr/>
    </dgm:pt>
    <dgm:pt modelId="{B02A56C1-50D9-41B5-83C9-CB9AB9F1CA6D}" type="pres">
      <dgm:prSet presAssocID="{DD034A31-F003-408C-937E-A46F3F2EAE4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37C1FF-66E2-4175-ADD0-605A4E00C164}" type="pres">
      <dgm:prSet presAssocID="{C8AE7B19-5451-44A5-8D85-836A66EB1EF6}" presName="spacer" presStyleCnt="0"/>
      <dgm:spPr/>
    </dgm:pt>
    <dgm:pt modelId="{52ACD15B-E247-43F4-8BAE-FF0E64054273}" type="pres">
      <dgm:prSet presAssocID="{12AF80C9-DA23-4198-A69C-FB14FC8A131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95DF7-4135-4ACA-B377-6D7051CD4C83}" type="pres">
      <dgm:prSet presAssocID="{D4FB119A-1D07-445E-B5B1-4444E9616E44}" presName="spacer" presStyleCnt="0"/>
      <dgm:spPr/>
    </dgm:pt>
    <dgm:pt modelId="{0DFDED43-A775-412C-B8E4-6FE80235FB06}" type="pres">
      <dgm:prSet presAssocID="{4AB3DB07-1D76-4EC2-979F-7D2049DD275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D8E85D-07A3-4262-B74A-4A022F8172FD}" srcId="{FA067D39-7EEF-444E-BEAE-EF916E65FFD8}" destId="{19550F8A-2FC6-4197-8FF4-9D4FE3EE2525}" srcOrd="2" destOrd="0" parTransId="{2F32DB7E-89D2-495C-8CB4-27849701A358}" sibTransId="{42870FEB-3D8F-4E9F-8CDE-3667A48AD62B}"/>
    <dgm:cxn modelId="{7E8EC263-162E-4EC5-A77E-ED3E4280FDDA}" type="presOf" srcId="{DD034A31-F003-408C-937E-A46F3F2EAE48}" destId="{B02A56C1-50D9-41B5-83C9-CB9AB9F1CA6D}" srcOrd="0" destOrd="0" presId="urn:microsoft.com/office/officeart/2005/8/layout/vList2"/>
    <dgm:cxn modelId="{27ACF9AA-270F-4D64-937B-263F031C02E0}" srcId="{FA067D39-7EEF-444E-BEAE-EF916E65FFD8}" destId="{7F3CEFEC-C461-40FF-ACE7-39BDC3FC328F}" srcOrd="3" destOrd="0" parTransId="{6C6CE4B4-E5BB-4991-B09D-5ED1608BBB1F}" sibTransId="{6E074468-4E36-479C-B76A-58E36765C2E6}"/>
    <dgm:cxn modelId="{FED57934-024B-4609-B044-9B4BCB300DE9}" srcId="{FA067D39-7EEF-444E-BEAE-EF916E65FFD8}" destId="{DD034A31-F003-408C-937E-A46F3F2EAE48}" srcOrd="4" destOrd="0" parTransId="{D2B2DBF3-81CE-4567-98D0-B542BCCEB11E}" sibTransId="{C8AE7B19-5451-44A5-8D85-836A66EB1EF6}"/>
    <dgm:cxn modelId="{A7E1BD86-E377-4AA6-93E2-96F62F6049B7}" type="presOf" srcId="{12AF80C9-DA23-4198-A69C-FB14FC8A1312}" destId="{52ACD15B-E247-43F4-8BAE-FF0E64054273}" srcOrd="0" destOrd="0" presId="urn:microsoft.com/office/officeart/2005/8/layout/vList2"/>
    <dgm:cxn modelId="{6C1538D7-0851-49E9-943B-55C3D14658FB}" type="presOf" srcId="{FA067D39-7EEF-444E-BEAE-EF916E65FFD8}" destId="{5DE9CCD1-D4F0-45D6-9113-EAF9576B58FC}" srcOrd="0" destOrd="0" presId="urn:microsoft.com/office/officeart/2005/8/layout/vList2"/>
    <dgm:cxn modelId="{F5A48801-3A7B-43A8-BF2D-A7746FC8D7FC}" srcId="{FA067D39-7EEF-444E-BEAE-EF916E65FFD8}" destId="{F9034B85-48F0-434C-8AB6-2FE0D3FA38B1}" srcOrd="0" destOrd="0" parTransId="{12FD2550-19C9-4627-BA9A-5F319DE3C8A9}" sibTransId="{F1C2F16B-A96B-44AE-98CF-D802EBC9A176}"/>
    <dgm:cxn modelId="{7002850A-0C19-47B3-8DD5-81948D440CF8}" type="presOf" srcId="{7F3CEFEC-C461-40FF-ACE7-39BDC3FC328F}" destId="{7EABAD08-E4AB-4156-8BAE-1D61FAF41508}" srcOrd="0" destOrd="0" presId="urn:microsoft.com/office/officeart/2005/8/layout/vList2"/>
    <dgm:cxn modelId="{E8FD9D11-4ACA-45BB-92E7-9E1E4041F4BA}" type="presOf" srcId="{95D75587-CAD7-425C-85A2-9EB75C1968A3}" destId="{6BB88209-F785-4D66-B27C-31A31EF63AF7}" srcOrd="0" destOrd="0" presId="urn:microsoft.com/office/officeart/2005/8/layout/vList2"/>
    <dgm:cxn modelId="{8F05FE68-A9A2-486D-B722-B47C5009ECF2}" type="presOf" srcId="{F9034B85-48F0-434C-8AB6-2FE0D3FA38B1}" destId="{BF16E0CF-E1F7-466C-848B-4CEA4AC6006C}" srcOrd="0" destOrd="0" presId="urn:microsoft.com/office/officeart/2005/8/layout/vList2"/>
    <dgm:cxn modelId="{FE5857CF-9BB1-4F7B-81B7-98108386E0C9}" type="presOf" srcId="{19550F8A-2FC6-4197-8FF4-9D4FE3EE2525}" destId="{2CED3AC2-AC01-4BB2-9020-F769242F2EAA}" srcOrd="0" destOrd="0" presId="urn:microsoft.com/office/officeart/2005/8/layout/vList2"/>
    <dgm:cxn modelId="{36269F1E-D1D9-4B75-9F84-00E927CB0866}" type="presOf" srcId="{4AB3DB07-1D76-4EC2-979F-7D2049DD275D}" destId="{0DFDED43-A775-412C-B8E4-6FE80235FB06}" srcOrd="0" destOrd="0" presId="urn:microsoft.com/office/officeart/2005/8/layout/vList2"/>
    <dgm:cxn modelId="{6C0F7FC3-27CF-457C-A0D2-624CB4D44835}" srcId="{FA067D39-7EEF-444E-BEAE-EF916E65FFD8}" destId="{12AF80C9-DA23-4198-A69C-FB14FC8A1312}" srcOrd="5" destOrd="0" parTransId="{1DF762F8-2FC8-4FE6-85D0-52FD97E0E21E}" sibTransId="{D4FB119A-1D07-445E-B5B1-4444E9616E44}"/>
    <dgm:cxn modelId="{0DE415DC-B578-4DAB-837E-874DC76AF110}" srcId="{FA067D39-7EEF-444E-BEAE-EF916E65FFD8}" destId="{4AB3DB07-1D76-4EC2-979F-7D2049DD275D}" srcOrd="6" destOrd="0" parTransId="{C3F0FB23-571F-4007-8982-E9AC462EA53A}" sibTransId="{06086193-1CC0-483E-AAEF-A82D67095CBC}"/>
    <dgm:cxn modelId="{B0B2DE6B-E718-4AE5-9765-8F719CEC7964}" srcId="{FA067D39-7EEF-444E-BEAE-EF916E65FFD8}" destId="{95D75587-CAD7-425C-85A2-9EB75C1968A3}" srcOrd="1" destOrd="0" parTransId="{59CBDFDC-A935-4799-A1D4-BBBAB3DC0A2B}" sibTransId="{11D70468-B0AE-4E58-A6D4-3CFD864A7CAF}"/>
    <dgm:cxn modelId="{807DDAAF-0435-4B13-B465-64ED3F493927}" type="presParOf" srcId="{5DE9CCD1-D4F0-45D6-9113-EAF9576B58FC}" destId="{BF16E0CF-E1F7-466C-848B-4CEA4AC6006C}" srcOrd="0" destOrd="0" presId="urn:microsoft.com/office/officeart/2005/8/layout/vList2"/>
    <dgm:cxn modelId="{9801E01E-38A1-468A-A72E-51C4195CB3D8}" type="presParOf" srcId="{5DE9CCD1-D4F0-45D6-9113-EAF9576B58FC}" destId="{A6AB2300-7E10-4B3B-872B-A5418B1C8D90}" srcOrd="1" destOrd="0" presId="urn:microsoft.com/office/officeart/2005/8/layout/vList2"/>
    <dgm:cxn modelId="{187DCC6E-300B-4A41-AEFF-F556109B9781}" type="presParOf" srcId="{5DE9CCD1-D4F0-45D6-9113-EAF9576B58FC}" destId="{6BB88209-F785-4D66-B27C-31A31EF63AF7}" srcOrd="2" destOrd="0" presId="urn:microsoft.com/office/officeart/2005/8/layout/vList2"/>
    <dgm:cxn modelId="{C87D5665-9F6F-4973-8388-3973D0CA3549}" type="presParOf" srcId="{5DE9CCD1-D4F0-45D6-9113-EAF9576B58FC}" destId="{178A9CA2-55FB-418B-A3D1-CAF0C483C6D9}" srcOrd="3" destOrd="0" presId="urn:microsoft.com/office/officeart/2005/8/layout/vList2"/>
    <dgm:cxn modelId="{A644DBA3-9552-4690-8CCB-E8CA089B8903}" type="presParOf" srcId="{5DE9CCD1-D4F0-45D6-9113-EAF9576B58FC}" destId="{2CED3AC2-AC01-4BB2-9020-F769242F2EAA}" srcOrd="4" destOrd="0" presId="urn:microsoft.com/office/officeart/2005/8/layout/vList2"/>
    <dgm:cxn modelId="{CE61986A-4CD8-4E75-804E-6331F1373DF9}" type="presParOf" srcId="{5DE9CCD1-D4F0-45D6-9113-EAF9576B58FC}" destId="{495EA2B5-FACF-4294-B7D5-B71794F1913C}" srcOrd="5" destOrd="0" presId="urn:microsoft.com/office/officeart/2005/8/layout/vList2"/>
    <dgm:cxn modelId="{D1179D88-B33F-4439-9D5C-8BC5FC0188AF}" type="presParOf" srcId="{5DE9CCD1-D4F0-45D6-9113-EAF9576B58FC}" destId="{7EABAD08-E4AB-4156-8BAE-1D61FAF41508}" srcOrd="6" destOrd="0" presId="urn:microsoft.com/office/officeart/2005/8/layout/vList2"/>
    <dgm:cxn modelId="{B0A7FFD0-65E9-42A7-948D-CF98169F8528}" type="presParOf" srcId="{5DE9CCD1-D4F0-45D6-9113-EAF9576B58FC}" destId="{D53BDA7F-0633-478E-8A22-C46A454387FD}" srcOrd="7" destOrd="0" presId="urn:microsoft.com/office/officeart/2005/8/layout/vList2"/>
    <dgm:cxn modelId="{84278726-EE34-411B-8F8C-5071E40FAF3C}" type="presParOf" srcId="{5DE9CCD1-D4F0-45D6-9113-EAF9576B58FC}" destId="{B02A56C1-50D9-41B5-83C9-CB9AB9F1CA6D}" srcOrd="8" destOrd="0" presId="urn:microsoft.com/office/officeart/2005/8/layout/vList2"/>
    <dgm:cxn modelId="{CBB01BA8-8922-487D-850C-83AEBC551157}" type="presParOf" srcId="{5DE9CCD1-D4F0-45D6-9113-EAF9576B58FC}" destId="{D737C1FF-66E2-4175-ADD0-605A4E00C164}" srcOrd="9" destOrd="0" presId="urn:microsoft.com/office/officeart/2005/8/layout/vList2"/>
    <dgm:cxn modelId="{E32F73BC-9704-4794-9AF8-885D964F6052}" type="presParOf" srcId="{5DE9CCD1-D4F0-45D6-9113-EAF9576B58FC}" destId="{52ACD15B-E247-43F4-8BAE-FF0E64054273}" srcOrd="10" destOrd="0" presId="urn:microsoft.com/office/officeart/2005/8/layout/vList2"/>
    <dgm:cxn modelId="{261E9A05-14F7-4E5C-A795-7A55B7412F65}" type="presParOf" srcId="{5DE9CCD1-D4F0-45D6-9113-EAF9576B58FC}" destId="{68E95DF7-4135-4ACA-B377-6D7051CD4C83}" srcOrd="11" destOrd="0" presId="urn:microsoft.com/office/officeart/2005/8/layout/vList2"/>
    <dgm:cxn modelId="{6DD62BAF-FDBB-4F48-82CE-71027DE684E7}" type="presParOf" srcId="{5DE9CCD1-D4F0-45D6-9113-EAF9576B58FC}" destId="{0DFDED43-A775-412C-B8E4-6FE80235FB0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9BA23-61B9-469D-8157-4BCE5032F1E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E07B1-9F38-4334-A0B8-1998572C4D14}">
      <dgm:prSet/>
      <dgm:spPr/>
      <dgm:t>
        <a:bodyPr/>
        <a:lstStyle/>
        <a:p>
          <a:pPr rtl="0"/>
          <a:r>
            <a:rPr lang="en-US" dirty="0" smtClean="0"/>
            <a:t>Not using Roles or Includes and making non-reusable large play books.</a:t>
          </a:r>
          <a:endParaRPr lang="en-US" dirty="0"/>
        </a:p>
      </dgm:t>
    </dgm:pt>
    <dgm:pt modelId="{AA3FF3F6-E1EB-4AE9-9018-CCF214F61DD6}" type="parTrans" cxnId="{666F7D80-E29E-491A-9CDE-F5387EC3FC37}">
      <dgm:prSet/>
      <dgm:spPr/>
      <dgm:t>
        <a:bodyPr/>
        <a:lstStyle/>
        <a:p>
          <a:endParaRPr lang="en-US"/>
        </a:p>
      </dgm:t>
    </dgm:pt>
    <dgm:pt modelId="{CA7D8F13-A6D1-4D30-83BA-7D06B1ABCFD3}" type="sibTrans" cxnId="{666F7D80-E29E-491A-9CDE-F5387EC3FC37}">
      <dgm:prSet/>
      <dgm:spPr/>
      <dgm:t>
        <a:bodyPr/>
        <a:lstStyle/>
        <a:p>
          <a:endParaRPr lang="en-US"/>
        </a:p>
      </dgm:t>
    </dgm:pt>
    <dgm:pt modelId="{AD9F461A-5E4F-4BF0-BE6B-B60FE46E04FF}">
      <dgm:prSet/>
      <dgm:spPr/>
      <dgm:t>
        <a:bodyPr/>
        <a:lstStyle/>
        <a:p>
          <a:pPr rtl="0"/>
          <a:r>
            <a:rPr lang="en-US" dirty="0" smtClean="0"/>
            <a:t>No Higher level platform abstraction. Ubuntu VS </a:t>
          </a:r>
          <a:r>
            <a:rPr lang="en-US" dirty="0" err="1" smtClean="0"/>
            <a:t>Redhat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… Or monitoring </a:t>
          </a:r>
          <a:r>
            <a:rPr lang="en-US" dirty="0" err="1" smtClean="0"/>
            <a:t>ansible</a:t>
          </a:r>
          <a:r>
            <a:rPr lang="en-US" dirty="0" smtClean="0"/>
            <a:t> tasks, failures </a:t>
          </a:r>
          <a:r>
            <a:rPr lang="en-US" dirty="0" err="1" smtClean="0"/>
            <a:t>etc</a:t>
          </a:r>
          <a:r>
            <a:rPr lang="en-US" dirty="0" smtClean="0"/>
            <a:t>… expect with other tools tower, </a:t>
          </a:r>
          <a:r>
            <a:rPr lang="en-US" dirty="0" err="1" smtClean="0"/>
            <a:t>datadog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…</a:t>
          </a:r>
          <a:endParaRPr lang="en-US" dirty="0"/>
        </a:p>
      </dgm:t>
    </dgm:pt>
    <dgm:pt modelId="{E9C74A3F-F972-49AD-96F7-4AD65EC0AF49}" type="parTrans" cxnId="{07277D00-6D8F-4BBE-9CDE-AD930C379B5F}">
      <dgm:prSet/>
      <dgm:spPr/>
      <dgm:t>
        <a:bodyPr/>
        <a:lstStyle/>
        <a:p>
          <a:endParaRPr lang="en-US"/>
        </a:p>
      </dgm:t>
    </dgm:pt>
    <dgm:pt modelId="{81A36AA3-007C-4D24-948E-2CEE83ADA02F}" type="sibTrans" cxnId="{07277D00-6D8F-4BBE-9CDE-AD930C379B5F}">
      <dgm:prSet/>
      <dgm:spPr/>
      <dgm:t>
        <a:bodyPr/>
        <a:lstStyle/>
        <a:p>
          <a:endParaRPr lang="en-US"/>
        </a:p>
      </dgm:t>
    </dgm:pt>
    <dgm:pt modelId="{CBC1B933-B72C-44D7-A75D-168BABC8A9E7}">
      <dgm:prSet/>
      <dgm:spPr/>
      <dgm:t>
        <a:bodyPr/>
        <a:lstStyle/>
        <a:p>
          <a:pPr rtl="0"/>
          <a:r>
            <a:rPr lang="en-US" dirty="0" err="1" smtClean="0"/>
            <a:t>Ansible</a:t>
          </a:r>
          <a:r>
            <a:rPr lang="en-US" dirty="0" smtClean="0"/>
            <a:t> is easy to get up and running BUT creating shared reusable roles is not easy and can become messy if a process is not established. For complex tasks you will need conditional logic, variables, modules, functions etc..</a:t>
          </a:r>
          <a:endParaRPr lang="en-US" dirty="0"/>
        </a:p>
      </dgm:t>
    </dgm:pt>
    <dgm:pt modelId="{8832D5EE-11CA-425E-80BC-3EBEB70F45BC}" type="parTrans" cxnId="{9A4E34E1-8018-4FBB-ABC5-1092A1AE566C}">
      <dgm:prSet/>
      <dgm:spPr/>
      <dgm:t>
        <a:bodyPr/>
        <a:lstStyle/>
        <a:p>
          <a:endParaRPr lang="en-US"/>
        </a:p>
      </dgm:t>
    </dgm:pt>
    <dgm:pt modelId="{6766833D-5010-4CC8-A386-21E8900225AD}" type="sibTrans" cxnId="{9A4E34E1-8018-4FBB-ABC5-1092A1AE566C}">
      <dgm:prSet/>
      <dgm:spPr/>
      <dgm:t>
        <a:bodyPr/>
        <a:lstStyle/>
        <a:p>
          <a:endParaRPr lang="en-US"/>
        </a:p>
      </dgm:t>
    </dgm:pt>
    <dgm:pt modelId="{509E1151-3FC0-4EA1-AE8F-E73FAE802815}">
      <dgm:prSet/>
      <dgm:spPr/>
      <dgm:t>
        <a:bodyPr/>
        <a:lstStyle/>
        <a:p>
          <a:pPr rtl="0"/>
          <a:r>
            <a:rPr lang="en-US" dirty="0" smtClean="0"/>
            <a:t>Not Using Version Control, Roles, TAGS and not using vault for password management and uploading sensitive information to repositories.</a:t>
          </a:r>
          <a:endParaRPr lang="en-US" dirty="0"/>
        </a:p>
      </dgm:t>
    </dgm:pt>
    <dgm:pt modelId="{141B755F-8D94-4933-A150-A633078C76D9}" type="parTrans" cxnId="{18F0981B-A823-4DD7-9991-1D2520C05A69}">
      <dgm:prSet/>
      <dgm:spPr/>
      <dgm:t>
        <a:bodyPr/>
        <a:lstStyle/>
        <a:p>
          <a:endParaRPr lang="en-US"/>
        </a:p>
      </dgm:t>
    </dgm:pt>
    <dgm:pt modelId="{EDAFCA59-BEFA-45F8-9415-28FB0E545A9C}" type="sibTrans" cxnId="{18F0981B-A823-4DD7-9991-1D2520C05A69}">
      <dgm:prSet/>
      <dgm:spPr/>
      <dgm:t>
        <a:bodyPr/>
        <a:lstStyle/>
        <a:p>
          <a:endParaRPr lang="en-US"/>
        </a:p>
      </dgm:t>
    </dgm:pt>
    <dgm:pt modelId="{08DEE997-A824-4492-BA5D-7372850875CF}">
      <dgm:prSet/>
      <dgm:spPr/>
      <dgm:t>
        <a:bodyPr/>
        <a:lstStyle/>
        <a:p>
          <a:pPr rtl="0"/>
          <a:r>
            <a:rPr lang="en-US" dirty="0" smtClean="0"/>
            <a:t>Resorting to calling </a:t>
          </a:r>
          <a:r>
            <a:rPr lang="en-US" dirty="0" err="1" smtClean="0"/>
            <a:t>Ansible</a:t>
          </a:r>
          <a:r>
            <a:rPr lang="en-US" dirty="0" smtClean="0"/>
            <a:t> Scripts/Commands from </a:t>
          </a:r>
          <a:r>
            <a:rPr lang="en-US" dirty="0" err="1" smtClean="0"/>
            <a:t>Ansible</a:t>
          </a:r>
          <a:r>
            <a:rPr lang="en-US" dirty="0" smtClean="0"/>
            <a:t> and making them non-idempotent (run many times and nothing will change)	</a:t>
          </a:r>
          <a:endParaRPr lang="en-US" dirty="0"/>
        </a:p>
      </dgm:t>
    </dgm:pt>
    <dgm:pt modelId="{CB7FFFE4-82DC-41D2-B18F-748779B7B9A9}" type="parTrans" cxnId="{15B78308-0B51-4895-85F2-86D6CEFC353F}">
      <dgm:prSet/>
      <dgm:spPr/>
      <dgm:t>
        <a:bodyPr/>
        <a:lstStyle/>
        <a:p>
          <a:endParaRPr lang="en-US"/>
        </a:p>
      </dgm:t>
    </dgm:pt>
    <dgm:pt modelId="{3F30D3FC-7200-4283-9C36-409E38E9CC7D}" type="sibTrans" cxnId="{15B78308-0B51-4895-85F2-86D6CEFC353F}">
      <dgm:prSet/>
      <dgm:spPr/>
      <dgm:t>
        <a:bodyPr/>
        <a:lstStyle/>
        <a:p>
          <a:endParaRPr lang="en-US"/>
        </a:p>
      </dgm:t>
    </dgm:pt>
    <dgm:pt modelId="{1C1CB450-D19E-4B2F-AE8D-A9FCD2068305}">
      <dgm:prSet/>
      <dgm:spPr/>
      <dgm:t>
        <a:bodyPr/>
        <a:lstStyle/>
        <a:p>
          <a:r>
            <a:rPr lang="en-US" dirty="0" smtClean="0"/>
            <a:t>Rollback &amp; Push method but….</a:t>
          </a:r>
          <a:endParaRPr lang="en-US" dirty="0"/>
        </a:p>
      </dgm:t>
    </dgm:pt>
    <dgm:pt modelId="{2696B1A1-FDC5-4EE3-83EC-FC0D515578E1}" type="parTrans" cxnId="{37B75E87-9BFD-40F0-B8EB-2A4BCA489AF6}">
      <dgm:prSet/>
      <dgm:spPr/>
      <dgm:t>
        <a:bodyPr/>
        <a:lstStyle/>
        <a:p>
          <a:endParaRPr lang="en-US"/>
        </a:p>
      </dgm:t>
    </dgm:pt>
    <dgm:pt modelId="{4799C602-1640-48CD-B740-C04245F4436B}" type="sibTrans" cxnId="{37B75E87-9BFD-40F0-B8EB-2A4BCA489AF6}">
      <dgm:prSet/>
      <dgm:spPr/>
      <dgm:t>
        <a:bodyPr/>
        <a:lstStyle/>
        <a:p>
          <a:endParaRPr lang="en-US"/>
        </a:p>
      </dgm:t>
    </dgm:pt>
    <dgm:pt modelId="{3F7A445D-6A78-403E-963D-03031C85F499}" type="pres">
      <dgm:prSet presAssocID="{F8B9BA23-61B9-469D-8157-4BCE5032F1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52612-6559-4FD2-AF79-9C63D2FCE849}" type="pres">
      <dgm:prSet presAssocID="{807E07B1-9F38-4334-A0B8-1998572C4D1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592B-9D57-43F4-B9C7-854F57FA1A55}" type="pres">
      <dgm:prSet presAssocID="{CA7D8F13-A6D1-4D30-83BA-7D06B1ABCFD3}" presName="spacer" presStyleCnt="0"/>
      <dgm:spPr/>
    </dgm:pt>
    <dgm:pt modelId="{FD993081-0AE2-4D58-9A69-91F061FF0257}" type="pres">
      <dgm:prSet presAssocID="{AD9F461A-5E4F-4BF0-BE6B-B60FE46E04F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2C2ED-EEF6-4D1F-A0C1-CA203C2823B8}" type="pres">
      <dgm:prSet presAssocID="{81A36AA3-007C-4D24-948E-2CEE83ADA02F}" presName="spacer" presStyleCnt="0"/>
      <dgm:spPr/>
    </dgm:pt>
    <dgm:pt modelId="{6DC3C637-03BE-496F-81F5-C65F92D2FB94}" type="pres">
      <dgm:prSet presAssocID="{CBC1B933-B72C-44D7-A75D-168BABC8A9E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57691-BDC9-41DD-8EC6-594EE575933E}" type="pres">
      <dgm:prSet presAssocID="{6766833D-5010-4CC8-A386-21E8900225AD}" presName="spacer" presStyleCnt="0"/>
      <dgm:spPr/>
    </dgm:pt>
    <dgm:pt modelId="{C41982EE-5F37-48F3-8714-43DAAFC4CC10}" type="pres">
      <dgm:prSet presAssocID="{509E1151-3FC0-4EA1-AE8F-E73FAE80281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9A7BB-7ECB-4E03-8961-C28AFC17F8D3}" type="pres">
      <dgm:prSet presAssocID="{EDAFCA59-BEFA-45F8-9415-28FB0E545A9C}" presName="spacer" presStyleCnt="0"/>
      <dgm:spPr/>
    </dgm:pt>
    <dgm:pt modelId="{78456A97-D2E4-40BA-950E-1AA2CD2D1324}" type="pres">
      <dgm:prSet presAssocID="{08DEE997-A824-4492-BA5D-7372850875C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581C0-802C-463A-92D6-3C116B5CD9E0}" type="pres">
      <dgm:prSet presAssocID="{3F30D3FC-7200-4283-9C36-409E38E9CC7D}" presName="spacer" presStyleCnt="0"/>
      <dgm:spPr/>
    </dgm:pt>
    <dgm:pt modelId="{8F024302-9531-499C-8EFD-686CC4FD2E85}" type="pres">
      <dgm:prSet presAssocID="{1C1CB450-D19E-4B2F-AE8D-A9FCD206830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54FBC4-05F5-4AB9-8941-0AF9F2534962}" type="presOf" srcId="{AD9F461A-5E4F-4BF0-BE6B-B60FE46E04FF}" destId="{FD993081-0AE2-4D58-9A69-91F061FF0257}" srcOrd="0" destOrd="0" presId="urn:microsoft.com/office/officeart/2005/8/layout/vList2"/>
    <dgm:cxn modelId="{37B75E87-9BFD-40F0-B8EB-2A4BCA489AF6}" srcId="{F8B9BA23-61B9-469D-8157-4BCE5032F1E0}" destId="{1C1CB450-D19E-4B2F-AE8D-A9FCD2068305}" srcOrd="5" destOrd="0" parTransId="{2696B1A1-FDC5-4EE3-83EC-FC0D515578E1}" sibTransId="{4799C602-1640-48CD-B740-C04245F4436B}"/>
    <dgm:cxn modelId="{18F0981B-A823-4DD7-9991-1D2520C05A69}" srcId="{F8B9BA23-61B9-469D-8157-4BCE5032F1E0}" destId="{509E1151-3FC0-4EA1-AE8F-E73FAE802815}" srcOrd="3" destOrd="0" parTransId="{141B755F-8D94-4933-A150-A633078C76D9}" sibTransId="{EDAFCA59-BEFA-45F8-9415-28FB0E545A9C}"/>
    <dgm:cxn modelId="{9A4E34E1-8018-4FBB-ABC5-1092A1AE566C}" srcId="{F8B9BA23-61B9-469D-8157-4BCE5032F1E0}" destId="{CBC1B933-B72C-44D7-A75D-168BABC8A9E7}" srcOrd="2" destOrd="0" parTransId="{8832D5EE-11CA-425E-80BC-3EBEB70F45BC}" sibTransId="{6766833D-5010-4CC8-A386-21E8900225AD}"/>
    <dgm:cxn modelId="{6157A6CA-BDBA-4D51-B729-80C363526897}" type="presOf" srcId="{807E07B1-9F38-4334-A0B8-1998572C4D14}" destId="{08B52612-6559-4FD2-AF79-9C63D2FCE849}" srcOrd="0" destOrd="0" presId="urn:microsoft.com/office/officeart/2005/8/layout/vList2"/>
    <dgm:cxn modelId="{DC550EC7-0237-4D54-8E8C-8C9FBCB2BBE2}" type="presOf" srcId="{CBC1B933-B72C-44D7-A75D-168BABC8A9E7}" destId="{6DC3C637-03BE-496F-81F5-C65F92D2FB94}" srcOrd="0" destOrd="0" presId="urn:microsoft.com/office/officeart/2005/8/layout/vList2"/>
    <dgm:cxn modelId="{9F978202-5EB6-463A-8512-C8C21549DBCE}" type="presOf" srcId="{F8B9BA23-61B9-469D-8157-4BCE5032F1E0}" destId="{3F7A445D-6A78-403E-963D-03031C85F499}" srcOrd="0" destOrd="0" presId="urn:microsoft.com/office/officeart/2005/8/layout/vList2"/>
    <dgm:cxn modelId="{866CA7C6-6F5A-46DF-ABA9-B76E64F83AE4}" type="presOf" srcId="{08DEE997-A824-4492-BA5D-7372850875CF}" destId="{78456A97-D2E4-40BA-950E-1AA2CD2D1324}" srcOrd="0" destOrd="0" presId="urn:microsoft.com/office/officeart/2005/8/layout/vList2"/>
    <dgm:cxn modelId="{8441B6AE-509C-4563-A562-AB5C85F969BB}" type="presOf" srcId="{509E1151-3FC0-4EA1-AE8F-E73FAE802815}" destId="{C41982EE-5F37-48F3-8714-43DAAFC4CC10}" srcOrd="0" destOrd="0" presId="urn:microsoft.com/office/officeart/2005/8/layout/vList2"/>
    <dgm:cxn modelId="{271CDEE6-34A6-4602-8573-C4F1A1632592}" type="presOf" srcId="{1C1CB450-D19E-4B2F-AE8D-A9FCD2068305}" destId="{8F024302-9531-499C-8EFD-686CC4FD2E85}" srcOrd="0" destOrd="0" presId="urn:microsoft.com/office/officeart/2005/8/layout/vList2"/>
    <dgm:cxn modelId="{666F7D80-E29E-491A-9CDE-F5387EC3FC37}" srcId="{F8B9BA23-61B9-469D-8157-4BCE5032F1E0}" destId="{807E07B1-9F38-4334-A0B8-1998572C4D14}" srcOrd="0" destOrd="0" parTransId="{AA3FF3F6-E1EB-4AE9-9018-CCF214F61DD6}" sibTransId="{CA7D8F13-A6D1-4D30-83BA-7D06B1ABCFD3}"/>
    <dgm:cxn modelId="{07277D00-6D8F-4BBE-9CDE-AD930C379B5F}" srcId="{F8B9BA23-61B9-469D-8157-4BCE5032F1E0}" destId="{AD9F461A-5E4F-4BF0-BE6B-B60FE46E04FF}" srcOrd="1" destOrd="0" parTransId="{E9C74A3F-F972-49AD-96F7-4AD65EC0AF49}" sibTransId="{81A36AA3-007C-4D24-948E-2CEE83ADA02F}"/>
    <dgm:cxn modelId="{15B78308-0B51-4895-85F2-86D6CEFC353F}" srcId="{F8B9BA23-61B9-469D-8157-4BCE5032F1E0}" destId="{08DEE997-A824-4492-BA5D-7372850875CF}" srcOrd="4" destOrd="0" parTransId="{CB7FFFE4-82DC-41D2-B18F-748779B7B9A9}" sibTransId="{3F30D3FC-7200-4283-9C36-409E38E9CC7D}"/>
    <dgm:cxn modelId="{8CC66D15-1BD0-4D8F-9DBC-4E7937DAEEAD}" type="presParOf" srcId="{3F7A445D-6A78-403E-963D-03031C85F499}" destId="{08B52612-6559-4FD2-AF79-9C63D2FCE849}" srcOrd="0" destOrd="0" presId="urn:microsoft.com/office/officeart/2005/8/layout/vList2"/>
    <dgm:cxn modelId="{E12A3430-AC46-4DA7-8E16-38C262ABA97A}" type="presParOf" srcId="{3F7A445D-6A78-403E-963D-03031C85F499}" destId="{BDA6592B-9D57-43F4-B9C7-854F57FA1A55}" srcOrd="1" destOrd="0" presId="urn:microsoft.com/office/officeart/2005/8/layout/vList2"/>
    <dgm:cxn modelId="{B281ECD9-34DD-4680-89B0-0EB61E1BC4DD}" type="presParOf" srcId="{3F7A445D-6A78-403E-963D-03031C85F499}" destId="{FD993081-0AE2-4D58-9A69-91F061FF0257}" srcOrd="2" destOrd="0" presId="urn:microsoft.com/office/officeart/2005/8/layout/vList2"/>
    <dgm:cxn modelId="{6CBE50E3-30E7-4549-8FCF-59FF6A8324E2}" type="presParOf" srcId="{3F7A445D-6A78-403E-963D-03031C85F499}" destId="{B1F2C2ED-EEF6-4D1F-A0C1-CA203C2823B8}" srcOrd="3" destOrd="0" presId="urn:microsoft.com/office/officeart/2005/8/layout/vList2"/>
    <dgm:cxn modelId="{6B50A19D-0A92-4DE3-A8DF-896CE618FE54}" type="presParOf" srcId="{3F7A445D-6A78-403E-963D-03031C85F499}" destId="{6DC3C637-03BE-496F-81F5-C65F92D2FB94}" srcOrd="4" destOrd="0" presId="urn:microsoft.com/office/officeart/2005/8/layout/vList2"/>
    <dgm:cxn modelId="{DDA4B3FC-21E3-48B2-A935-9C7AE39FF9C1}" type="presParOf" srcId="{3F7A445D-6A78-403E-963D-03031C85F499}" destId="{EBC57691-BDC9-41DD-8EC6-594EE575933E}" srcOrd="5" destOrd="0" presId="urn:microsoft.com/office/officeart/2005/8/layout/vList2"/>
    <dgm:cxn modelId="{4F8243EF-DD1F-4765-9BFC-33ADDE3097F3}" type="presParOf" srcId="{3F7A445D-6A78-403E-963D-03031C85F499}" destId="{C41982EE-5F37-48F3-8714-43DAAFC4CC10}" srcOrd="6" destOrd="0" presId="urn:microsoft.com/office/officeart/2005/8/layout/vList2"/>
    <dgm:cxn modelId="{21E06379-DBEF-4900-B88C-123DAD03A4B3}" type="presParOf" srcId="{3F7A445D-6A78-403E-963D-03031C85F499}" destId="{D339A7BB-7ECB-4E03-8961-C28AFC17F8D3}" srcOrd="7" destOrd="0" presId="urn:microsoft.com/office/officeart/2005/8/layout/vList2"/>
    <dgm:cxn modelId="{98466AB8-4BAD-40DB-8C6B-41D6714AE63A}" type="presParOf" srcId="{3F7A445D-6A78-403E-963D-03031C85F499}" destId="{78456A97-D2E4-40BA-950E-1AA2CD2D1324}" srcOrd="8" destOrd="0" presId="urn:microsoft.com/office/officeart/2005/8/layout/vList2"/>
    <dgm:cxn modelId="{664E4886-99FE-4A91-A9B9-AA16F2063437}" type="presParOf" srcId="{3F7A445D-6A78-403E-963D-03031C85F499}" destId="{810581C0-802C-463A-92D6-3C116B5CD9E0}" srcOrd="9" destOrd="0" presId="urn:microsoft.com/office/officeart/2005/8/layout/vList2"/>
    <dgm:cxn modelId="{9F197FB9-8D5E-4CC7-ADF2-A7DC4272D8AD}" type="presParOf" srcId="{3F7A445D-6A78-403E-963D-03031C85F499}" destId="{8F024302-9531-499C-8EFD-686CC4FD2E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815B-9041-4829-919A-A28F10ADAB98}">
      <dsp:nvSpPr>
        <dsp:cNvPr id="0" name=""/>
        <dsp:cNvSpPr/>
      </dsp:nvSpPr>
      <dsp:spPr>
        <a:xfrm>
          <a:off x="663930" y="0"/>
          <a:ext cx="7524547" cy="43884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B5C732-02E6-4457-91B0-B94FA72E69E9}">
      <dsp:nvSpPr>
        <dsp:cNvPr id="0" name=""/>
        <dsp:cNvSpPr/>
      </dsp:nvSpPr>
      <dsp:spPr>
        <a:xfrm>
          <a:off x="627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 is </a:t>
          </a:r>
          <a:r>
            <a:rPr lang="en-US" sz="1800" kern="1200" dirty="0" err="1" smtClean="0"/>
            <a:t>Ansible</a:t>
          </a:r>
          <a:r>
            <a:rPr lang="en-US" sz="1800" kern="1200" dirty="0" smtClean="0"/>
            <a:t>? </a:t>
          </a:r>
          <a:endParaRPr lang="en-US" sz="1800" kern="1200" dirty="0"/>
        </a:p>
      </dsp:txBody>
      <dsp:txXfrm>
        <a:off x="65322" y="1375581"/>
        <a:ext cx="1091483" cy="1637285"/>
      </dsp:txXfrm>
    </dsp:sp>
    <dsp:sp modelId="{B5C727BF-ED0A-4D6D-815B-426C3FC3CA3E}">
      <dsp:nvSpPr>
        <dsp:cNvPr id="0" name=""/>
        <dsp:cNvSpPr/>
      </dsp:nvSpPr>
      <dsp:spPr>
        <a:xfrm>
          <a:off x="1277988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Glorified SSH Wrapper?</a:t>
          </a:r>
          <a:endParaRPr lang="en-US" sz="1800" kern="1200" dirty="0"/>
        </a:p>
      </dsp:txBody>
      <dsp:txXfrm>
        <a:off x="1337035" y="1375581"/>
        <a:ext cx="1091483" cy="1637285"/>
      </dsp:txXfrm>
    </dsp:sp>
    <dsp:sp modelId="{8352940C-86A5-48B4-B631-4572A4FD2EF9}">
      <dsp:nvSpPr>
        <dsp:cNvPr id="0" name=""/>
        <dsp:cNvSpPr/>
      </dsp:nvSpPr>
      <dsp:spPr>
        <a:xfrm>
          <a:off x="2549702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How can it help me?</a:t>
          </a:r>
          <a:endParaRPr lang="en-US" sz="1800" kern="1200"/>
        </a:p>
      </dsp:txBody>
      <dsp:txXfrm>
        <a:off x="2608749" y="1375581"/>
        <a:ext cx="1091483" cy="1637285"/>
      </dsp:txXfrm>
    </dsp:sp>
    <dsp:sp modelId="{6E4988A5-17E2-4095-BBDA-3CC09EB11240}">
      <dsp:nvSpPr>
        <dsp:cNvPr id="0" name=""/>
        <dsp:cNvSpPr/>
      </dsp:nvSpPr>
      <dsp:spPr>
        <a:xfrm>
          <a:off x="382141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Best Practices</a:t>
          </a:r>
          <a:endParaRPr lang="en-US" sz="1800" kern="1200"/>
        </a:p>
      </dsp:txBody>
      <dsp:txXfrm>
        <a:off x="3880462" y="1375581"/>
        <a:ext cx="1091483" cy="1637285"/>
      </dsp:txXfrm>
    </dsp:sp>
    <dsp:sp modelId="{4450966A-6721-4F25-B29B-6A8465D87D09}">
      <dsp:nvSpPr>
        <dsp:cNvPr id="0" name=""/>
        <dsp:cNvSpPr/>
      </dsp:nvSpPr>
      <dsp:spPr>
        <a:xfrm>
          <a:off x="5093128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Gotchas</a:t>
          </a:r>
          <a:r>
            <a:rPr lang="en-US" sz="1800" kern="1200" dirty="0" smtClean="0"/>
            <a:t> &amp; Thoughts</a:t>
          </a:r>
          <a:endParaRPr lang="en-US" sz="1800" kern="1200" dirty="0"/>
        </a:p>
      </dsp:txBody>
      <dsp:txXfrm>
        <a:off x="5152175" y="1375581"/>
        <a:ext cx="1091483" cy="1637285"/>
      </dsp:txXfrm>
    </dsp:sp>
    <dsp:sp modelId="{BA98B57D-1B7D-471D-95A8-3BE9C8A52F88}">
      <dsp:nvSpPr>
        <dsp:cNvPr id="0" name=""/>
        <dsp:cNvSpPr/>
      </dsp:nvSpPr>
      <dsp:spPr>
        <a:xfrm>
          <a:off x="6364842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Demo</a:t>
          </a:r>
          <a:endParaRPr lang="en-US" sz="1800" kern="1200" dirty="0"/>
        </a:p>
      </dsp:txBody>
      <dsp:txXfrm>
        <a:off x="6423889" y="1375581"/>
        <a:ext cx="1091483" cy="1637285"/>
      </dsp:txXfrm>
    </dsp:sp>
    <dsp:sp modelId="{0071EB04-D195-46A6-9487-71332C9BF481}">
      <dsp:nvSpPr>
        <dsp:cNvPr id="0" name=""/>
        <dsp:cNvSpPr/>
      </dsp:nvSpPr>
      <dsp:spPr>
        <a:xfrm>
          <a:off x="7636555" y="1316534"/>
          <a:ext cx="1209577" cy="1755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Online Info</a:t>
          </a:r>
          <a:endParaRPr lang="en-US" sz="1800" kern="1200" dirty="0"/>
        </a:p>
      </dsp:txBody>
      <dsp:txXfrm>
        <a:off x="7695602" y="1375581"/>
        <a:ext cx="1091483" cy="163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7D4AF-E787-4295-8E10-A10313DC9B3A}">
      <dsp:nvSpPr>
        <dsp:cNvPr id="0" name=""/>
        <dsp:cNvSpPr/>
      </dsp:nvSpPr>
      <dsp:spPr>
        <a:xfrm>
          <a:off x="2605177" y="1546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ED96-CA82-4BAE-870D-48C8898B7EF9}">
      <dsp:nvSpPr>
        <dsp:cNvPr id="0" name=""/>
        <dsp:cNvSpPr/>
      </dsp:nvSpPr>
      <dsp:spPr>
        <a:xfrm>
          <a:off x="0" y="1546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Ansible</a:t>
          </a:r>
          <a:r>
            <a:rPr lang="en-US" sz="1200" kern="1200" dirty="0" smtClean="0"/>
            <a:t> is an IT tool that assists in automation of configuration management, application deployment &amp; service orchestration.</a:t>
          </a:r>
          <a:endParaRPr lang="en-US" sz="1200" kern="1200" dirty="0"/>
        </a:p>
      </dsp:txBody>
      <dsp:txXfrm>
        <a:off x="40887" y="42433"/>
        <a:ext cx="2523403" cy="755794"/>
      </dsp:txXfrm>
    </dsp:sp>
    <dsp:sp modelId="{1C6AD7E4-FE0F-4829-87F3-2DA6AE920F31}">
      <dsp:nvSpPr>
        <dsp:cNvPr id="0" name=""/>
        <dsp:cNvSpPr/>
      </dsp:nvSpPr>
      <dsp:spPr>
        <a:xfrm>
          <a:off x="2605177" y="922872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D3FCC-E5F4-4F72-913D-18ED230CBCC3}">
      <dsp:nvSpPr>
        <dsp:cNvPr id="0" name=""/>
        <dsp:cNvSpPr/>
      </dsp:nvSpPr>
      <dsp:spPr>
        <a:xfrm>
          <a:off x="0" y="922872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Ansible is agent-less.</a:t>
          </a:r>
          <a:endParaRPr lang="en-US" sz="1200" kern="1200"/>
        </a:p>
      </dsp:txBody>
      <dsp:txXfrm>
        <a:off x="40887" y="963759"/>
        <a:ext cx="2523403" cy="755794"/>
      </dsp:txXfrm>
    </dsp:sp>
    <dsp:sp modelId="{DA67E8DC-C8E5-40CD-91E5-D7D9719956E7}">
      <dsp:nvSpPr>
        <dsp:cNvPr id="0" name=""/>
        <dsp:cNvSpPr/>
      </dsp:nvSpPr>
      <dsp:spPr>
        <a:xfrm>
          <a:off x="2605177" y="1844197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14CB5-4553-42EF-8A02-2C428C0BDC7B}">
      <dsp:nvSpPr>
        <dsp:cNvPr id="0" name=""/>
        <dsp:cNvSpPr/>
      </dsp:nvSpPr>
      <dsp:spPr>
        <a:xfrm>
          <a:off x="0" y="1844197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Comes with “batteries”.</a:t>
          </a:r>
          <a:endParaRPr lang="en-US" sz="1200" kern="1200" dirty="0"/>
        </a:p>
      </dsp:txBody>
      <dsp:txXfrm>
        <a:off x="40887" y="1885084"/>
        <a:ext cx="2523403" cy="755794"/>
      </dsp:txXfrm>
    </dsp:sp>
    <dsp:sp modelId="{BCC1280C-6FB8-4131-84A6-6E2D7B72E160}">
      <dsp:nvSpPr>
        <dsp:cNvPr id="0" name=""/>
        <dsp:cNvSpPr/>
      </dsp:nvSpPr>
      <dsp:spPr>
        <a:xfrm>
          <a:off x="2605177" y="2765522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6285C-F790-42D5-9790-02C253E1C7FC}">
      <dsp:nvSpPr>
        <dsp:cNvPr id="0" name=""/>
        <dsp:cNvSpPr/>
      </dsp:nvSpPr>
      <dsp:spPr>
        <a:xfrm>
          <a:off x="0" y="2765522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Primarily uses SSH and </a:t>
          </a:r>
          <a:r>
            <a:rPr lang="en-US" sz="1200" kern="1200" dirty="0" err="1" smtClean="0"/>
            <a:t>WinRM</a:t>
          </a:r>
          <a:endParaRPr lang="en-US" sz="1200" kern="1200" dirty="0"/>
        </a:p>
      </dsp:txBody>
      <dsp:txXfrm>
        <a:off x="40887" y="2806409"/>
        <a:ext cx="2523403" cy="755794"/>
      </dsp:txXfrm>
    </dsp:sp>
    <dsp:sp modelId="{CD9044EE-A93B-4591-900D-CFC7708FFB74}">
      <dsp:nvSpPr>
        <dsp:cNvPr id="0" name=""/>
        <dsp:cNvSpPr/>
      </dsp:nvSpPr>
      <dsp:spPr>
        <a:xfrm>
          <a:off x="2605177" y="3686847"/>
          <a:ext cx="3907766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79F1-8C9B-49E5-BAEB-F7A37390045E}">
      <dsp:nvSpPr>
        <dsp:cNvPr id="0" name=""/>
        <dsp:cNvSpPr/>
      </dsp:nvSpPr>
      <dsp:spPr>
        <a:xfrm>
          <a:off x="0" y="3686847"/>
          <a:ext cx="2605177" cy="8375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Uses YAML to describe the automation jobs.</a:t>
          </a:r>
          <a:endParaRPr lang="en-US" sz="1200" kern="1200"/>
        </a:p>
      </dsp:txBody>
      <dsp:txXfrm>
        <a:off x="40887" y="3727734"/>
        <a:ext cx="2523403" cy="755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6E0CF-E1F7-466C-848B-4CEA4AC6006C}">
      <dsp:nvSpPr>
        <dsp:cNvPr id="0" name=""/>
        <dsp:cNvSpPr/>
      </dsp:nvSpPr>
      <dsp:spPr>
        <a:xfrm>
          <a:off x="0" y="92455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Ansible is not a glorified SSH wrapper. </a:t>
          </a:r>
          <a:endParaRPr lang="en-US" sz="1500" kern="1200"/>
        </a:p>
      </dsp:txBody>
      <dsp:txXfrm>
        <a:off x="33479" y="125934"/>
        <a:ext cx="8690561" cy="618863"/>
      </dsp:txXfrm>
    </dsp:sp>
    <dsp:sp modelId="{6BB88209-F785-4D66-B27C-31A31EF63AF7}">
      <dsp:nvSpPr>
        <dsp:cNvPr id="0" name=""/>
        <dsp:cNvSpPr/>
      </dsp:nvSpPr>
      <dsp:spPr>
        <a:xfrm>
          <a:off x="0" y="821476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you write a bash script to do some of this? Yes and in some cases for small simple things this is just fine.</a:t>
          </a:r>
          <a:endParaRPr lang="en-US" sz="1500" kern="1200"/>
        </a:p>
      </dsp:txBody>
      <dsp:txXfrm>
        <a:off x="33479" y="854955"/>
        <a:ext cx="8690561" cy="618863"/>
      </dsp:txXfrm>
    </dsp:sp>
    <dsp:sp modelId="{2CED3AC2-AC01-4BB2-9020-F769242F2EAA}">
      <dsp:nvSpPr>
        <dsp:cNvPr id="0" name=""/>
        <dsp:cNvSpPr/>
      </dsp:nvSpPr>
      <dsp:spPr>
        <a:xfrm>
          <a:off x="4079777" y="1550497"/>
          <a:ext cx="597963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BUT </a:t>
          </a:r>
          <a:endParaRPr lang="en-US" sz="1500" kern="1200"/>
        </a:p>
      </dsp:txBody>
      <dsp:txXfrm>
        <a:off x="4108967" y="1579687"/>
        <a:ext cx="539583" cy="627441"/>
      </dsp:txXfrm>
    </dsp:sp>
    <dsp:sp modelId="{7EABAD08-E4AB-4156-8BAE-1D61FAF41508}">
      <dsp:nvSpPr>
        <dsp:cNvPr id="0" name=""/>
        <dsp:cNvSpPr/>
      </dsp:nvSpPr>
      <dsp:spPr>
        <a:xfrm>
          <a:off x="0" y="2279518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Can you safely run your script multiple times with confidence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regardless of state (without resorting to a bunch if statements)?</a:t>
          </a:r>
          <a:endParaRPr lang="en-US" sz="1500" kern="1200" dirty="0"/>
        </a:p>
      </dsp:txBody>
      <dsp:txXfrm>
        <a:off x="33479" y="2312997"/>
        <a:ext cx="8690561" cy="618863"/>
      </dsp:txXfrm>
    </dsp:sp>
    <dsp:sp modelId="{B02A56C1-50D9-41B5-83C9-CB9AB9F1CA6D}">
      <dsp:nvSpPr>
        <dsp:cNvPr id="0" name=""/>
        <dsp:cNvSpPr/>
      </dsp:nvSpPr>
      <dsp:spPr>
        <a:xfrm>
          <a:off x="0" y="3008540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your script target certain servers easily?</a:t>
          </a:r>
          <a:endParaRPr lang="en-US" sz="1500" kern="1200"/>
        </a:p>
      </dsp:txBody>
      <dsp:txXfrm>
        <a:off x="33479" y="3042019"/>
        <a:ext cx="8690561" cy="618863"/>
      </dsp:txXfrm>
    </dsp:sp>
    <dsp:sp modelId="{52ACD15B-E247-43F4-8BAE-FF0E64054273}">
      <dsp:nvSpPr>
        <dsp:cNvPr id="0" name=""/>
        <dsp:cNvSpPr/>
      </dsp:nvSpPr>
      <dsp:spPr>
        <a:xfrm>
          <a:off x="0" y="3737561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Can it easily support templating of config files?</a:t>
          </a:r>
          <a:endParaRPr lang="en-US" sz="1500" kern="1200"/>
        </a:p>
      </dsp:txBody>
      <dsp:txXfrm>
        <a:off x="33479" y="3771040"/>
        <a:ext cx="8690561" cy="618863"/>
      </dsp:txXfrm>
    </dsp:sp>
    <dsp:sp modelId="{0DFDED43-A775-412C-B8E4-6FE80235FB06}">
      <dsp:nvSpPr>
        <dsp:cNvPr id="0" name=""/>
        <dsp:cNvSpPr/>
      </dsp:nvSpPr>
      <dsp:spPr>
        <a:xfrm>
          <a:off x="0" y="4466582"/>
          <a:ext cx="8757519" cy="6858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Does your script come with all the batteries to communicate with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third-party tools/apps</a:t>
          </a:r>
          <a:endParaRPr lang="en-US" sz="1500" kern="1200" dirty="0"/>
        </a:p>
      </dsp:txBody>
      <dsp:txXfrm>
        <a:off x="33479" y="4500061"/>
        <a:ext cx="8690561" cy="618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2612-6559-4FD2-AF79-9C63D2FCE849}">
      <dsp:nvSpPr>
        <dsp:cNvPr id="0" name=""/>
        <dsp:cNvSpPr/>
      </dsp:nvSpPr>
      <dsp:spPr>
        <a:xfrm>
          <a:off x="0" y="24999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using Roles or Includes and making non-reusable large play books.</a:t>
          </a:r>
          <a:endParaRPr lang="en-US" sz="1400" kern="1200" dirty="0"/>
        </a:p>
      </dsp:txBody>
      <dsp:txXfrm>
        <a:off x="38178" y="63177"/>
        <a:ext cx="8034181" cy="705733"/>
      </dsp:txXfrm>
    </dsp:sp>
    <dsp:sp modelId="{FD993081-0AE2-4D58-9A69-91F061FF0257}">
      <dsp:nvSpPr>
        <dsp:cNvPr id="0" name=""/>
        <dsp:cNvSpPr/>
      </dsp:nvSpPr>
      <dsp:spPr>
        <a:xfrm>
          <a:off x="0" y="847408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 Higher level platform abstraction. Ubuntu VS </a:t>
          </a:r>
          <a:r>
            <a:rPr lang="en-US" sz="1400" kern="1200" dirty="0" err="1" smtClean="0"/>
            <a:t>Redhat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etc</a:t>
          </a:r>
          <a:r>
            <a:rPr lang="en-US" sz="1400" kern="1200" dirty="0" smtClean="0"/>
            <a:t>… Or monitoring </a:t>
          </a:r>
          <a:r>
            <a:rPr lang="en-US" sz="1400" kern="1200" dirty="0" err="1" smtClean="0"/>
            <a:t>ansible</a:t>
          </a:r>
          <a:r>
            <a:rPr lang="en-US" sz="1400" kern="1200" dirty="0" smtClean="0"/>
            <a:t> tasks, failures </a:t>
          </a:r>
          <a:r>
            <a:rPr lang="en-US" sz="1400" kern="1200" dirty="0" err="1" smtClean="0"/>
            <a:t>etc</a:t>
          </a:r>
          <a:r>
            <a:rPr lang="en-US" sz="1400" kern="1200" dirty="0" smtClean="0"/>
            <a:t>… expect with other tools tower, </a:t>
          </a:r>
          <a:r>
            <a:rPr lang="en-US" sz="1400" kern="1200" dirty="0" err="1" smtClean="0"/>
            <a:t>datadog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etc</a:t>
          </a:r>
          <a:r>
            <a:rPr lang="en-US" sz="1400" kern="1200" dirty="0" smtClean="0"/>
            <a:t>…</a:t>
          </a:r>
          <a:endParaRPr lang="en-US" sz="1400" kern="1200" dirty="0"/>
        </a:p>
      </dsp:txBody>
      <dsp:txXfrm>
        <a:off x="38178" y="885586"/>
        <a:ext cx="8034181" cy="705733"/>
      </dsp:txXfrm>
    </dsp:sp>
    <dsp:sp modelId="{6DC3C637-03BE-496F-81F5-C65F92D2FB94}">
      <dsp:nvSpPr>
        <dsp:cNvPr id="0" name=""/>
        <dsp:cNvSpPr/>
      </dsp:nvSpPr>
      <dsp:spPr>
        <a:xfrm>
          <a:off x="0" y="1669817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Ansible</a:t>
          </a:r>
          <a:r>
            <a:rPr lang="en-US" sz="1400" kern="1200" dirty="0" smtClean="0"/>
            <a:t> is easy to get up and running BUT creating shared reusable roles is not easy and can become messy if a process is not established. For complex tasks you will need conditional logic, variables, modules, functions etc..</a:t>
          </a:r>
          <a:endParaRPr lang="en-US" sz="1400" kern="1200" dirty="0"/>
        </a:p>
      </dsp:txBody>
      <dsp:txXfrm>
        <a:off x="38178" y="1707995"/>
        <a:ext cx="8034181" cy="705733"/>
      </dsp:txXfrm>
    </dsp:sp>
    <dsp:sp modelId="{C41982EE-5F37-48F3-8714-43DAAFC4CC10}">
      <dsp:nvSpPr>
        <dsp:cNvPr id="0" name=""/>
        <dsp:cNvSpPr/>
      </dsp:nvSpPr>
      <dsp:spPr>
        <a:xfrm>
          <a:off x="0" y="2492227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Using Version Control, Roles, TAGS and not using vault for password management and uploading sensitive information to repositories.</a:t>
          </a:r>
          <a:endParaRPr lang="en-US" sz="1400" kern="1200" dirty="0"/>
        </a:p>
      </dsp:txBody>
      <dsp:txXfrm>
        <a:off x="38178" y="2530405"/>
        <a:ext cx="8034181" cy="705733"/>
      </dsp:txXfrm>
    </dsp:sp>
    <dsp:sp modelId="{78456A97-D2E4-40BA-950E-1AA2CD2D1324}">
      <dsp:nvSpPr>
        <dsp:cNvPr id="0" name=""/>
        <dsp:cNvSpPr/>
      </dsp:nvSpPr>
      <dsp:spPr>
        <a:xfrm>
          <a:off x="0" y="3314636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Resorting to calling </a:t>
          </a:r>
          <a:r>
            <a:rPr lang="en-US" sz="1400" kern="1200" dirty="0" err="1" smtClean="0"/>
            <a:t>Ansible</a:t>
          </a:r>
          <a:r>
            <a:rPr lang="en-US" sz="1400" kern="1200" dirty="0" smtClean="0"/>
            <a:t> Scripts/Commands from </a:t>
          </a:r>
          <a:r>
            <a:rPr lang="en-US" sz="1400" kern="1200" dirty="0" err="1" smtClean="0"/>
            <a:t>Ansible</a:t>
          </a:r>
          <a:r>
            <a:rPr lang="en-US" sz="1400" kern="1200" dirty="0" smtClean="0"/>
            <a:t> and making them non-idempotent (run many times and nothing will change)	</a:t>
          </a:r>
          <a:endParaRPr lang="en-US" sz="1400" kern="1200" dirty="0"/>
        </a:p>
      </dsp:txBody>
      <dsp:txXfrm>
        <a:off x="38178" y="3352814"/>
        <a:ext cx="8034181" cy="705733"/>
      </dsp:txXfrm>
    </dsp:sp>
    <dsp:sp modelId="{8F024302-9531-499C-8EFD-686CC4FD2E85}">
      <dsp:nvSpPr>
        <dsp:cNvPr id="0" name=""/>
        <dsp:cNvSpPr/>
      </dsp:nvSpPr>
      <dsp:spPr>
        <a:xfrm>
          <a:off x="0" y="4137045"/>
          <a:ext cx="8110537" cy="7820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Rollback &amp; Push method but….</a:t>
          </a:r>
          <a:endParaRPr lang="en-US" sz="1400" kern="1200" dirty="0"/>
        </a:p>
      </dsp:txBody>
      <dsp:txXfrm>
        <a:off x="38178" y="4175223"/>
        <a:ext cx="8034181" cy="705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D7E7575-B5D5-8349-8ED2-5AC6D7AF8B10}" type="datetimeFigureOut">
              <a:rPr lang="fr-FR" altLang="en-US"/>
              <a:pPr/>
              <a:t>07/03/2016</a:t>
            </a:fld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EFB8E1A2-2582-9E4A-83AE-DB70C5123C2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C35F7219-C2CE-EB47-B2AC-109A38A28CCF}" type="datetimeFigureOut">
              <a:rPr lang="en-US" altLang="en-US"/>
              <a:pPr/>
              <a:t>3/7/2016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324" tIns="46662" rIns="93324" bIns="46662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466725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466725">
              <a:defRPr sz="1200"/>
            </a:lvl1pPr>
          </a:lstStyle>
          <a:p>
            <a:fld id="{227438B7-DEEC-0645-8295-3397786F2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65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6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438B7-DEEC-0645-8295-3397786F251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63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2" y="173038"/>
            <a:ext cx="8110538" cy="893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48514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6FCCE0B7-5265-E14F-B6F6-AC0BDEC813B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76263" y="274638"/>
            <a:ext cx="8110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et modifiez le titre</a:t>
            </a:r>
            <a:endParaRPr lang="fr-FR" altLang="en-US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625600"/>
            <a:ext cx="81105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en-US"/>
              <a:t>Cliquez pour modifier les styles du texte du masque</a:t>
            </a:r>
          </a:p>
          <a:p>
            <a:pPr lvl="1"/>
            <a:r>
              <a:rPr lang="fr-CA" altLang="en-US"/>
              <a:t>Deuxième niveau</a:t>
            </a:r>
          </a:p>
          <a:p>
            <a:pPr lvl="2"/>
            <a:r>
              <a:rPr lang="fr-CA" altLang="en-US"/>
              <a:t>Troisième niveau</a:t>
            </a:r>
          </a:p>
          <a:p>
            <a:pPr lvl="3"/>
            <a:r>
              <a:rPr lang="fr-CA" altLang="en-US"/>
              <a:t>Quatrième niveau</a:t>
            </a:r>
          </a:p>
          <a:p>
            <a:pPr lvl="4"/>
            <a:r>
              <a:rPr lang="fr-CA" altLang="en-US"/>
              <a:t>Cinquième niveau</a:t>
            </a:r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6507163"/>
            <a:ext cx="576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rebuchet MS" charset="0"/>
              </a:defRPr>
            </a:lvl1pPr>
          </a:lstStyle>
          <a:p>
            <a:fld id="{D8969BB2-0683-6A4C-A770-7806F1CCA922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62D69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62D69"/>
          </a:solidFill>
          <a:latin typeface="Trebuchet MS"/>
          <a:ea typeface="ＭＳ Ｐゴシック" charset="0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wGrKXzocg4" TargetMode="External"/><Relationship Id="rId2" Type="http://schemas.openxmlformats.org/officeDocument/2006/relationships/hyperlink" Target="https://sysadmincasts.com/episodes/43-19-minutes-with-ansible-part-1-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2" name="Rectangle 2"/>
          <p:cNvSpPr txBox="1">
            <a:spLocks noChangeArrowheads="1"/>
          </p:cNvSpPr>
          <p:nvPr/>
        </p:nvSpPr>
        <p:spPr bwMode="auto">
          <a:xfrm>
            <a:off x="1117600" y="2835275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dirty="0" err="1" smtClean="0">
                <a:solidFill>
                  <a:srgbClr val="062D69"/>
                </a:solidFill>
                <a:latin typeface="Trebuchet MS" charset="0"/>
              </a:rPr>
              <a:t>Ansible</a:t>
            </a:r>
            <a:r>
              <a:rPr lang="en-US" altLang="en-US" sz="4400" dirty="0" smtClean="0">
                <a:solidFill>
                  <a:srgbClr val="062D69"/>
                </a:solidFill>
                <a:latin typeface="Trebuchet MS" charset="0"/>
              </a:rPr>
              <a:t> Knowledge Sharing</a:t>
            </a:r>
            <a:endParaRPr lang="en-US" altLang="en-US" sz="4400" dirty="0">
              <a:solidFill>
                <a:srgbClr val="062D69"/>
              </a:solidFill>
              <a:latin typeface="Trebuchet MS" charset="0"/>
            </a:endParaRPr>
          </a:p>
        </p:txBody>
      </p:sp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1168400" y="4103687"/>
            <a:ext cx="7772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62D69"/>
                </a:solidFill>
                <a:latin typeface="Trebuchet MS" panose="020B0603020202020204" pitchFamily="34" charset="0"/>
              </a:rPr>
              <a:t>Date: 	</a:t>
            </a:r>
            <a:r>
              <a:rPr lang="en-US" altLang="en-US" sz="1400" dirty="0" smtClean="0">
                <a:solidFill>
                  <a:srgbClr val="062D69"/>
                </a:solidFill>
                <a:latin typeface="Trebuchet MS" panose="020B0603020202020204" pitchFamily="34" charset="0"/>
              </a:rPr>
              <a:t>Feb/10/2016</a:t>
            </a:r>
            <a:endParaRPr lang="en-US" altLang="en-US" sz="1400" dirty="0">
              <a:solidFill>
                <a:srgbClr val="062D69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10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1671391"/>
            <a:ext cx="7640116" cy="41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11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087523"/>
            <a:ext cx="8110537" cy="3908964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keep the barrier of entry small, disregard some of the best practices </a:t>
            </a:r>
          </a:p>
          <a:p>
            <a:pPr lvl="1"/>
            <a:r>
              <a:rPr lang="en-US" dirty="0" smtClean="0"/>
              <a:t>Don’t worry too much about reuse and duplication and versions</a:t>
            </a:r>
          </a:p>
          <a:p>
            <a:pPr lvl="1"/>
            <a:r>
              <a:rPr lang="en-US" dirty="0" smtClean="0"/>
              <a:t>Don’t worry too much about </a:t>
            </a:r>
            <a:r>
              <a:rPr lang="en-US" dirty="0" err="1" smtClean="0"/>
              <a:t>Ansible</a:t>
            </a:r>
            <a:r>
              <a:rPr lang="en-US" dirty="0" smtClean="0"/>
              <a:t> Galaxy command line</a:t>
            </a:r>
          </a:p>
          <a:p>
            <a:pPr lvl="1"/>
            <a:r>
              <a:rPr lang="en-US" dirty="0" smtClean="0"/>
              <a:t>Start with the open source command line </a:t>
            </a:r>
            <a:r>
              <a:rPr lang="en-US" dirty="0" err="1" smtClean="0"/>
              <a:t>Ansible</a:t>
            </a:r>
            <a:r>
              <a:rPr lang="en-US" dirty="0" smtClean="0"/>
              <a:t> and when complex use cases arise, then look at refactoring and/or additional add-ons such as Tower</a:t>
            </a:r>
          </a:p>
          <a:p>
            <a:pPr lvl="1"/>
            <a:r>
              <a:rPr lang="en-US" dirty="0" smtClean="0"/>
              <a:t>Even if </a:t>
            </a:r>
            <a:r>
              <a:rPr lang="en-US" dirty="0" err="1" smtClean="0"/>
              <a:t>Ansible</a:t>
            </a:r>
            <a:r>
              <a:rPr lang="en-US" dirty="0" smtClean="0"/>
              <a:t> is not the tool for TMX, falling back to existing processes would be minimal</a:t>
            </a:r>
          </a:p>
          <a:p>
            <a:pPr lvl="1"/>
            <a:r>
              <a:rPr lang="en-US" dirty="0" smtClean="0"/>
              <a:t>Initially no need for third-party </a:t>
            </a:r>
            <a:r>
              <a:rPr lang="en-US" dirty="0" err="1" smtClean="0"/>
              <a:t>Redhat</a:t>
            </a:r>
            <a:r>
              <a:rPr lang="en-US" dirty="0" smtClean="0"/>
              <a:t> support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12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833523"/>
            <a:ext cx="8110537" cy="3908964"/>
          </a:xfrm>
        </p:spPr>
        <p:txBody>
          <a:bodyPr/>
          <a:lstStyle/>
          <a:p>
            <a:r>
              <a:rPr lang="en-US" dirty="0" smtClean="0"/>
              <a:t>Deployment VS Provisioning VS Orchestration VS </a:t>
            </a:r>
            <a:r>
              <a:rPr lang="en-US" dirty="0" err="1" smtClean="0"/>
              <a:t>Config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Dev View</a:t>
            </a:r>
          </a:p>
          <a:p>
            <a:pPr lvl="2"/>
            <a:r>
              <a:rPr lang="en-US" dirty="0" smtClean="0"/>
              <a:t>Probably means preparing everything from servers, middleware and finally deploying the application.</a:t>
            </a:r>
          </a:p>
          <a:p>
            <a:pPr lvl="1"/>
            <a:r>
              <a:rPr lang="en-US" dirty="0" smtClean="0"/>
              <a:t>Ops View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Provisioning</a:t>
            </a:r>
            <a:r>
              <a:rPr lang="en-US" dirty="0" smtClean="0"/>
              <a:t>” preparing servers for use by app (install </a:t>
            </a:r>
            <a:r>
              <a:rPr lang="en-US" dirty="0" err="1" smtClean="0"/>
              <a:t>os</a:t>
            </a:r>
            <a:r>
              <a:rPr lang="en-US" dirty="0" smtClean="0"/>
              <a:t>, connect to network, AD, storage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Middleware Provisioning</a:t>
            </a:r>
            <a:r>
              <a:rPr lang="en-US" dirty="0" smtClean="0"/>
              <a:t>” prepare middleware above the o/s required by the app to run (web servers, app servers, caching, libraries, databases, brokers, messaging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Application Deployment</a:t>
            </a:r>
            <a:r>
              <a:rPr lang="en-US" dirty="0" smtClean="0"/>
              <a:t>” would be to deploy the application into the environment along with it’s state with “</a:t>
            </a:r>
            <a:r>
              <a:rPr lang="en-US" dirty="0" smtClean="0">
                <a:solidFill>
                  <a:srgbClr val="FF0000"/>
                </a:solidFill>
              </a:rPr>
              <a:t>Configuration management</a:t>
            </a:r>
            <a:r>
              <a:rPr lang="en-US" dirty="0" smtClean="0"/>
              <a:t>”.</a:t>
            </a:r>
          </a:p>
          <a:p>
            <a:pPr lvl="2"/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Orchestration</a:t>
            </a:r>
            <a:r>
              <a:rPr lang="en-US" dirty="0" smtClean="0"/>
              <a:t>” would be to allow for a tool to perform these tasks in coordinated manner.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0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13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Some Thoughts….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452523"/>
            <a:ext cx="8110537" cy="39089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find myself struggling on how to best organize the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/>
              <a:t>playbooks given the various teams and subject matter experts and how to organize 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</a:t>
            </a:r>
          </a:p>
          <a:p>
            <a:r>
              <a:rPr lang="en-US" dirty="0" smtClean="0"/>
              <a:t>Maybe a POC of an end-to-end automated </a:t>
            </a:r>
            <a:r>
              <a:rPr lang="en-US" dirty="0" err="1" smtClean="0"/>
              <a:t>Ansible</a:t>
            </a:r>
            <a:r>
              <a:rPr lang="en-US" dirty="0" smtClean="0"/>
              <a:t> deployment &amp; provision process of an application would help flush this out. Outside ad-hoc plays.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\Infrastructure\OS\provision-</a:t>
            </a:r>
            <a:r>
              <a:rPr lang="en-US" sz="1400" dirty="0" err="1" smtClean="0"/>
              <a:t>rhel</a:t>
            </a:r>
            <a:r>
              <a:rPr lang="en-US" sz="1400" dirty="0" smtClean="0"/>
              <a:t>-</a:t>
            </a:r>
            <a:r>
              <a:rPr lang="en-US" sz="1400" dirty="0" err="1" smtClean="0"/>
              <a:t>vsphere.yml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\Platform\roles\</a:t>
            </a:r>
            <a:r>
              <a:rPr lang="en-US" sz="1400" dirty="0" err="1" smtClean="0"/>
              <a:t>nginx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\Platform\roles\</a:t>
            </a:r>
            <a:r>
              <a:rPr lang="en-US" sz="1400" dirty="0" err="1" smtClean="0"/>
              <a:t>httpd</a:t>
            </a:r>
            <a:r>
              <a:rPr lang="en-US" sz="1400" dirty="0" smtClean="0"/>
              <a:t>, </a:t>
            </a:r>
            <a:r>
              <a:rPr lang="en-US" sz="1400" dirty="0" err="1" smtClean="0"/>
              <a:t>jboss</a:t>
            </a:r>
            <a:r>
              <a:rPr lang="en-US" sz="1400" dirty="0" smtClean="0"/>
              <a:t>, </a:t>
            </a:r>
            <a:r>
              <a:rPr lang="en-US" sz="1400" dirty="0" err="1" smtClean="0"/>
              <a:t>etc</a:t>
            </a:r>
            <a:r>
              <a:rPr lang="en-US" sz="1400" dirty="0" smtClean="0"/>
              <a:t>…</a:t>
            </a: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\App\Equity\provision-</a:t>
            </a:r>
            <a:r>
              <a:rPr lang="en-US" sz="1400" dirty="0" err="1" smtClean="0"/>
              <a:t>equity.yml</a:t>
            </a:r>
            <a:r>
              <a:rPr lang="en-US" sz="1400" dirty="0" smtClean="0"/>
              <a:t>   </a:t>
            </a:r>
            <a:r>
              <a:rPr lang="en-US" sz="1400" dirty="0" smtClean="0">
                <a:sym typeface="Wingdings" panose="05000000000000000000" pitchFamily="2" charset="2"/>
              </a:rPr>
              <a:t> Responsible for stringing together and orchestrating all this?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err="1" smtClean="0"/>
              <a:t>Ansible</a:t>
            </a:r>
            <a:r>
              <a:rPr lang="en-US" sz="1400" dirty="0" smtClean="0"/>
              <a:t>\App\Equity\deploy-</a:t>
            </a:r>
            <a:r>
              <a:rPr lang="en-US" sz="1400" dirty="0" err="1" smtClean="0"/>
              <a:t>equity.yml</a:t>
            </a:r>
            <a:endParaRPr lang="en-US" sz="14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1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14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105973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Demo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455595" cy="3908964"/>
          </a:xfrm>
        </p:spPr>
        <p:txBody>
          <a:bodyPr/>
          <a:lstStyle/>
          <a:p>
            <a:r>
              <a:rPr lang="en-US" dirty="0" smtClean="0"/>
              <a:t>One off </a:t>
            </a:r>
            <a:r>
              <a:rPr lang="en-US" dirty="0" err="1" smtClean="0"/>
              <a:t>ansible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Simple playbook &amp; tags</a:t>
            </a:r>
          </a:p>
          <a:p>
            <a:r>
              <a:rPr lang="en-US" dirty="0" smtClean="0"/>
              <a:t>Playbook with roles</a:t>
            </a:r>
          </a:p>
          <a:p>
            <a:r>
              <a:rPr lang="en-US" dirty="0" smtClean="0"/>
              <a:t>Galaxy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&amp; Role Reuse</a:t>
            </a:r>
          </a:p>
          <a:p>
            <a:r>
              <a:rPr lang="en-US" dirty="0" smtClean="0"/>
              <a:t>A full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r>
              <a:rPr lang="en-US" dirty="0" smtClean="0"/>
              <a:t> Orchestrated AWS/RDS Oracle/Windows/App</a:t>
            </a:r>
          </a:p>
        </p:txBody>
      </p:sp>
    </p:spTree>
    <p:extLst>
      <p:ext uri="{BB962C8B-B14F-4D97-AF65-F5344CB8AC3E}">
        <p14:creationId xmlns:p14="http://schemas.microsoft.com/office/powerpoint/2010/main" val="2708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15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337093"/>
            <a:ext cx="8850702" cy="494695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Online Info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 smtClean="0"/>
              <a:t>Ansible</a:t>
            </a:r>
            <a:r>
              <a:rPr lang="en-US" sz="1600" b="1" dirty="0" smtClean="0"/>
              <a:t> tutorial</a:t>
            </a:r>
          </a:p>
          <a:p>
            <a:pPr marL="0" indent="0">
              <a:buNone/>
            </a:pPr>
            <a:endParaRPr lang="en-US" sz="1600" dirty="0" smtClean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sysadmincasts.com/episodes/43-19-minutes-with-ansible-part-1-4</a:t>
            </a:r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r>
              <a:rPr lang="en-US" sz="1600" b="1" dirty="0" smtClean="0"/>
              <a:t>How Twitter Uses </a:t>
            </a:r>
            <a:r>
              <a:rPr lang="en-US" sz="1600" b="1" dirty="0" err="1" smtClean="0"/>
              <a:t>Ansible</a:t>
            </a:r>
            <a:r>
              <a:rPr lang="en-US" sz="1600" b="1" dirty="0" smtClean="0"/>
              <a:t> (Guy is funny) </a:t>
            </a:r>
            <a:endParaRPr lang="en-US" sz="1600" b="1" dirty="0"/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smtClean="0"/>
              <a:t>www.youtube.com/watch?v=fwGrKXzocg4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Playbook Best Practices</a:t>
            </a: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http</a:t>
            </a:r>
            <a:r>
              <a:rPr lang="en-US" sz="1600" dirty="0"/>
              <a:t>://docs.ansible.com/ansible/playbooks_best_practices.html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1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2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Agenda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7314512"/>
              </p:ext>
            </p:extLst>
          </p:nvPr>
        </p:nvGraphicFramePr>
        <p:xfrm>
          <a:off x="179447" y="1244600"/>
          <a:ext cx="8852409" cy="438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3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3" y="165100"/>
            <a:ext cx="8110537" cy="901700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What is </a:t>
            </a:r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Ansible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?</a:t>
            </a: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183228"/>
              </p:ext>
            </p:extLst>
          </p:nvPr>
        </p:nvGraphicFramePr>
        <p:xfrm>
          <a:off x="163901" y="1244600"/>
          <a:ext cx="651294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07" y="1244599"/>
            <a:ext cx="6124754" cy="4525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8895" y="5839569"/>
            <a:ext cx="2872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</a:t>
            </a:r>
            <a:r>
              <a:rPr lang="en-US" sz="1200" dirty="0"/>
              <a:t>: https://sysadmincasts.com</a:t>
            </a:r>
          </a:p>
        </p:txBody>
      </p:sp>
    </p:spTree>
    <p:extLst>
      <p:ext uri="{BB962C8B-B14F-4D97-AF65-F5344CB8AC3E}">
        <p14:creationId xmlns:p14="http://schemas.microsoft.com/office/powerpoint/2010/main" val="141301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4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448573" y="303120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G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lorified 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>SSH </a:t>
            </a:r>
            <a:r>
              <a:rPr lang="en-US" altLang="en-US" dirty="0" smtClean="0">
                <a:latin typeface="Trebuchet MS" charset="0"/>
                <a:ea typeface="ＭＳ Ｐゴシック" charset="-128"/>
              </a:rPr>
              <a:t>Wrapper?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75629354"/>
              </p:ext>
            </p:extLst>
          </p:nvPr>
        </p:nvGraphicFramePr>
        <p:xfrm>
          <a:off x="196700" y="897147"/>
          <a:ext cx="8757519" cy="524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4256" y="2458921"/>
            <a:ext cx="3640347" cy="36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5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206500"/>
            <a:ext cx="8110537" cy="3908964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help automate some of those repetitive tasks that can become annoying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can help decrease Frankenstein environments often found with manual configuration</a:t>
            </a:r>
          </a:p>
          <a:p>
            <a:r>
              <a:rPr lang="en-US" dirty="0" smtClean="0"/>
              <a:t>Through </a:t>
            </a:r>
            <a:r>
              <a:rPr lang="en-US" dirty="0" err="1" smtClean="0"/>
              <a:t>Ansible</a:t>
            </a:r>
            <a:r>
              <a:rPr lang="en-US" dirty="0" smtClean="0"/>
              <a:t> roles you can share common installation &amp; configuration tasks amongst team members.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many </a:t>
            </a:r>
            <a:r>
              <a:rPr lang="en-US" dirty="0" err="1" smtClean="0"/>
              <a:t>Ansible</a:t>
            </a:r>
            <a:r>
              <a:rPr lang="en-US" dirty="0" smtClean="0"/>
              <a:t> modules to assist with integration with third party tools, such as </a:t>
            </a:r>
            <a:r>
              <a:rPr lang="en-US" dirty="0" err="1" smtClean="0"/>
              <a:t>Vsphere</a:t>
            </a:r>
            <a:r>
              <a:rPr lang="en-US" dirty="0" smtClean="0"/>
              <a:t> tasks, F5 tasks, AWS tasks </a:t>
            </a:r>
            <a:r>
              <a:rPr lang="en-US" dirty="0" err="1" smtClean="0"/>
              <a:t>etc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6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905774"/>
            <a:ext cx="8110537" cy="4209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process taken from an </a:t>
            </a:r>
            <a:r>
              <a:rPr lang="en-US" dirty="0" err="1" smtClean="0"/>
              <a:t>Ansible</a:t>
            </a:r>
            <a:r>
              <a:rPr lang="en-US" dirty="0" smtClean="0"/>
              <a:t> forum in regards to RHEL </a:t>
            </a:r>
            <a:r>
              <a:rPr lang="en-US" dirty="0" smtClean="0"/>
              <a:t>provisioning: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We </a:t>
            </a:r>
            <a:r>
              <a:rPr lang="en-US" sz="1200" dirty="0"/>
              <a:t>enter the server's information into our custom database (MySQL) that we use to track our inventory.  We also use this table to create our dynamic inventory for </a:t>
            </a:r>
            <a:r>
              <a:rPr lang="en-US" sz="1200" dirty="0" err="1"/>
              <a:t>Ansible</a:t>
            </a:r>
            <a:r>
              <a:rPr lang="en-US" sz="1200" dirty="0"/>
              <a:t>.  The table contains the server's name, IP and other server specific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2.  We </a:t>
            </a:r>
            <a:r>
              <a:rPr lang="en-US" sz="1200" dirty="0"/>
              <a:t>kick off an </a:t>
            </a:r>
            <a:r>
              <a:rPr lang="en-US" sz="1200" dirty="0" err="1"/>
              <a:t>Ansible</a:t>
            </a:r>
            <a:r>
              <a:rPr lang="en-US" sz="1200" dirty="0"/>
              <a:t> playbook that does the following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Checks </a:t>
            </a:r>
            <a:r>
              <a:rPr lang="en-US" sz="1200" dirty="0"/>
              <a:t>to see if the VM has already been created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Creates </a:t>
            </a:r>
            <a:r>
              <a:rPr lang="en-US" sz="1200" dirty="0"/>
              <a:t>the VM using the </a:t>
            </a:r>
            <a:r>
              <a:rPr lang="en-US" sz="1200" dirty="0" err="1"/>
              <a:t>vsphere_guest</a:t>
            </a:r>
            <a:r>
              <a:rPr lang="en-US" sz="1200" dirty="0"/>
              <a:t> module.  The VM is setup to boot on a network with DHCP.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Collects </a:t>
            </a:r>
            <a:r>
              <a:rPr lang="en-US" sz="1200" dirty="0"/>
              <a:t>facts about the VM.    We need this in order to get the MAC address of the newly created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Updates </a:t>
            </a:r>
            <a:r>
              <a:rPr lang="en-US" sz="1200" dirty="0"/>
              <a:t>our database with the MAC of the new VM.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		Powers </a:t>
            </a:r>
            <a:r>
              <a:rPr lang="en-US" sz="1200" dirty="0"/>
              <a:t>on the new VM.</a:t>
            </a:r>
          </a:p>
          <a:p>
            <a:pPr marL="228600" indent="-228600">
              <a:buAutoNum type="arabicPeriod" startAt="3"/>
            </a:pPr>
            <a:r>
              <a:rPr lang="en-US" sz="1200" dirty="0" smtClean="0"/>
              <a:t>The </a:t>
            </a:r>
            <a:r>
              <a:rPr lang="en-US" sz="1200" dirty="0"/>
              <a:t>server is powered on with a custom RHEL ISO attached.  The custom ISO is pointing to web service that will dynamically build our </a:t>
            </a:r>
            <a:r>
              <a:rPr lang="en-US" sz="1200" dirty="0" err="1"/>
              <a:t>kickstart</a:t>
            </a:r>
            <a:r>
              <a:rPr lang="en-US" sz="1200" dirty="0"/>
              <a:t> file. (http://kickstart.example.com/ws/ks.php).  The custom ISO also has the </a:t>
            </a:r>
            <a:r>
              <a:rPr lang="en-US" sz="1200" dirty="0" err="1"/>
              <a:t>inst.ks.sendmac</a:t>
            </a:r>
            <a:r>
              <a:rPr lang="en-US" sz="1200" dirty="0"/>
              <a:t>, </a:t>
            </a:r>
            <a:r>
              <a:rPr lang="en-US" sz="1200" dirty="0" err="1"/>
              <a:t>ks.sendmac</a:t>
            </a:r>
            <a:r>
              <a:rPr lang="en-US" sz="1200" dirty="0"/>
              <a:t> and </a:t>
            </a:r>
            <a:r>
              <a:rPr lang="en-US" sz="1200" dirty="0" err="1"/>
              <a:t>kssendmac</a:t>
            </a:r>
            <a:r>
              <a:rPr lang="en-US" sz="1200" dirty="0"/>
              <a:t> parameters set on the kernel line.  This will send the VM's MAC address to the web service which allow it to figure out the VM's IP information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228600" indent="-228600">
              <a:buAutoNum type="arabicPeriod" startAt="4"/>
            </a:pPr>
            <a:r>
              <a:rPr lang="en-US" sz="1200" dirty="0" smtClean="0"/>
              <a:t>The </a:t>
            </a:r>
            <a:r>
              <a:rPr lang="en-US" sz="1200" dirty="0" err="1"/>
              <a:t>kickstart</a:t>
            </a:r>
            <a:r>
              <a:rPr lang="en-US" sz="1200" dirty="0"/>
              <a:t> script installs base packages, subscribes the VM with Satellite, installs VM tools and adds the server to our AD domain.  The last thing the script does is send a web call to a web service that will change the </a:t>
            </a:r>
            <a:r>
              <a:rPr lang="en-US" sz="1200" dirty="0" smtClean="0"/>
              <a:t>VM's </a:t>
            </a:r>
            <a:r>
              <a:rPr lang="en-US" sz="1200" dirty="0"/>
              <a:t>network from the DHCP network to the network that the VM is supposed to be on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5.  Once </a:t>
            </a:r>
            <a:r>
              <a:rPr lang="en-US" sz="1200" dirty="0"/>
              <a:t>the VM is up it is ready to have our standard </a:t>
            </a:r>
            <a:r>
              <a:rPr lang="en-US" sz="1200" dirty="0" err="1"/>
              <a:t>Ansible</a:t>
            </a:r>
            <a:r>
              <a:rPr lang="en-US" sz="1200" dirty="0"/>
              <a:t> plays ran on it.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5757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7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>
                <a:latin typeface="Trebuchet MS" charset="0"/>
                <a:ea typeface="ＭＳ Ｐゴシック" charset="-128"/>
              </a:rPr>
              <a:t>How can it help me?</a:t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120769" y="1080095"/>
            <a:ext cx="8919297" cy="505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68" y="992036"/>
            <a:ext cx="9023231" cy="5141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9" y="1080095"/>
            <a:ext cx="8506065" cy="50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8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smtClean="0">
                <a:latin typeface="Trebuchet MS" charset="0"/>
                <a:ea typeface="ＭＳ Ｐゴシック" charset="-128"/>
              </a:rPr>
              <a:t>Best Practices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6262" y="1087523"/>
            <a:ext cx="8110537" cy="390896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Ansible</a:t>
            </a:r>
            <a:r>
              <a:rPr lang="en-US" dirty="0" smtClean="0"/>
              <a:t> Modules where you can</a:t>
            </a:r>
          </a:p>
          <a:p>
            <a:r>
              <a:rPr lang="en-US" dirty="0" smtClean="0"/>
              <a:t>Use Roles and pick up an existing one if available OR at least includes</a:t>
            </a:r>
          </a:p>
          <a:p>
            <a:pPr marL="0" indent="0">
              <a:buNone/>
            </a:pPr>
            <a:r>
              <a:rPr lang="en-US" dirty="0" smtClean="0"/>
              <a:t>    - </a:t>
            </a:r>
            <a:r>
              <a:rPr lang="en-US" sz="1400" dirty="0" smtClean="0"/>
              <a:t>roles build on the idea of include files and combine them to form a clean &amp; reusable abstraction and are automation around “includes” and search path handling.</a:t>
            </a:r>
          </a:p>
          <a:p>
            <a:r>
              <a:rPr lang="en-US" dirty="0" smtClean="0"/>
              <a:t>Version roles in a VCS (</a:t>
            </a:r>
            <a:r>
              <a:rPr lang="en-US" dirty="0" err="1" smtClean="0"/>
              <a:t>git</a:t>
            </a:r>
            <a:r>
              <a:rPr lang="en-US" dirty="0" smtClean="0"/>
              <a:t>) with tags</a:t>
            </a:r>
          </a:p>
          <a:p>
            <a:r>
              <a:rPr lang="en-US" dirty="0" smtClean="0"/>
              <a:t>Think reusability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Galaxy (website &amp; command-line tool)</a:t>
            </a:r>
          </a:p>
          <a:p>
            <a:pPr marL="0" indent="0">
              <a:buNone/>
            </a:pPr>
            <a:r>
              <a:rPr lang="en-US" dirty="0" smtClean="0"/>
              <a:t>	- cli tool provides role templates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cli tool can pull roles from galaxy or private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BA1D72C3-80F2-3F46-A05E-5152314D7692}" type="slidenum">
              <a:rPr lang="fr-FR" altLang="en-US" sz="1200">
                <a:solidFill>
                  <a:schemeClr val="bg1"/>
                </a:solidFill>
                <a:latin typeface="Trebuchet MS" charset="0"/>
              </a:rPr>
              <a:pPr eaLnBrk="1" hangingPunct="1"/>
              <a:t>9</a:t>
            </a:fld>
            <a:endParaRPr lang="fr-FR" altLang="en-US" sz="120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46" name="Title 2"/>
          <p:cNvSpPr>
            <a:spLocks noGrp="1"/>
          </p:cNvSpPr>
          <p:nvPr>
            <p:ph type="title"/>
          </p:nvPr>
        </p:nvSpPr>
        <p:spPr>
          <a:xfrm>
            <a:off x="576262" y="717187"/>
            <a:ext cx="8850702" cy="725816"/>
          </a:xfrm>
        </p:spPr>
        <p:txBody>
          <a:bodyPr/>
          <a:lstStyle/>
          <a:p>
            <a:r>
              <a:rPr lang="en-US" altLang="en-US" dirty="0" err="1" smtClean="0">
                <a:latin typeface="Trebuchet MS" charset="0"/>
                <a:ea typeface="ＭＳ Ｐゴシック" charset="-128"/>
              </a:rPr>
              <a:t>Gotchas</a:t>
            </a: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r>
              <a:rPr lang="en-US" altLang="en-US" dirty="0">
                <a:latin typeface="Trebuchet MS" charset="0"/>
                <a:ea typeface="ＭＳ Ｐゴシック" charset="-128"/>
              </a:rPr>
              <a:t/>
            </a:r>
            <a:br>
              <a:rPr lang="en-US" altLang="en-US" dirty="0">
                <a:latin typeface="Trebuchet MS" charset="0"/>
                <a:ea typeface="ＭＳ Ｐゴシック" charset="-128"/>
              </a:rPr>
            </a:br>
            <a:endParaRPr lang="en-US" altLang="en-US" dirty="0">
              <a:latin typeface="Trebuchet MS" charset="0"/>
              <a:ea typeface="ＭＳ Ｐゴシック" charset="-128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57897571"/>
              </p:ext>
            </p:extLst>
          </p:nvPr>
        </p:nvGraphicFramePr>
        <p:xfrm>
          <a:off x="576262" y="1206500"/>
          <a:ext cx="8110537" cy="494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5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a254862-730e-48fa-9388-ca9ef0717612">MVQCK7YU6Y4D-5-146</_dlc_DocId>
    <_dlc_DocIdUrl xmlns="5a254862-730e-48fa-9388-ca9ef0717612">
      <Url>http://mytmx/en/_layouts/15/DocIdRedir.aspx?ID=MVQCK7YU6Y4D-5-146</Url>
      <Description>MVQCK7YU6Y4D-5-146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B7A3C24199CE429755CCF95E87A81F" ma:contentTypeVersion="1" ma:contentTypeDescription="Create a new document." ma:contentTypeScope="" ma:versionID="eed5d93101b02e702fc47707a5469285">
  <xsd:schema xmlns:xsd="http://www.w3.org/2001/XMLSchema" xmlns:xs="http://www.w3.org/2001/XMLSchema" xmlns:p="http://schemas.microsoft.com/office/2006/metadata/properties" xmlns:ns2="5a254862-730e-48fa-9388-ca9ef0717612" targetNamespace="http://schemas.microsoft.com/office/2006/metadata/properties" ma:root="true" ma:fieldsID="b4f5824972cb842bef165db12d2464fe" ns2:_="">
    <xsd:import namespace="5a254862-730e-48fa-9388-ca9ef071761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54862-730e-48fa-9388-ca9ef071761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616A06-47DA-4AAC-9900-D88CFDF72297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5a254862-730e-48fa-9388-ca9ef071761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BD0579-AF1D-4A93-ABF9-ABD32DC92E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254862-730e-48fa-9388-ca9ef07176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2FBBA9-C3A3-4444-88BA-302F1AE1BBE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06E605E-D441-4136-8B49-154DA3652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886</Words>
  <Application>Microsoft Office PowerPoint</Application>
  <PresentationFormat>On-screen Show (4:3)</PresentationFormat>
  <Paragraphs>131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Geneva</vt:lpstr>
      <vt:lpstr>Trebuchet MS</vt:lpstr>
      <vt:lpstr>Wingdings</vt:lpstr>
      <vt:lpstr>ヒラギノ角ゴ Pro W3</vt:lpstr>
      <vt:lpstr>Thème Office</vt:lpstr>
      <vt:lpstr>PowerPoint Presentation</vt:lpstr>
      <vt:lpstr>Agenda</vt:lpstr>
      <vt:lpstr>What is Ansible?</vt:lpstr>
      <vt:lpstr>Glorified SSH Wrapper? </vt:lpstr>
      <vt:lpstr>How can it help me?  </vt:lpstr>
      <vt:lpstr>How can it help me?  </vt:lpstr>
      <vt:lpstr>How can it help me?  </vt:lpstr>
      <vt:lpstr>Best Practices  </vt:lpstr>
      <vt:lpstr>Gotchas  </vt:lpstr>
      <vt:lpstr>Gotchas  </vt:lpstr>
      <vt:lpstr>Some Thoughts….  </vt:lpstr>
      <vt:lpstr>Some Thoughts….  </vt:lpstr>
      <vt:lpstr>Some Thoughts….  </vt:lpstr>
      <vt:lpstr>Demo   </vt:lpstr>
      <vt:lpstr>Online Info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Arlindo Santos</cp:lastModifiedBy>
  <cp:revision>104</cp:revision>
  <dcterms:created xsi:type="dcterms:W3CDTF">2015-10-08T21:13:33Z</dcterms:created>
  <dcterms:modified xsi:type="dcterms:W3CDTF">2016-03-09T19:13:41Z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0x010100BCB7A3C24199CE429755CCF95E87A81F</vt:lpwstr>
  </property>
  <property fmtid="{D5CDD505-2E9C-101B-9397-08002B2CF9AE}" pid="3" name="_dlc_DocIdItemGuid">
    <vt:lpwstr>d5a7334e-1b35-48c3-ad4a-31159ed1c764</vt:lpwstr>
  </property>
</Properties>
</file>