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76CA89-5558-4D03-AA37-AB082AC5C2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ChurnModelling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DB292C7-2161-4A54-8E74-3F92460C4C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2019-12-30 6:50:35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2" name="slide2">
            <a:extLst>
              <a:ext uri="{FF2B5EF4-FFF2-40B4-BE49-F238E27FC236}">
                <a16:creationId xmlns:a16="http://schemas.microsoft.com/office/drawing/2014/main" id="{C391C67B-2CE6-4349-9384-080068AB1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50" y="0"/>
            <a:ext cx="7063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" id="3" name="slide3">
            <a:extLst>
              <a:ext uri="{FF2B5EF4-FFF2-40B4-BE49-F238E27FC236}">
                <a16:creationId xmlns:a16="http://schemas.microsoft.com/office/drawing/2014/main" id="{FC8194E8-4867-421F-AD1D-C78E5558E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8" y="0"/>
            <a:ext cx="9919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CrCard" id="4" name="slide4">
            <a:extLst>
              <a:ext uri="{FF2B5EF4-FFF2-40B4-BE49-F238E27FC236}">
                <a16:creationId xmlns:a16="http://schemas.microsoft.com/office/drawing/2014/main" id="{8CA1A077-4BA9-48BE-94A3-B8667F45D3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50" y="0"/>
            <a:ext cx="7063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2019-12-30T23:50:35Z</dcterms:created>
  <dcterms:modified xsi:type="dcterms:W3CDTF">2019-12-30T23:50:35Z</dcterms:modified>
</cp:coreProperties>
</file>