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C2F47A2-826E-4CA6-AF24-5614EC6E05D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ChurnModelling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F78D6F3-2468-4B6D-9D98-D955D845116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2020-01-02 10:27:38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" id="2" name="slide2">
            <a:extLst>
              <a:ext uri="{FF2B5EF4-FFF2-40B4-BE49-F238E27FC236}">
                <a16:creationId xmlns:a16="http://schemas.microsoft.com/office/drawing/2014/main" id="{AC358943-6350-4BE7-A7F9-7FD992190F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51" y="0"/>
            <a:ext cx="6975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" id="3" name="slide3">
            <a:extLst>
              <a:ext uri="{FF2B5EF4-FFF2-40B4-BE49-F238E27FC236}">
                <a16:creationId xmlns:a16="http://schemas.microsoft.com/office/drawing/2014/main" id="{AA3AF427-3C6C-47DA-A826-96C3870CD1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07" y="0"/>
            <a:ext cx="9792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CrCard" id="4" name="slide4">
            <a:extLst>
              <a:ext uri="{FF2B5EF4-FFF2-40B4-BE49-F238E27FC236}">
                <a16:creationId xmlns:a16="http://schemas.microsoft.com/office/drawing/2014/main" id="{F8E483D2-F9A6-4F43-A86A-5655EF2FEF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51" y="0"/>
            <a:ext cx="6975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" id="5" name="slide5">
            <a:extLst>
              <a:ext uri="{FF2B5EF4-FFF2-40B4-BE49-F238E27FC236}">
                <a16:creationId xmlns:a16="http://schemas.microsoft.com/office/drawing/2014/main" id="{E0487251-6883-41E7-962D-AA328E3929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128712"/>
            <a:ext cx="116967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2020-01-02T15:27:39Z</dcterms:created>
  <dcterms:modified xsi:type="dcterms:W3CDTF">2020-01-02T15:27:39Z</dcterms:modified>
</cp:coreProperties>
</file>