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0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6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6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1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8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6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2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6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424C-E630-432F-912E-9A235A589EF5}" type="datetimeFigureOut">
              <a:rPr lang="en-CA" smtClean="0"/>
              <a:t>2020-01-04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24FC-0C3D-4906-A710-29534F210D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963" y="8464738"/>
            <a:ext cx="8049733" cy="505524"/>
          </a:xfrm>
        </p:spPr>
        <p:txBody>
          <a:bodyPr/>
          <a:lstStyle/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8811"/>
              </p:ext>
            </p:extLst>
          </p:nvPr>
        </p:nvGraphicFramePr>
        <p:xfrm>
          <a:off x="3770918" y="3103249"/>
          <a:ext cx="5099050" cy="561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2631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7477792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493469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87229244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8302818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364087839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Coefficient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Std. Error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t-ratio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560737046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25792.2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2273.05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11.35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69887670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YearsExperience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9449.96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378.755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24.95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***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6288353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77946"/>
              </p:ext>
            </p:extLst>
          </p:nvPr>
        </p:nvGraphicFramePr>
        <p:xfrm>
          <a:off x="3770918" y="1824589"/>
          <a:ext cx="5099050" cy="112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95891839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78566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80942224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5351137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56894541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76003.00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S.D.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27414.43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4024402655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Sum squared resid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9.38e+08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S.E. of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5788.315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32856599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0.956957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Adjusted 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0.955419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280573176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F(1, 28)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622.5072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P-value(F)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1.14e-20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8580603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Log-likelihood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−301.4412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Akaike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606.8823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27851620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Schwarz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609.6847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Hannan-Quinn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607.7788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58817743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205643" y="1217220"/>
            <a:ext cx="43198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Model: OLS, using observations 1-30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Salary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5" y="3664462"/>
            <a:ext cx="5223941" cy="31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5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Model: OLS, using observations 1-30 Dependent variable: Salary 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Model: OLS, using observations 1-30 Dependent variable: Salary </dc:title>
  <dc:creator>Sarmad Khawaja</dc:creator>
  <cp:lastModifiedBy>Sarmad Khawaja</cp:lastModifiedBy>
  <cp:revision>1</cp:revision>
  <dcterms:created xsi:type="dcterms:W3CDTF">2020-01-04T20:43:25Z</dcterms:created>
  <dcterms:modified xsi:type="dcterms:W3CDTF">2020-01-04T20:43:55Z</dcterms:modified>
</cp:coreProperties>
</file>