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8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6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7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61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1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3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0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0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7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3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FF5-ED14-4282-8E9A-6FC7B6CA6C26}" type="datetimeFigureOut">
              <a:rPr lang="en-CA" smtClean="0"/>
              <a:t>2020-01-05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7569-6B25-4EED-9EBA-65FAABACF5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5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Backward Elimination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8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6475" y="3414173"/>
          <a:ext cx="5099050" cy="112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46499479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7275512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39053126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5971859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748198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116448744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Coefficient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Std. Error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t-ratio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37091061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50416.5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6653.54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7.577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5782108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RDSpend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0.807956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0.0457466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17.66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94383964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Administration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−0.0236200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0.0518559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−0.4555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0.6509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56761148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MarketingSpend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0.0263692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0.0166783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1.581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0.1209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59507661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NewYork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−1332.09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2690.18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−0.4952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0.6229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41224170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50374"/>
              </p:ext>
            </p:extLst>
          </p:nvPr>
        </p:nvGraphicFramePr>
        <p:xfrm>
          <a:off x="3546475" y="2008706"/>
          <a:ext cx="5099050" cy="112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15273915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742491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71135506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960084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12742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112012.6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S.D.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40306.18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49951537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Sum squared resid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3.90e+09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S.E. of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9309.026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1871208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0.951013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Adjusted 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0.946659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9457793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F(4, 45)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218.4023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P-value(F)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7.53e-29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157555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Log-likelihood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−525.2499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Akaike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1060.500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99583463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Schwarz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1070.060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Hannan-Quinn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1064.140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74281329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46475" y="1318441"/>
            <a:ext cx="49740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1: OLS, using observations 1-50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RDSpend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Administration,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MarketingSpend,NewYork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82216"/>
              </p:ext>
            </p:extLst>
          </p:nvPr>
        </p:nvGraphicFramePr>
        <p:xfrm>
          <a:off x="3546475" y="3287583"/>
          <a:ext cx="5099050" cy="935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23902156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73119836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67949972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7944472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0866775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1548290552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Coefficient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Std. Error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t-ratio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91051441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47721.8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3018.34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15.81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78921222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RDSpend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0.800294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0.0421740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18.98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86059272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MarketingSpend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0.0285947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0.0158086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1.809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0.0770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39834528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NewYork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−1484.61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2646.17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−0.5610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0.5775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50469019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34805"/>
              </p:ext>
            </p:extLst>
          </p:nvPr>
        </p:nvGraphicFramePr>
        <p:xfrm>
          <a:off x="3546475" y="2052686"/>
          <a:ext cx="5099050" cy="112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11018791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131311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552930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957278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71398199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Mean dependent </a:t>
                      </a:r>
                      <a:r>
                        <a:rPr lang="en-CA" sz="1200" dirty="0" err="1">
                          <a:effectLst/>
                        </a:rPr>
                        <a:t>var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112012.6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S.D.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40306.18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40488956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Sum squared resid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3.92e+09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S.E. of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9228.486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19940831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0.950787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Adjusted 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0.947578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60203471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F(3, 46)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296.2378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P-value(F)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4.44e-30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413621791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Log-likelihood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−525.3649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Akaike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1058.730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86986605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Schwarz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1066.378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Hannan-Quinn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1061.642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46224466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46475" y="1471277"/>
            <a:ext cx="400949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2: OLS, using observations 1-50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 Variables: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RDSpend</a:t>
            </a: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MarketingSpend</a:t>
            </a: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NewYork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50571"/>
              </p:ext>
            </p:extLst>
          </p:nvPr>
        </p:nvGraphicFramePr>
        <p:xfrm>
          <a:off x="3546475" y="3219181"/>
          <a:ext cx="5099050" cy="782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78247388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0658521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3011905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667271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1633293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541419960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Coefficient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Std. Error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t-ratio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69381436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46975.9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2689.93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17.46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53785114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RDSpend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0.796584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0.0413476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19.27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960434645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MarketingSpend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0.0299079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0.0155200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1.927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0.0600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42467039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27499"/>
              </p:ext>
            </p:extLst>
          </p:nvPr>
        </p:nvGraphicFramePr>
        <p:xfrm>
          <a:off x="3546475" y="1935286"/>
          <a:ext cx="5099050" cy="1174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15996291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79012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0349641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58834116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66000676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112012.6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S.D.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40306.18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362833510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Sum squared resid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3.94e+09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S.E. of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9160.966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56844946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0.950450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Adjusted 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0.948342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401954396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F(2, 47)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450.7713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P-value(F)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2.16e-31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812948047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Log-likelihood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−525.5354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Akaike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1057.071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9414032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Schwarz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1062.807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Hannan-Quinn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1059.255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30644477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46475" y="1264933"/>
            <a:ext cx="334200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3: OLS, using observations 1-50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 Variables: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RDSpend</a:t>
            </a: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MarketingSpend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7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85567"/>
              </p:ext>
            </p:extLst>
          </p:nvPr>
        </p:nvGraphicFramePr>
        <p:xfrm>
          <a:off x="3546475" y="3247000"/>
          <a:ext cx="5099050" cy="587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6327365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64965535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3648255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52208654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451499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252776035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Coefficient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Std. Error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t-ratio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20405357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const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49032.9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2537.90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19.32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***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332877031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RDSpend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0.854291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0.0293056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29.15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&lt;0.0001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***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47297003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50099"/>
              </p:ext>
            </p:extLst>
          </p:nvPr>
        </p:nvGraphicFramePr>
        <p:xfrm>
          <a:off x="3546475" y="2025947"/>
          <a:ext cx="5099050" cy="1174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5910949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270942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690575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937353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7869263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Mean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112012.6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S.D. dependent var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40306.18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66116261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Sum squared resid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4.26e+09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S.E. of regression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9416.349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278475119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0.946535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Adjusted R-squared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0.945421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811287674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F(1, 48)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849.7889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P-value(F)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3.50e-32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90072264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Log-likelihood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−527.4365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Akaike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1058.873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632132095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Schwarz criterion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1062.697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Hannan-Quinn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 1060.329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9294178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46475" y="1366107"/>
            <a:ext cx="262283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4: OLS, using observations 1-50</a:t>
            </a: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 variable: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 Variables: </a:t>
            </a:r>
            <a:r>
              <a:rPr lang="en-US" alt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RDSpend</a:t>
            </a:r>
            <a:endParaRPr kumimoji="0" lang="en-CA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1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412</Words>
  <Application>Microsoft Office PowerPoint</Application>
  <PresentationFormat>Widescreen</PresentationFormat>
  <Paragraphs>242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Linear Regression</vt:lpstr>
      <vt:lpstr>PowerPoint Presentation</vt:lpstr>
      <vt:lpstr>PowerPoint Presentation</vt:lpstr>
      <vt:lpstr>PowerPoint Presentation</vt:lpstr>
      <vt:lpstr>PowerPoint Presentation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Sarmad Khawaja</dc:creator>
  <cp:lastModifiedBy>Sarmad Khawaja</cp:lastModifiedBy>
  <cp:revision>1</cp:revision>
  <dcterms:created xsi:type="dcterms:W3CDTF">2020-01-05T15:57:54Z</dcterms:created>
  <dcterms:modified xsi:type="dcterms:W3CDTF">2020-01-05T16:03:03Z</dcterms:modified>
</cp:coreProperties>
</file>