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94" r:id="rId15"/>
    <p:sldId id="295" r:id="rId16"/>
    <p:sldId id="296" r:id="rId17"/>
    <p:sldId id="297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6" autoAdjust="0"/>
    <p:restoredTop sz="94718" autoAdjust="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41DE1B-17FA-4AAF-BAB1-485F9472F049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609D917-178F-49A0-ABDE-64D5F71537C8}">
      <dgm:prSet/>
      <dgm:spPr/>
      <dgm:t>
        <a:bodyPr/>
        <a:lstStyle/>
        <a:p>
          <a:r>
            <a:rPr lang="en-US"/>
            <a:t>Data Preprocessing</a:t>
          </a:r>
        </a:p>
      </dgm:t>
    </dgm:pt>
    <dgm:pt modelId="{CB907725-AC97-46E6-9399-F1F84717B4C3}" type="parTrans" cxnId="{27D88610-F27C-4308-BD0D-20846342A54D}">
      <dgm:prSet/>
      <dgm:spPr/>
      <dgm:t>
        <a:bodyPr/>
        <a:lstStyle/>
        <a:p>
          <a:endParaRPr lang="en-US"/>
        </a:p>
      </dgm:t>
    </dgm:pt>
    <dgm:pt modelId="{FC36DC47-2D42-469A-A372-12BE378E4C40}" type="sibTrans" cxnId="{27D88610-F27C-4308-BD0D-20846342A54D}">
      <dgm:prSet/>
      <dgm:spPr/>
      <dgm:t>
        <a:bodyPr/>
        <a:lstStyle/>
        <a:p>
          <a:endParaRPr lang="en-US"/>
        </a:p>
      </dgm:t>
    </dgm:pt>
    <dgm:pt modelId="{B7BA6823-97B1-45CC-B548-A4B487685DFF}">
      <dgm:prSet/>
      <dgm:spPr/>
      <dgm:t>
        <a:bodyPr/>
        <a:lstStyle/>
        <a:p>
          <a:r>
            <a:rPr lang="en-US"/>
            <a:t>Supervised Paradigm</a:t>
          </a:r>
        </a:p>
      </dgm:t>
    </dgm:pt>
    <dgm:pt modelId="{D1DDA25B-F2A9-415A-80F5-04C37D92154F}" type="parTrans" cxnId="{34D6BD07-CC7B-41DB-A717-7C61FD804FA8}">
      <dgm:prSet/>
      <dgm:spPr/>
      <dgm:t>
        <a:bodyPr/>
        <a:lstStyle/>
        <a:p>
          <a:endParaRPr lang="en-US"/>
        </a:p>
      </dgm:t>
    </dgm:pt>
    <dgm:pt modelId="{EDF9F71D-6FD4-4DFF-B66A-44D9CFDFD4D6}" type="sibTrans" cxnId="{34D6BD07-CC7B-41DB-A717-7C61FD804FA8}">
      <dgm:prSet/>
      <dgm:spPr/>
      <dgm:t>
        <a:bodyPr/>
        <a:lstStyle/>
        <a:p>
          <a:endParaRPr lang="en-US"/>
        </a:p>
      </dgm:t>
    </dgm:pt>
    <dgm:pt modelId="{EC93A6F4-A178-4760-8188-D52383911AC6}">
      <dgm:prSet/>
      <dgm:spPr/>
      <dgm:t>
        <a:bodyPr/>
        <a:lstStyle/>
        <a:p>
          <a:r>
            <a:rPr lang="en-US"/>
            <a:t>Unsupervised Paradigm</a:t>
          </a:r>
        </a:p>
      </dgm:t>
    </dgm:pt>
    <dgm:pt modelId="{B0B33749-4F4D-4E65-8450-5C97A7B094AD}" type="parTrans" cxnId="{10B82A82-ED7B-460B-862F-CE4DD61E0F69}">
      <dgm:prSet/>
      <dgm:spPr/>
      <dgm:t>
        <a:bodyPr/>
        <a:lstStyle/>
        <a:p>
          <a:endParaRPr lang="en-US"/>
        </a:p>
      </dgm:t>
    </dgm:pt>
    <dgm:pt modelId="{F322FBEE-F326-44F8-A353-9A06B946F7F7}" type="sibTrans" cxnId="{10B82A82-ED7B-460B-862F-CE4DD61E0F69}">
      <dgm:prSet/>
      <dgm:spPr/>
      <dgm:t>
        <a:bodyPr/>
        <a:lstStyle/>
        <a:p>
          <a:endParaRPr lang="en-US"/>
        </a:p>
      </dgm:t>
    </dgm:pt>
    <dgm:pt modelId="{1181A4A0-B93A-4B4E-ABE8-B13344948935}" type="pres">
      <dgm:prSet presAssocID="{DC41DE1B-17FA-4AAF-BAB1-485F9472F04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59BB49-8B9D-43C1-9949-59A275929F06}" type="pres">
      <dgm:prSet presAssocID="{4609D917-178F-49A0-ABDE-64D5F71537C8}" presName="hierRoot1" presStyleCnt="0"/>
      <dgm:spPr/>
    </dgm:pt>
    <dgm:pt modelId="{94069D4B-D113-415D-8AE2-AD05CC1B12B0}" type="pres">
      <dgm:prSet presAssocID="{4609D917-178F-49A0-ABDE-64D5F71537C8}" presName="composite" presStyleCnt="0"/>
      <dgm:spPr/>
    </dgm:pt>
    <dgm:pt modelId="{7D2E167F-1A87-49CB-AB86-5CFFEEA5A249}" type="pres">
      <dgm:prSet presAssocID="{4609D917-178F-49A0-ABDE-64D5F71537C8}" presName="background" presStyleLbl="node0" presStyleIdx="0" presStyleCnt="3"/>
      <dgm:spPr/>
    </dgm:pt>
    <dgm:pt modelId="{D781BBF5-CB90-4A1C-988B-A5A9A03425C7}" type="pres">
      <dgm:prSet presAssocID="{4609D917-178F-49A0-ABDE-64D5F71537C8}" presName="text" presStyleLbl="fgAcc0" presStyleIdx="0" presStyleCnt="3">
        <dgm:presLayoutVars>
          <dgm:chPref val="3"/>
        </dgm:presLayoutVars>
      </dgm:prSet>
      <dgm:spPr/>
    </dgm:pt>
    <dgm:pt modelId="{A7E85571-C57B-4D73-8F77-A969583D5668}" type="pres">
      <dgm:prSet presAssocID="{4609D917-178F-49A0-ABDE-64D5F71537C8}" presName="hierChild2" presStyleCnt="0"/>
      <dgm:spPr/>
    </dgm:pt>
    <dgm:pt modelId="{B4465D6B-A66F-4F64-96AC-BBEAEFEB7314}" type="pres">
      <dgm:prSet presAssocID="{B7BA6823-97B1-45CC-B548-A4B487685DFF}" presName="hierRoot1" presStyleCnt="0"/>
      <dgm:spPr/>
    </dgm:pt>
    <dgm:pt modelId="{E4064FC3-5A8F-43B4-84B3-288992974C65}" type="pres">
      <dgm:prSet presAssocID="{B7BA6823-97B1-45CC-B548-A4B487685DFF}" presName="composite" presStyleCnt="0"/>
      <dgm:spPr/>
    </dgm:pt>
    <dgm:pt modelId="{8AE48650-1BB2-4D09-B6C5-6DDC6BF7A64D}" type="pres">
      <dgm:prSet presAssocID="{B7BA6823-97B1-45CC-B548-A4B487685DFF}" presName="background" presStyleLbl="node0" presStyleIdx="1" presStyleCnt="3"/>
      <dgm:spPr/>
    </dgm:pt>
    <dgm:pt modelId="{0C7F34DB-4468-4E31-9382-5F001A8D27A6}" type="pres">
      <dgm:prSet presAssocID="{B7BA6823-97B1-45CC-B548-A4B487685DFF}" presName="text" presStyleLbl="fgAcc0" presStyleIdx="1" presStyleCnt="3">
        <dgm:presLayoutVars>
          <dgm:chPref val="3"/>
        </dgm:presLayoutVars>
      </dgm:prSet>
      <dgm:spPr/>
    </dgm:pt>
    <dgm:pt modelId="{04B6EB23-4C0F-4406-A961-22B981A22A2A}" type="pres">
      <dgm:prSet presAssocID="{B7BA6823-97B1-45CC-B548-A4B487685DFF}" presName="hierChild2" presStyleCnt="0"/>
      <dgm:spPr/>
    </dgm:pt>
    <dgm:pt modelId="{47834765-4ABF-4AFB-B5BD-AE22DD13360E}" type="pres">
      <dgm:prSet presAssocID="{EC93A6F4-A178-4760-8188-D52383911AC6}" presName="hierRoot1" presStyleCnt="0"/>
      <dgm:spPr/>
    </dgm:pt>
    <dgm:pt modelId="{1575A64F-842F-4AC2-B2A7-53BF487BBCB2}" type="pres">
      <dgm:prSet presAssocID="{EC93A6F4-A178-4760-8188-D52383911AC6}" presName="composite" presStyleCnt="0"/>
      <dgm:spPr/>
    </dgm:pt>
    <dgm:pt modelId="{23CF2E6E-0FFF-4438-BBF5-7C9D3CA8FF19}" type="pres">
      <dgm:prSet presAssocID="{EC93A6F4-A178-4760-8188-D52383911AC6}" presName="background" presStyleLbl="node0" presStyleIdx="2" presStyleCnt="3"/>
      <dgm:spPr/>
    </dgm:pt>
    <dgm:pt modelId="{5A3DE165-4042-418E-82B6-561851F8F322}" type="pres">
      <dgm:prSet presAssocID="{EC93A6F4-A178-4760-8188-D52383911AC6}" presName="text" presStyleLbl="fgAcc0" presStyleIdx="2" presStyleCnt="3">
        <dgm:presLayoutVars>
          <dgm:chPref val="3"/>
        </dgm:presLayoutVars>
      </dgm:prSet>
      <dgm:spPr/>
    </dgm:pt>
    <dgm:pt modelId="{DAB78B19-D403-4D2F-8BAA-23D6DA833A0C}" type="pres">
      <dgm:prSet presAssocID="{EC93A6F4-A178-4760-8188-D52383911AC6}" presName="hierChild2" presStyleCnt="0"/>
      <dgm:spPr/>
    </dgm:pt>
  </dgm:ptLst>
  <dgm:cxnLst>
    <dgm:cxn modelId="{34D6BD07-CC7B-41DB-A717-7C61FD804FA8}" srcId="{DC41DE1B-17FA-4AAF-BAB1-485F9472F049}" destId="{B7BA6823-97B1-45CC-B548-A4B487685DFF}" srcOrd="1" destOrd="0" parTransId="{D1DDA25B-F2A9-415A-80F5-04C37D92154F}" sibTransId="{EDF9F71D-6FD4-4DFF-B66A-44D9CFDFD4D6}"/>
    <dgm:cxn modelId="{27D88610-F27C-4308-BD0D-20846342A54D}" srcId="{DC41DE1B-17FA-4AAF-BAB1-485F9472F049}" destId="{4609D917-178F-49A0-ABDE-64D5F71537C8}" srcOrd="0" destOrd="0" parTransId="{CB907725-AC97-46E6-9399-F1F84717B4C3}" sibTransId="{FC36DC47-2D42-469A-A372-12BE378E4C40}"/>
    <dgm:cxn modelId="{3E9ED63A-6941-48F5-B624-3061F24AE866}" type="presOf" srcId="{B7BA6823-97B1-45CC-B548-A4B487685DFF}" destId="{0C7F34DB-4468-4E31-9382-5F001A8D27A6}" srcOrd="0" destOrd="0" presId="urn:microsoft.com/office/officeart/2005/8/layout/hierarchy1"/>
    <dgm:cxn modelId="{10B82A82-ED7B-460B-862F-CE4DD61E0F69}" srcId="{DC41DE1B-17FA-4AAF-BAB1-485F9472F049}" destId="{EC93A6F4-A178-4760-8188-D52383911AC6}" srcOrd="2" destOrd="0" parTransId="{B0B33749-4F4D-4E65-8450-5C97A7B094AD}" sibTransId="{F322FBEE-F326-44F8-A353-9A06B946F7F7}"/>
    <dgm:cxn modelId="{6D574192-A552-4491-9869-A8E0B653E50C}" type="presOf" srcId="{DC41DE1B-17FA-4AAF-BAB1-485F9472F049}" destId="{1181A4A0-B93A-4B4E-ABE8-B13344948935}" srcOrd="0" destOrd="0" presId="urn:microsoft.com/office/officeart/2005/8/layout/hierarchy1"/>
    <dgm:cxn modelId="{71687D9D-D9CE-49AB-A3BC-7D6D3887716E}" type="presOf" srcId="{4609D917-178F-49A0-ABDE-64D5F71537C8}" destId="{D781BBF5-CB90-4A1C-988B-A5A9A03425C7}" srcOrd="0" destOrd="0" presId="urn:microsoft.com/office/officeart/2005/8/layout/hierarchy1"/>
    <dgm:cxn modelId="{B1CA92AF-1B5E-42A2-BDD7-D1D40E3DED0D}" type="presOf" srcId="{EC93A6F4-A178-4760-8188-D52383911AC6}" destId="{5A3DE165-4042-418E-82B6-561851F8F322}" srcOrd="0" destOrd="0" presId="urn:microsoft.com/office/officeart/2005/8/layout/hierarchy1"/>
    <dgm:cxn modelId="{E3204EEC-EC9C-439D-B92E-648955878802}" type="presParOf" srcId="{1181A4A0-B93A-4B4E-ABE8-B13344948935}" destId="{BB59BB49-8B9D-43C1-9949-59A275929F06}" srcOrd="0" destOrd="0" presId="urn:microsoft.com/office/officeart/2005/8/layout/hierarchy1"/>
    <dgm:cxn modelId="{ABC499F9-2817-4BA2-9D50-FBBB44EF1240}" type="presParOf" srcId="{BB59BB49-8B9D-43C1-9949-59A275929F06}" destId="{94069D4B-D113-415D-8AE2-AD05CC1B12B0}" srcOrd="0" destOrd="0" presId="urn:microsoft.com/office/officeart/2005/8/layout/hierarchy1"/>
    <dgm:cxn modelId="{4661576F-7573-4EB1-B4FC-30ED11522F19}" type="presParOf" srcId="{94069D4B-D113-415D-8AE2-AD05CC1B12B0}" destId="{7D2E167F-1A87-49CB-AB86-5CFFEEA5A249}" srcOrd="0" destOrd="0" presId="urn:microsoft.com/office/officeart/2005/8/layout/hierarchy1"/>
    <dgm:cxn modelId="{113F1BC0-5FB0-4D0D-8AC3-A0E3A462BC5D}" type="presParOf" srcId="{94069D4B-D113-415D-8AE2-AD05CC1B12B0}" destId="{D781BBF5-CB90-4A1C-988B-A5A9A03425C7}" srcOrd="1" destOrd="0" presId="urn:microsoft.com/office/officeart/2005/8/layout/hierarchy1"/>
    <dgm:cxn modelId="{370BC6B5-0DD4-4561-BEF9-68693215203F}" type="presParOf" srcId="{BB59BB49-8B9D-43C1-9949-59A275929F06}" destId="{A7E85571-C57B-4D73-8F77-A969583D5668}" srcOrd="1" destOrd="0" presId="urn:microsoft.com/office/officeart/2005/8/layout/hierarchy1"/>
    <dgm:cxn modelId="{F1F05CEC-9B13-4CEF-9BFF-3D4FEE2A01D1}" type="presParOf" srcId="{1181A4A0-B93A-4B4E-ABE8-B13344948935}" destId="{B4465D6B-A66F-4F64-96AC-BBEAEFEB7314}" srcOrd="1" destOrd="0" presId="urn:microsoft.com/office/officeart/2005/8/layout/hierarchy1"/>
    <dgm:cxn modelId="{77877EF4-D5CC-4971-A365-EA5ABBA13933}" type="presParOf" srcId="{B4465D6B-A66F-4F64-96AC-BBEAEFEB7314}" destId="{E4064FC3-5A8F-43B4-84B3-288992974C65}" srcOrd="0" destOrd="0" presId="urn:microsoft.com/office/officeart/2005/8/layout/hierarchy1"/>
    <dgm:cxn modelId="{23759016-6CA4-46F1-8E3F-60B033D247FD}" type="presParOf" srcId="{E4064FC3-5A8F-43B4-84B3-288992974C65}" destId="{8AE48650-1BB2-4D09-B6C5-6DDC6BF7A64D}" srcOrd="0" destOrd="0" presId="urn:microsoft.com/office/officeart/2005/8/layout/hierarchy1"/>
    <dgm:cxn modelId="{4A41BBF4-3E3F-46F6-83A7-633ED8EB365D}" type="presParOf" srcId="{E4064FC3-5A8F-43B4-84B3-288992974C65}" destId="{0C7F34DB-4468-4E31-9382-5F001A8D27A6}" srcOrd="1" destOrd="0" presId="urn:microsoft.com/office/officeart/2005/8/layout/hierarchy1"/>
    <dgm:cxn modelId="{62956605-0CDE-4782-804A-82BA3CB99F8F}" type="presParOf" srcId="{B4465D6B-A66F-4F64-96AC-BBEAEFEB7314}" destId="{04B6EB23-4C0F-4406-A961-22B981A22A2A}" srcOrd="1" destOrd="0" presId="urn:microsoft.com/office/officeart/2005/8/layout/hierarchy1"/>
    <dgm:cxn modelId="{359183C9-AE1C-41D0-93BC-0CD6BB5F390F}" type="presParOf" srcId="{1181A4A0-B93A-4B4E-ABE8-B13344948935}" destId="{47834765-4ABF-4AFB-B5BD-AE22DD13360E}" srcOrd="2" destOrd="0" presId="urn:microsoft.com/office/officeart/2005/8/layout/hierarchy1"/>
    <dgm:cxn modelId="{2B271C03-720B-4B34-A833-332E7DECB9FE}" type="presParOf" srcId="{47834765-4ABF-4AFB-B5BD-AE22DD13360E}" destId="{1575A64F-842F-4AC2-B2A7-53BF487BBCB2}" srcOrd="0" destOrd="0" presId="urn:microsoft.com/office/officeart/2005/8/layout/hierarchy1"/>
    <dgm:cxn modelId="{9C134AEF-0E6C-483A-848A-FAFFF22FDEB8}" type="presParOf" srcId="{1575A64F-842F-4AC2-B2A7-53BF487BBCB2}" destId="{23CF2E6E-0FFF-4438-BBF5-7C9D3CA8FF19}" srcOrd="0" destOrd="0" presId="urn:microsoft.com/office/officeart/2005/8/layout/hierarchy1"/>
    <dgm:cxn modelId="{B164D354-BBEF-4505-BF88-529B0A468739}" type="presParOf" srcId="{1575A64F-842F-4AC2-B2A7-53BF487BBCB2}" destId="{5A3DE165-4042-418E-82B6-561851F8F322}" srcOrd="1" destOrd="0" presId="urn:microsoft.com/office/officeart/2005/8/layout/hierarchy1"/>
    <dgm:cxn modelId="{16767CB6-28D9-4B3A-9F96-259B78FFF42D}" type="presParOf" srcId="{47834765-4ABF-4AFB-B5BD-AE22DD13360E}" destId="{DAB78B19-D403-4D2F-8BAA-23D6DA833A0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47AEAB-550B-4A78-82DA-776004C3ADB3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133398-39B2-4C3A-A614-EDE2FBCF8C20}">
      <dgm:prSet/>
      <dgm:spPr/>
      <dgm:t>
        <a:bodyPr/>
        <a:lstStyle/>
        <a:p>
          <a:r>
            <a:rPr lang="en-US" dirty="0"/>
            <a:t>Almost 27000 Cotton samples</a:t>
          </a:r>
        </a:p>
      </dgm:t>
    </dgm:pt>
    <dgm:pt modelId="{00F9AD75-222F-4797-869A-85FFB2944C3D}" type="parTrans" cxnId="{F3F16AD3-8964-4E54-98A3-92696E65C19F}">
      <dgm:prSet/>
      <dgm:spPr/>
      <dgm:t>
        <a:bodyPr/>
        <a:lstStyle/>
        <a:p>
          <a:endParaRPr lang="en-US"/>
        </a:p>
      </dgm:t>
    </dgm:pt>
    <dgm:pt modelId="{A1C5791A-2089-491B-B5A4-DDB7CAF6683D}" type="sibTrans" cxnId="{F3F16AD3-8964-4E54-98A3-92696E65C19F}">
      <dgm:prSet/>
      <dgm:spPr/>
      <dgm:t>
        <a:bodyPr/>
        <a:lstStyle/>
        <a:p>
          <a:endParaRPr lang="en-US"/>
        </a:p>
      </dgm:t>
    </dgm:pt>
    <dgm:pt modelId="{4595E47E-AF79-4ABA-8FFF-57601D0A9758}">
      <dgm:prSet/>
      <dgm:spPr/>
      <dgm:t>
        <a:bodyPr/>
        <a:lstStyle/>
        <a:p>
          <a:r>
            <a:rPr lang="en-US" dirty="0"/>
            <a:t>6000 samples </a:t>
          </a:r>
          <a:r>
            <a:rPr lang="en-US" dirty="0" err="1"/>
            <a:t>fo</a:t>
          </a:r>
          <a:r>
            <a:rPr lang="en-US" dirty="0"/>
            <a:t> Rice</a:t>
          </a:r>
        </a:p>
      </dgm:t>
    </dgm:pt>
    <dgm:pt modelId="{7037900E-B619-4CEF-BCA9-2D7F5076C0F1}" type="parTrans" cxnId="{1B5FC742-CC85-4621-82A7-FE16B21DD6F9}">
      <dgm:prSet/>
      <dgm:spPr/>
      <dgm:t>
        <a:bodyPr/>
        <a:lstStyle/>
        <a:p>
          <a:endParaRPr lang="en-US"/>
        </a:p>
      </dgm:t>
    </dgm:pt>
    <dgm:pt modelId="{20DA7B73-F56D-4410-B12C-95C06B14C355}" type="sibTrans" cxnId="{1B5FC742-CC85-4621-82A7-FE16B21DD6F9}">
      <dgm:prSet/>
      <dgm:spPr/>
      <dgm:t>
        <a:bodyPr/>
        <a:lstStyle/>
        <a:p>
          <a:endParaRPr lang="en-US"/>
        </a:p>
      </dgm:t>
    </dgm:pt>
    <dgm:pt modelId="{56BF4884-B6A4-4B49-AE95-41E5B60DE2CE}" type="pres">
      <dgm:prSet presAssocID="{9C47AEAB-550B-4A78-82DA-776004C3ADB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1BB153-7E1E-42B6-B524-53A8A5691693}" type="pres">
      <dgm:prSet presAssocID="{0A133398-39B2-4C3A-A614-EDE2FBCF8C20}" presName="root" presStyleCnt="0"/>
      <dgm:spPr/>
    </dgm:pt>
    <dgm:pt modelId="{4D2B746E-7734-4EE7-AECC-16020C61796D}" type="pres">
      <dgm:prSet presAssocID="{0A133398-39B2-4C3A-A614-EDE2FBCF8C20}" presName="rootComposite" presStyleCnt="0"/>
      <dgm:spPr/>
    </dgm:pt>
    <dgm:pt modelId="{FACBE1F2-AF77-448D-A212-434B81BD317F}" type="pres">
      <dgm:prSet presAssocID="{0A133398-39B2-4C3A-A614-EDE2FBCF8C20}" presName="rootText" presStyleLbl="node1" presStyleIdx="0" presStyleCnt="2" custLinFactNeighborX="27882" custLinFactNeighborY="-57459"/>
      <dgm:spPr/>
    </dgm:pt>
    <dgm:pt modelId="{F913DF9B-C654-456B-88E2-3ECE675F0123}" type="pres">
      <dgm:prSet presAssocID="{0A133398-39B2-4C3A-A614-EDE2FBCF8C20}" presName="rootConnector" presStyleLbl="node1" presStyleIdx="0" presStyleCnt="2"/>
      <dgm:spPr/>
    </dgm:pt>
    <dgm:pt modelId="{CD0AF9A0-2D5C-40AB-97AD-CA8E26572D4E}" type="pres">
      <dgm:prSet presAssocID="{0A133398-39B2-4C3A-A614-EDE2FBCF8C20}" presName="childShape" presStyleCnt="0"/>
      <dgm:spPr/>
    </dgm:pt>
    <dgm:pt modelId="{E985E1A0-3826-4D64-B2A4-8D01D142B697}" type="pres">
      <dgm:prSet presAssocID="{4595E47E-AF79-4ABA-8FFF-57601D0A9758}" presName="root" presStyleCnt="0"/>
      <dgm:spPr/>
    </dgm:pt>
    <dgm:pt modelId="{946E3053-974A-4788-A51E-F338DAB6D000}" type="pres">
      <dgm:prSet presAssocID="{4595E47E-AF79-4ABA-8FFF-57601D0A9758}" presName="rootComposite" presStyleCnt="0"/>
      <dgm:spPr/>
    </dgm:pt>
    <dgm:pt modelId="{DB34B199-EDCD-4411-B5B7-300A743AE5AD}" type="pres">
      <dgm:prSet presAssocID="{4595E47E-AF79-4ABA-8FFF-57601D0A9758}" presName="rootText" presStyleLbl="node1" presStyleIdx="1" presStyleCnt="2" custLinFactNeighborX="-97118" custLinFactNeighborY="47919"/>
      <dgm:spPr/>
    </dgm:pt>
    <dgm:pt modelId="{1D1EC57C-55EA-4765-AF6F-1C23361D1817}" type="pres">
      <dgm:prSet presAssocID="{4595E47E-AF79-4ABA-8FFF-57601D0A9758}" presName="rootConnector" presStyleLbl="node1" presStyleIdx="1" presStyleCnt="2"/>
      <dgm:spPr/>
    </dgm:pt>
    <dgm:pt modelId="{68858667-3CF4-43AE-83D8-143599C92136}" type="pres">
      <dgm:prSet presAssocID="{4595E47E-AF79-4ABA-8FFF-57601D0A9758}" presName="childShape" presStyleCnt="0"/>
      <dgm:spPr/>
    </dgm:pt>
  </dgm:ptLst>
  <dgm:cxnLst>
    <dgm:cxn modelId="{7B991106-AAE4-47CA-B329-9A0708175DD2}" type="presOf" srcId="{4595E47E-AF79-4ABA-8FFF-57601D0A9758}" destId="{DB34B199-EDCD-4411-B5B7-300A743AE5AD}" srcOrd="0" destOrd="0" presId="urn:microsoft.com/office/officeart/2005/8/layout/hierarchy3"/>
    <dgm:cxn modelId="{1B5FC742-CC85-4621-82A7-FE16B21DD6F9}" srcId="{9C47AEAB-550B-4A78-82DA-776004C3ADB3}" destId="{4595E47E-AF79-4ABA-8FFF-57601D0A9758}" srcOrd="1" destOrd="0" parTransId="{7037900E-B619-4CEF-BCA9-2D7F5076C0F1}" sibTransId="{20DA7B73-F56D-4410-B12C-95C06B14C355}"/>
    <dgm:cxn modelId="{9B087695-7CCA-4CF6-8F9E-6E8233B42AC2}" type="presOf" srcId="{0A133398-39B2-4C3A-A614-EDE2FBCF8C20}" destId="{FACBE1F2-AF77-448D-A212-434B81BD317F}" srcOrd="0" destOrd="0" presId="urn:microsoft.com/office/officeart/2005/8/layout/hierarchy3"/>
    <dgm:cxn modelId="{E22E02A6-4E96-42CE-A222-2A80C2E98517}" type="presOf" srcId="{4595E47E-AF79-4ABA-8FFF-57601D0A9758}" destId="{1D1EC57C-55EA-4765-AF6F-1C23361D1817}" srcOrd="1" destOrd="0" presId="urn:microsoft.com/office/officeart/2005/8/layout/hierarchy3"/>
    <dgm:cxn modelId="{A5F03EC3-038D-4697-AD52-760040303553}" type="presOf" srcId="{0A133398-39B2-4C3A-A614-EDE2FBCF8C20}" destId="{F913DF9B-C654-456B-88E2-3ECE675F0123}" srcOrd="1" destOrd="0" presId="urn:microsoft.com/office/officeart/2005/8/layout/hierarchy3"/>
    <dgm:cxn modelId="{F3F16AD3-8964-4E54-98A3-92696E65C19F}" srcId="{9C47AEAB-550B-4A78-82DA-776004C3ADB3}" destId="{0A133398-39B2-4C3A-A614-EDE2FBCF8C20}" srcOrd="0" destOrd="0" parTransId="{00F9AD75-222F-4797-869A-85FFB2944C3D}" sibTransId="{A1C5791A-2089-491B-B5A4-DDB7CAF6683D}"/>
    <dgm:cxn modelId="{01414FDA-E086-4DBE-A68D-AF1347773E9E}" type="presOf" srcId="{9C47AEAB-550B-4A78-82DA-776004C3ADB3}" destId="{56BF4884-B6A4-4B49-AE95-41E5B60DE2CE}" srcOrd="0" destOrd="0" presId="urn:microsoft.com/office/officeart/2005/8/layout/hierarchy3"/>
    <dgm:cxn modelId="{EF5E979C-B2B3-4725-8EE2-23CE1E719535}" type="presParOf" srcId="{56BF4884-B6A4-4B49-AE95-41E5B60DE2CE}" destId="{351BB153-7E1E-42B6-B524-53A8A5691693}" srcOrd="0" destOrd="0" presId="urn:microsoft.com/office/officeart/2005/8/layout/hierarchy3"/>
    <dgm:cxn modelId="{FF4FE950-EEE8-4E56-BBD9-6A8EB8DB9EAC}" type="presParOf" srcId="{351BB153-7E1E-42B6-B524-53A8A5691693}" destId="{4D2B746E-7734-4EE7-AECC-16020C61796D}" srcOrd="0" destOrd="0" presId="urn:microsoft.com/office/officeart/2005/8/layout/hierarchy3"/>
    <dgm:cxn modelId="{B11D04DE-D3DE-412F-A7D3-2C327F324F4D}" type="presParOf" srcId="{4D2B746E-7734-4EE7-AECC-16020C61796D}" destId="{FACBE1F2-AF77-448D-A212-434B81BD317F}" srcOrd="0" destOrd="0" presId="urn:microsoft.com/office/officeart/2005/8/layout/hierarchy3"/>
    <dgm:cxn modelId="{D2C9ED93-4FB5-459F-BA66-669B0AA95B47}" type="presParOf" srcId="{4D2B746E-7734-4EE7-AECC-16020C61796D}" destId="{F913DF9B-C654-456B-88E2-3ECE675F0123}" srcOrd="1" destOrd="0" presId="urn:microsoft.com/office/officeart/2005/8/layout/hierarchy3"/>
    <dgm:cxn modelId="{8EB4AF83-0C20-42D0-B0D9-E393FCF2735A}" type="presParOf" srcId="{351BB153-7E1E-42B6-B524-53A8A5691693}" destId="{CD0AF9A0-2D5C-40AB-97AD-CA8E26572D4E}" srcOrd="1" destOrd="0" presId="urn:microsoft.com/office/officeart/2005/8/layout/hierarchy3"/>
    <dgm:cxn modelId="{B9BD9B1D-8558-4F29-B9F9-39E1DB695A78}" type="presParOf" srcId="{56BF4884-B6A4-4B49-AE95-41E5B60DE2CE}" destId="{E985E1A0-3826-4D64-B2A4-8D01D142B697}" srcOrd="1" destOrd="0" presId="urn:microsoft.com/office/officeart/2005/8/layout/hierarchy3"/>
    <dgm:cxn modelId="{56642946-21ED-4994-A297-E72EF0D2D2B9}" type="presParOf" srcId="{E985E1A0-3826-4D64-B2A4-8D01D142B697}" destId="{946E3053-974A-4788-A51E-F338DAB6D000}" srcOrd="0" destOrd="0" presId="urn:microsoft.com/office/officeart/2005/8/layout/hierarchy3"/>
    <dgm:cxn modelId="{FA70DB79-A935-445C-B7A3-66F45B0277B1}" type="presParOf" srcId="{946E3053-974A-4788-A51E-F338DAB6D000}" destId="{DB34B199-EDCD-4411-B5B7-300A743AE5AD}" srcOrd="0" destOrd="0" presId="urn:microsoft.com/office/officeart/2005/8/layout/hierarchy3"/>
    <dgm:cxn modelId="{73594275-4300-4CDC-871C-42F9BA88563D}" type="presParOf" srcId="{946E3053-974A-4788-A51E-F338DAB6D000}" destId="{1D1EC57C-55EA-4765-AF6F-1C23361D1817}" srcOrd="1" destOrd="0" presId="urn:microsoft.com/office/officeart/2005/8/layout/hierarchy3"/>
    <dgm:cxn modelId="{064648F2-5EA5-4E12-A4E8-E6B12A043120}" type="presParOf" srcId="{E985E1A0-3826-4D64-B2A4-8D01D142B697}" destId="{68858667-3CF4-43AE-83D8-143599C9213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1B4B5F-1E5B-4D3B-BF0D-970A07CE43EB}" type="doc">
      <dgm:prSet loTypeId="urn:microsoft.com/office/officeart/2005/8/layout/default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659ADBAA-5D1E-42F6-A5C4-AE4DA4F3A019}">
      <dgm:prSet/>
      <dgm:spPr/>
      <dgm:t>
        <a:bodyPr/>
        <a:lstStyle/>
        <a:p>
          <a:r>
            <a:rPr lang="en-US" dirty="0"/>
            <a:t>Random Over Sampling</a:t>
          </a:r>
        </a:p>
      </dgm:t>
    </dgm:pt>
    <dgm:pt modelId="{7CACD389-0993-4DB7-B062-E913AEFBAFF6}" type="parTrans" cxnId="{6A6CE3FC-01F7-4ABB-B50C-100B6D494227}">
      <dgm:prSet/>
      <dgm:spPr/>
      <dgm:t>
        <a:bodyPr/>
        <a:lstStyle/>
        <a:p>
          <a:endParaRPr lang="en-US"/>
        </a:p>
      </dgm:t>
    </dgm:pt>
    <dgm:pt modelId="{B03EAA56-AE43-43AB-87B4-1F730F131138}" type="sibTrans" cxnId="{6A6CE3FC-01F7-4ABB-B50C-100B6D494227}">
      <dgm:prSet/>
      <dgm:spPr/>
      <dgm:t>
        <a:bodyPr/>
        <a:lstStyle/>
        <a:p>
          <a:endParaRPr lang="en-US"/>
        </a:p>
      </dgm:t>
    </dgm:pt>
    <dgm:pt modelId="{1079317D-9BEE-4D77-8829-999CCE2421EA}">
      <dgm:prSet/>
      <dgm:spPr/>
      <dgm:t>
        <a:bodyPr/>
        <a:lstStyle/>
        <a:p>
          <a:r>
            <a:rPr lang="en-US" dirty="0"/>
            <a:t>Under Sampling</a:t>
          </a:r>
        </a:p>
      </dgm:t>
    </dgm:pt>
    <dgm:pt modelId="{8FF6E08D-77B6-4A5D-8906-890AE9E95173}" type="parTrans" cxnId="{37A09491-79F3-461F-9D1C-D12BAA344992}">
      <dgm:prSet/>
      <dgm:spPr/>
      <dgm:t>
        <a:bodyPr/>
        <a:lstStyle/>
        <a:p>
          <a:endParaRPr lang="en-US"/>
        </a:p>
      </dgm:t>
    </dgm:pt>
    <dgm:pt modelId="{A5E47830-10F2-491C-A695-A6BD9F8583D5}" type="sibTrans" cxnId="{37A09491-79F3-461F-9D1C-D12BAA344992}">
      <dgm:prSet/>
      <dgm:spPr/>
      <dgm:t>
        <a:bodyPr/>
        <a:lstStyle/>
        <a:p>
          <a:endParaRPr lang="en-US"/>
        </a:p>
      </dgm:t>
    </dgm:pt>
    <dgm:pt modelId="{C463ABC4-C6FA-4689-BBCA-1A4792DDBF1D}">
      <dgm:prSet/>
      <dgm:spPr/>
      <dgm:t>
        <a:bodyPr/>
        <a:lstStyle/>
        <a:p>
          <a:r>
            <a:rPr lang="en-US"/>
            <a:t>SMOTE</a:t>
          </a:r>
        </a:p>
      </dgm:t>
    </dgm:pt>
    <dgm:pt modelId="{28FB3B8B-9776-41CB-8137-4D2177F91A2D}" type="parTrans" cxnId="{03BB387B-51DF-43E3-9C18-F1570320E1CD}">
      <dgm:prSet/>
      <dgm:spPr/>
      <dgm:t>
        <a:bodyPr/>
        <a:lstStyle/>
        <a:p>
          <a:endParaRPr lang="en-US"/>
        </a:p>
      </dgm:t>
    </dgm:pt>
    <dgm:pt modelId="{B3AD4698-0B5B-408F-B7B8-C257E24738C0}" type="sibTrans" cxnId="{03BB387B-51DF-43E3-9C18-F1570320E1CD}">
      <dgm:prSet/>
      <dgm:spPr/>
      <dgm:t>
        <a:bodyPr/>
        <a:lstStyle/>
        <a:p>
          <a:endParaRPr lang="en-US"/>
        </a:p>
      </dgm:t>
    </dgm:pt>
    <dgm:pt modelId="{E6D1B600-56FC-4515-886D-18DB27D48E2A}" type="pres">
      <dgm:prSet presAssocID="{441B4B5F-1E5B-4D3B-BF0D-970A07CE43EB}" presName="diagram" presStyleCnt="0">
        <dgm:presLayoutVars>
          <dgm:dir/>
          <dgm:resizeHandles val="exact"/>
        </dgm:presLayoutVars>
      </dgm:prSet>
      <dgm:spPr/>
    </dgm:pt>
    <dgm:pt modelId="{F7177DBC-61EA-4A54-B57F-242C94183C61}" type="pres">
      <dgm:prSet presAssocID="{659ADBAA-5D1E-42F6-A5C4-AE4DA4F3A019}" presName="node" presStyleLbl="node1" presStyleIdx="0" presStyleCnt="3">
        <dgm:presLayoutVars>
          <dgm:bulletEnabled val="1"/>
        </dgm:presLayoutVars>
      </dgm:prSet>
      <dgm:spPr/>
    </dgm:pt>
    <dgm:pt modelId="{3A15549B-8754-4A6F-8896-FBE9921BB22E}" type="pres">
      <dgm:prSet presAssocID="{B03EAA56-AE43-43AB-87B4-1F730F131138}" presName="sibTrans" presStyleCnt="0"/>
      <dgm:spPr/>
    </dgm:pt>
    <dgm:pt modelId="{7DEED803-459C-46E3-9390-5A8ED7C66EC3}" type="pres">
      <dgm:prSet presAssocID="{1079317D-9BEE-4D77-8829-999CCE2421EA}" presName="node" presStyleLbl="node1" presStyleIdx="1" presStyleCnt="3">
        <dgm:presLayoutVars>
          <dgm:bulletEnabled val="1"/>
        </dgm:presLayoutVars>
      </dgm:prSet>
      <dgm:spPr/>
    </dgm:pt>
    <dgm:pt modelId="{764CA611-430A-41F1-ADF0-2B3323C050EC}" type="pres">
      <dgm:prSet presAssocID="{A5E47830-10F2-491C-A695-A6BD9F8583D5}" presName="sibTrans" presStyleCnt="0"/>
      <dgm:spPr/>
    </dgm:pt>
    <dgm:pt modelId="{A04DFD74-986C-4623-908B-6FB16650CBEA}" type="pres">
      <dgm:prSet presAssocID="{C463ABC4-C6FA-4689-BBCA-1A4792DDBF1D}" presName="node" presStyleLbl="node1" presStyleIdx="2" presStyleCnt="3">
        <dgm:presLayoutVars>
          <dgm:bulletEnabled val="1"/>
        </dgm:presLayoutVars>
      </dgm:prSet>
      <dgm:spPr/>
    </dgm:pt>
  </dgm:ptLst>
  <dgm:cxnLst>
    <dgm:cxn modelId="{26553400-6AF0-4201-92E9-E33D579DA3B1}" type="presOf" srcId="{1079317D-9BEE-4D77-8829-999CCE2421EA}" destId="{7DEED803-459C-46E3-9390-5A8ED7C66EC3}" srcOrd="0" destOrd="0" presId="urn:microsoft.com/office/officeart/2005/8/layout/default"/>
    <dgm:cxn modelId="{C9E8AE36-9609-42AC-9B95-D4AF27B1B12D}" type="presOf" srcId="{C463ABC4-C6FA-4689-BBCA-1A4792DDBF1D}" destId="{A04DFD74-986C-4623-908B-6FB16650CBEA}" srcOrd="0" destOrd="0" presId="urn:microsoft.com/office/officeart/2005/8/layout/default"/>
    <dgm:cxn modelId="{03BB387B-51DF-43E3-9C18-F1570320E1CD}" srcId="{441B4B5F-1E5B-4D3B-BF0D-970A07CE43EB}" destId="{C463ABC4-C6FA-4689-BBCA-1A4792DDBF1D}" srcOrd="2" destOrd="0" parTransId="{28FB3B8B-9776-41CB-8137-4D2177F91A2D}" sibTransId="{B3AD4698-0B5B-408F-B7B8-C257E24738C0}"/>
    <dgm:cxn modelId="{37A09491-79F3-461F-9D1C-D12BAA344992}" srcId="{441B4B5F-1E5B-4D3B-BF0D-970A07CE43EB}" destId="{1079317D-9BEE-4D77-8829-999CCE2421EA}" srcOrd="1" destOrd="0" parTransId="{8FF6E08D-77B6-4A5D-8906-890AE9E95173}" sibTransId="{A5E47830-10F2-491C-A695-A6BD9F8583D5}"/>
    <dgm:cxn modelId="{1CD72BB8-5CFD-478A-8AB5-A69591B7184B}" type="presOf" srcId="{659ADBAA-5D1E-42F6-A5C4-AE4DA4F3A019}" destId="{F7177DBC-61EA-4A54-B57F-242C94183C61}" srcOrd="0" destOrd="0" presId="urn:microsoft.com/office/officeart/2005/8/layout/default"/>
    <dgm:cxn modelId="{F066F2ED-5CC5-4CD4-942E-45D81C1B7BFB}" type="presOf" srcId="{441B4B5F-1E5B-4D3B-BF0D-970A07CE43EB}" destId="{E6D1B600-56FC-4515-886D-18DB27D48E2A}" srcOrd="0" destOrd="0" presId="urn:microsoft.com/office/officeart/2005/8/layout/default"/>
    <dgm:cxn modelId="{6A6CE3FC-01F7-4ABB-B50C-100B6D494227}" srcId="{441B4B5F-1E5B-4D3B-BF0D-970A07CE43EB}" destId="{659ADBAA-5D1E-42F6-A5C4-AE4DA4F3A019}" srcOrd="0" destOrd="0" parTransId="{7CACD389-0993-4DB7-B062-E913AEFBAFF6}" sibTransId="{B03EAA56-AE43-43AB-87B4-1F730F131138}"/>
    <dgm:cxn modelId="{2D0B8556-2081-464A-A378-B02399166486}" type="presParOf" srcId="{E6D1B600-56FC-4515-886D-18DB27D48E2A}" destId="{F7177DBC-61EA-4A54-B57F-242C94183C61}" srcOrd="0" destOrd="0" presId="urn:microsoft.com/office/officeart/2005/8/layout/default"/>
    <dgm:cxn modelId="{D24998A3-E6AE-45CD-99ED-41FF5FA4A548}" type="presParOf" srcId="{E6D1B600-56FC-4515-886D-18DB27D48E2A}" destId="{3A15549B-8754-4A6F-8896-FBE9921BB22E}" srcOrd="1" destOrd="0" presId="urn:microsoft.com/office/officeart/2005/8/layout/default"/>
    <dgm:cxn modelId="{2DA68E86-3ABD-4795-BEA6-98CF0CA07BF1}" type="presParOf" srcId="{E6D1B600-56FC-4515-886D-18DB27D48E2A}" destId="{7DEED803-459C-46E3-9390-5A8ED7C66EC3}" srcOrd="2" destOrd="0" presId="urn:microsoft.com/office/officeart/2005/8/layout/default"/>
    <dgm:cxn modelId="{52FBA9BF-09F8-495C-A9D9-7027A2945E2D}" type="presParOf" srcId="{E6D1B600-56FC-4515-886D-18DB27D48E2A}" destId="{764CA611-430A-41F1-ADF0-2B3323C050EC}" srcOrd="3" destOrd="0" presId="urn:microsoft.com/office/officeart/2005/8/layout/default"/>
    <dgm:cxn modelId="{F618CF2C-03C7-4FA5-AF45-0CF84AF0C01F}" type="presParOf" srcId="{E6D1B600-56FC-4515-886D-18DB27D48E2A}" destId="{A04DFD74-986C-4623-908B-6FB16650CBEA}" srcOrd="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E167F-1A87-49CB-AB86-5CFFEEA5A249}">
      <dsp:nvSpPr>
        <dsp:cNvPr id="0" name=""/>
        <dsp:cNvSpPr/>
      </dsp:nvSpPr>
      <dsp:spPr>
        <a:xfrm>
          <a:off x="0" y="664997"/>
          <a:ext cx="2750394" cy="17465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81BBF5-CB90-4A1C-988B-A5A9A03425C7}">
      <dsp:nvSpPr>
        <dsp:cNvPr id="0" name=""/>
        <dsp:cNvSpPr/>
      </dsp:nvSpPr>
      <dsp:spPr>
        <a:xfrm>
          <a:off x="305599" y="955316"/>
          <a:ext cx="2750394" cy="1746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Data Preprocessing</a:t>
          </a:r>
        </a:p>
      </dsp:txBody>
      <dsp:txXfrm>
        <a:off x="356752" y="1006469"/>
        <a:ext cx="2648088" cy="1644194"/>
      </dsp:txXfrm>
    </dsp:sp>
    <dsp:sp modelId="{8AE48650-1BB2-4D09-B6C5-6DDC6BF7A64D}">
      <dsp:nvSpPr>
        <dsp:cNvPr id="0" name=""/>
        <dsp:cNvSpPr/>
      </dsp:nvSpPr>
      <dsp:spPr>
        <a:xfrm>
          <a:off x="3361593" y="664997"/>
          <a:ext cx="2750394" cy="17465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C7F34DB-4468-4E31-9382-5F001A8D27A6}">
      <dsp:nvSpPr>
        <dsp:cNvPr id="0" name=""/>
        <dsp:cNvSpPr/>
      </dsp:nvSpPr>
      <dsp:spPr>
        <a:xfrm>
          <a:off x="3667193" y="955316"/>
          <a:ext cx="2750394" cy="1746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Supervised Paradigm</a:t>
          </a:r>
        </a:p>
      </dsp:txBody>
      <dsp:txXfrm>
        <a:off x="3718346" y="1006469"/>
        <a:ext cx="2648088" cy="1644194"/>
      </dsp:txXfrm>
    </dsp:sp>
    <dsp:sp modelId="{23CF2E6E-0FFF-4438-BBF5-7C9D3CA8FF19}">
      <dsp:nvSpPr>
        <dsp:cNvPr id="0" name=""/>
        <dsp:cNvSpPr/>
      </dsp:nvSpPr>
      <dsp:spPr>
        <a:xfrm>
          <a:off x="6723187" y="664997"/>
          <a:ext cx="2750394" cy="17465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A3DE165-4042-418E-82B6-561851F8F322}">
      <dsp:nvSpPr>
        <dsp:cNvPr id="0" name=""/>
        <dsp:cNvSpPr/>
      </dsp:nvSpPr>
      <dsp:spPr>
        <a:xfrm>
          <a:off x="7028787" y="955316"/>
          <a:ext cx="2750394" cy="1746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Unsupervised Paradigm</a:t>
          </a:r>
        </a:p>
      </dsp:txBody>
      <dsp:txXfrm>
        <a:off x="7079940" y="1006469"/>
        <a:ext cx="2648088" cy="16441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BE1F2-AF77-448D-A212-434B81BD317F}">
      <dsp:nvSpPr>
        <dsp:cNvPr id="0" name=""/>
        <dsp:cNvSpPr/>
      </dsp:nvSpPr>
      <dsp:spPr>
        <a:xfrm>
          <a:off x="1310268" y="0"/>
          <a:ext cx="4694709" cy="23473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Almost 27000 Cotton samples</a:t>
          </a:r>
        </a:p>
      </dsp:txBody>
      <dsp:txXfrm>
        <a:off x="1379020" y="68752"/>
        <a:ext cx="4557205" cy="2209850"/>
      </dsp:txXfrm>
    </dsp:sp>
    <dsp:sp modelId="{DB34B199-EDCD-4411-B5B7-300A743AE5AD}">
      <dsp:nvSpPr>
        <dsp:cNvPr id="0" name=""/>
        <dsp:cNvSpPr/>
      </dsp:nvSpPr>
      <dsp:spPr>
        <a:xfrm>
          <a:off x="1310268" y="2249654"/>
          <a:ext cx="4694709" cy="23473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6000 samples </a:t>
          </a:r>
          <a:r>
            <a:rPr lang="en-US" sz="5100" kern="1200" dirty="0" err="1"/>
            <a:t>fo</a:t>
          </a:r>
          <a:r>
            <a:rPr lang="en-US" sz="5100" kern="1200" dirty="0"/>
            <a:t> Rice</a:t>
          </a:r>
        </a:p>
      </dsp:txBody>
      <dsp:txXfrm>
        <a:off x="1379020" y="2318406"/>
        <a:ext cx="4557205" cy="2209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77DBC-61EA-4A54-B57F-242C94183C61}">
      <dsp:nvSpPr>
        <dsp:cNvPr id="0" name=""/>
        <dsp:cNvSpPr/>
      </dsp:nvSpPr>
      <dsp:spPr>
        <a:xfrm>
          <a:off x="0" y="507367"/>
          <a:ext cx="3055994" cy="18335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Random Over Sampling</a:t>
          </a:r>
        </a:p>
      </dsp:txBody>
      <dsp:txXfrm>
        <a:off x="0" y="507367"/>
        <a:ext cx="3055994" cy="1833596"/>
      </dsp:txXfrm>
    </dsp:sp>
    <dsp:sp modelId="{7DEED803-459C-46E3-9390-5A8ED7C66EC3}">
      <dsp:nvSpPr>
        <dsp:cNvPr id="0" name=""/>
        <dsp:cNvSpPr/>
      </dsp:nvSpPr>
      <dsp:spPr>
        <a:xfrm>
          <a:off x="3361593" y="507367"/>
          <a:ext cx="3055994" cy="18335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Under Sampling</a:t>
          </a:r>
        </a:p>
      </dsp:txBody>
      <dsp:txXfrm>
        <a:off x="3361593" y="507367"/>
        <a:ext cx="3055994" cy="1833596"/>
      </dsp:txXfrm>
    </dsp:sp>
    <dsp:sp modelId="{A04DFD74-986C-4623-908B-6FB16650CBEA}">
      <dsp:nvSpPr>
        <dsp:cNvPr id="0" name=""/>
        <dsp:cNvSpPr/>
      </dsp:nvSpPr>
      <dsp:spPr>
        <a:xfrm>
          <a:off x="6723187" y="507367"/>
          <a:ext cx="3055994" cy="18335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SMOTE</a:t>
          </a:r>
        </a:p>
      </dsp:txBody>
      <dsp:txXfrm>
        <a:off x="6723187" y="507367"/>
        <a:ext cx="3055994" cy="1833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27705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575404"/>
            <a:ext cx="9857014" cy="62160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rt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731EA288-D4C9-4EF3-8369-FFD01D6A5285}" type="datetime8">
              <a:rPr lang="en-PK" smtClean="0"/>
              <a:t>20/12/2024 11:25 pm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8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1785669"/>
            <a:ext cx="9779182" cy="4278702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78D7951-2AC7-48DD-B2CA-867E6555A149}" type="datetime8">
              <a:rPr lang="en-PK" smtClean="0"/>
              <a:t>20/12/2024 11:25 pm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EBCFC05-28F2-ED12-5DAE-0D1A11FE8A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813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487DE67-2E54-8713-8739-3604335870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3235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F5CB428E-3E42-448B-9628-943C0013C1C7}" type="datetime8">
              <a:rPr lang="en-PK" smtClean="0"/>
              <a:t>20/12/2024 11:25 pm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 rot="5400000" flipH="1">
              <a:off x="11258144" y="5924144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794B347-3274-3D51-85DF-420355004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813" y="2020329"/>
            <a:ext cx="3219450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AAFFF32-276A-0586-D4FD-02CA694F31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787" y="2020329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DD55F25-7BEF-26A6-157A-97540EC739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0082" y="2018581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3FBB77E8-15F8-4DD8-8AFB-563B360D7744}" type="datetime8">
              <a:rPr lang="en-PK" smtClean="0"/>
              <a:t>20/12/2024 11:25 pm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57414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7106716-C75A-4342-9153-CADF912207CC}" type="datetime8">
              <a:rPr lang="en-PK" smtClean="0"/>
              <a:t>20/12/2024 11:25 pm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A6C55013-8F78-43BC-A622-C9DEEFEF1AF0}" type="datetime8">
              <a:rPr lang="en-PK" smtClean="0"/>
              <a:t>20/12/2024 11:25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71EB95-DE30-3F1F-F9EC-DA485805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C93BE861-F635-4ACC-B948-55B87790FB59}" type="datetime8">
              <a:rPr lang="en-PK" smtClean="0"/>
              <a:t>20/12/2024 11:25 pm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B58DC11B-A67B-4A77-A7C1-BE0CDB6A816B}" type="datetime8">
              <a:rPr lang="en-PK" smtClean="0"/>
              <a:t>20/12/2024 11:25 pm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4826" y="1071418"/>
            <a:ext cx="7342348" cy="342338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837" y="1071418"/>
            <a:ext cx="1364297" cy="1740788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19153" y="3295278"/>
            <a:ext cx="1364297" cy="1690799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2389" y="4599720"/>
            <a:ext cx="3511550" cy="85364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9EAD454-7F3A-449E-8972-82CA89AFCF5C}" type="datetime8">
              <a:rPr lang="en-PK" smtClean="0"/>
              <a:t>20/12/2024 11:25 pm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F76E36-451C-4A7D-4E26-8AB78D34D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57012" y="-1664"/>
            <a:ext cx="2334989" cy="6859664"/>
            <a:chOff x="9857012" y="-1664"/>
            <a:chExt cx="2334989" cy="685966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B3BC7E-B34F-EF47-B125-1574C548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V="1">
              <a:off x="9499940" y="355410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CBC82D0-4F72-C649-8B7F-D4B087957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10866436" y="1879977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383F23A-D872-2A4C-B386-A9D269BE6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024507" y="-1664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221FFDB-AAE2-5943-97A1-82D66AE0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334091" y="2737752"/>
              <a:ext cx="1380830" cy="13808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E58EEF7-63CA-A845-BAC4-9D3BE0591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H="1">
              <a:off x="10667432" y="5333432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57A4624-D8ED-2E4B-AF8C-00DFA6A72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9857012" y="3651505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F312EF8-91BE-5946-BE31-8CFE107A2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 flipV="1">
              <a:off x="9857013" y="4976359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136526"/>
            <a:ext cx="8401624" cy="1570038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227758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5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223923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0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D74ABBE6-2A3F-4179-A6EB-0E7908292A69}" type="datetime8">
              <a:rPr lang="en-PK" smtClean="0"/>
              <a:t>20/12/2024 11:25 pm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71021"/>
            <a:ext cx="10678142" cy="1635542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068734"/>
            <a:ext cx="904987" cy="90564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47254A0-18C2-44B3-840A-45848F4F71EB}" type="datetime8">
              <a:rPr lang="en-PK" smtClean="0"/>
              <a:t>20/12/2024 11:25 pm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4AB3E206-0DB0-4063-AC32-DAAB016667FD}" type="datetime8">
              <a:rPr lang="en-PK" smtClean="0"/>
              <a:t>20/12/2024 11:25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7" r:id="rId10"/>
    <p:sldLayoutId id="2147483663" r:id="rId11"/>
    <p:sldLayoutId id="2147483664" r:id="rId12"/>
    <p:sldLayoutId id="2147483665" r:id="rId13"/>
    <p:sldLayoutId id="2147483666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57414"/>
          </a:xfrm>
        </p:spPr>
        <p:txBody>
          <a:bodyPr anchor="b">
            <a:normAutofit/>
          </a:bodyPr>
          <a:lstStyle/>
          <a:p>
            <a:r>
              <a:rPr lang="en-US" dirty="0"/>
              <a:t>Machine Learning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Muhammad Sarmad Saleem(411411)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Tayyab Raza (404821) </a:t>
            </a:r>
          </a:p>
          <a:p>
            <a:endParaRPr lang="en-US" dirty="0"/>
          </a:p>
          <a:p>
            <a:r>
              <a:rPr lang="en-US" b="1" dirty="0"/>
              <a:t>Course Instructor: Dr. </a:t>
            </a:r>
            <a:r>
              <a:rPr lang="en-US" b="1" dirty="0" err="1"/>
              <a:t>Moazam</a:t>
            </a:r>
            <a:r>
              <a:rPr lang="en-US" b="1" dirty="0"/>
              <a:t> Fraz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67822-8FBD-E440-D2CE-4A1227DD5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FEBA-E2B1-4493-B68C-A38ECA2D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DA989-5752-3A46-3885-5FB9D624AB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1EA288-D4C9-4EF3-8369-FFD01D6A5285}" type="datetime8">
              <a:rPr lang="en-PK" smtClean="0"/>
              <a:t>20/12/2024 11:25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70274-CA94-26A3-8427-18668A4D4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9457A-9DE4-DCF2-0646-9FAB325BC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BFF17A3-5AC1-02BF-BD9A-EF48F89757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92" y="2470025"/>
            <a:ext cx="2542256" cy="2202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6CA6AE6-EBBC-3729-36B7-D69FFB2C4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314" y="2470025"/>
            <a:ext cx="2611073" cy="2297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3FEFD16-EC70-C105-CE97-555ADFDE49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320200"/>
            <a:ext cx="2698102" cy="2447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4617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11BA-2EE4-D11C-2812-6BFA515D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 Boost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7088-EEB0-691E-4506-E92AFA8B13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1EA288-D4C9-4EF3-8369-FFD01D6A5285}" type="datetime8">
              <a:rPr lang="en-PK" smtClean="0"/>
              <a:t>20/12/2024 11:25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F118B-3F49-9CBE-2B1D-FEFB8AB07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471EF-5B4C-86CB-2628-99C0BD756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2CF2C87-E0B2-27A7-74A6-2A9076F6A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23" y="2654710"/>
            <a:ext cx="2572989" cy="2635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9992A0A-271F-608E-E7C4-3A6CDF1C97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611" y="2712331"/>
            <a:ext cx="2746066" cy="2549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2C44E22-C5C7-2FC5-C8B1-35E8F46D6F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776" y="2654710"/>
            <a:ext cx="3143838" cy="26292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3501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D282-0D1E-78A8-3095-F137A3EC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  <a:br>
              <a:rPr lang="en-US" dirty="0"/>
            </a:b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C2282-D507-F737-2454-1EF837384D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1EA288-D4C9-4EF3-8369-FFD01D6A5285}" type="datetime8">
              <a:rPr lang="en-PK" smtClean="0"/>
              <a:t>20/12/2024 11:25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EAFCF-A1DD-D464-A1A5-968DE88A1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9A5F4-AB9B-328D-E2F3-D27F5C07D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3293A77-223A-C68A-5A23-B9FB966BF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465" y="2622864"/>
            <a:ext cx="2290787" cy="1784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71FD872-90A4-C902-8DBD-CF90FC95D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553" y="2451735"/>
            <a:ext cx="2388411" cy="1986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684E69B-370E-8198-D6AC-512887396C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381557"/>
            <a:ext cx="2661130" cy="2126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272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E0D9-7045-FB31-E0DA-E264239D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EF68E-EAFE-8FAB-381A-805F45AD5DB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1EA288-D4C9-4EF3-8369-FFD01D6A5285}" type="datetime8">
              <a:rPr lang="en-PK" smtClean="0"/>
              <a:t>20/12/2024 11:25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5E31B-2725-B4B6-9E7F-BBAEC76D4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1FEE-5156-BF40-D0E9-157C38CFE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1316EF0-C717-C35C-B797-4B27BB317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125" y="2588223"/>
            <a:ext cx="2255868" cy="2197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7D81518-BA4C-637A-7AE0-86D9D73D30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704" y="2310521"/>
            <a:ext cx="2306809" cy="2475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3B749A8-1EE6-D14D-3A30-EAFDF157B7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379" y="2189427"/>
            <a:ext cx="2385475" cy="2479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4822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FD19-C020-21AD-EF6F-81212118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693B0-3FE2-05AF-DB68-812A1D54F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going through all models accuracy and F1 Score </a:t>
            </a:r>
          </a:p>
          <a:p>
            <a:r>
              <a:rPr lang="en-US" dirty="0"/>
              <a:t>Best model is SVM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ECA0-FBE7-5ADF-0AC7-9BF992BD21E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1EA288-D4C9-4EF3-8369-FFD01D6A5285}" type="datetime8">
              <a:rPr lang="en-PK" smtClean="0"/>
              <a:t>20/12/2024 11:25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E2267-9C22-8490-78CE-90BD2BDB6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1E8FA-DD43-F7ED-D995-6CDCBC8D5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201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3924-622A-EC9B-6C07-92097608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826" y="1071418"/>
            <a:ext cx="7342348" cy="3423380"/>
          </a:xfrm>
        </p:spPr>
        <p:txBody>
          <a:bodyPr anchor="b">
            <a:normAutofit/>
          </a:bodyPr>
          <a:lstStyle/>
          <a:p>
            <a:r>
              <a:rPr lang="en-US" dirty="0"/>
              <a:t>Unsupervised Paradigm</a:t>
            </a:r>
            <a:br>
              <a:rPr lang="en-US" dirty="0"/>
            </a:br>
            <a:endParaRPr lang="en-PK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679827A-CDEA-0CB7-AC71-F14679973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2837" y="1071418"/>
            <a:ext cx="1365250" cy="441483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1EB83D4-DDCB-EB96-23CE-5D7F11F5D9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819153" y="3295278"/>
            <a:ext cx="1364297" cy="1690799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BF104BD-A557-68C5-471E-80996A752E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2389" y="4599720"/>
            <a:ext cx="3511550" cy="85364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2A09E-42DE-8BE8-4F08-503C37C3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31EA288-D4C9-4EF3-8369-FFD01D6A5285}" type="datetime8">
              <a:rPr lang="en-PK" smtClean="0"/>
              <a:pPr>
                <a:spcAft>
                  <a:spcPts val="600"/>
                </a:spcAft>
              </a:pPr>
              <a:t>20/12/2024 11:25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A2B1B-6116-BA87-3460-AD62D234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CAF1D-A59A-9653-0173-2ABC5788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8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3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E18BE-AAD5-F12D-2B0C-CB1BCE6A0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2993-8B46-AACE-9BF2-C5A5E05D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 dirty="0"/>
              <a:t>K mean Clustering</a:t>
            </a:r>
            <a:endParaRPr lang="en-PK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C1B2D25-9407-5DE8-0E8D-AB655C7E4F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6813" y="2023984"/>
            <a:ext cx="4664075" cy="46905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Undersampled</a:t>
            </a:r>
            <a:r>
              <a:rPr lang="en-US" dirty="0"/>
              <a:t>   Data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771CFDD-6AA1-7111-D403-75ADC8FC29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3235" y="2023984"/>
            <a:ext cx="4664075" cy="469051"/>
          </a:xfrm>
        </p:spPr>
        <p:txBody>
          <a:bodyPr/>
          <a:lstStyle/>
          <a:p>
            <a:r>
              <a:rPr lang="en-US" dirty="0"/>
              <a:t>SMOTE based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164CE-C999-1970-29B0-62ABC0E49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31EA288-D4C9-4EF3-8369-FFD01D6A5285}" type="datetime8">
              <a:rPr lang="en-PK" smtClean="0"/>
              <a:pPr>
                <a:spcAft>
                  <a:spcPts val="600"/>
                </a:spcAft>
              </a:pPr>
              <a:t>20/12/2024 11:25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C7B89-A381-FA0B-96B1-1D5FB1A08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64A9A-B058-A4FB-7211-1BC5C1E4A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20" name="Picture 19" descr="A yellow and purple dots&#10;&#10;Description automatically generated">
            <a:extLst>
              <a:ext uri="{FF2B5EF4-FFF2-40B4-BE49-F238E27FC236}">
                <a16:creationId xmlns:a16="http://schemas.microsoft.com/office/drawing/2014/main" id="{C5DCDDE3-543D-6D74-5EF7-5AD063EF9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29" y="2794279"/>
            <a:ext cx="4235392" cy="3463828"/>
          </a:xfrm>
          <a:prstGeom prst="rect">
            <a:avLst/>
          </a:prstGeom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B3E02C07-0B16-BAF1-813A-14B5E80D016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26" name="Picture 25" descr="A yellow and purple blotches&#10;&#10;Description automatically generated">
            <a:extLst>
              <a:ext uri="{FF2B5EF4-FFF2-40B4-BE49-F238E27FC236}">
                <a16:creationId xmlns:a16="http://schemas.microsoft.com/office/drawing/2014/main" id="{C0EA1EBA-389D-AFFC-E137-694B709BB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235" y="2589959"/>
            <a:ext cx="4572607" cy="385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84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AC1C-AD18-3DDD-D54F-0520B45B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Metrics</a:t>
            </a:r>
            <a:endParaRPr lang="en-PK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3DE2B-DE23-FC2E-B4AB-3D674E8F579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CB428E-3E42-448B-9628-943C0013C1C7}" type="datetime8">
              <a:rPr lang="en-PK" smtClean="0"/>
              <a:t>20/12/2024 11:25 pm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F6BC3-9950-271B-920B-F4149DC0A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4BD6E-236D-BA7C-9E98-534ACEA81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5E05DF-B159-5E81-093E-7F762867E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02" y="2722357"/>
            <a:ext cx="10986796" cy="218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67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DBD92-9FC3-BC59-9C75-79A7F19C0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AD28-6EAD-AF94-4446-2720C38E3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 dirty="0"/>
              <a:t>Gaussian Mixture Models</a:t>
            </a:r>
            <a:endParaRPr lang="en-PK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F892BCB-70F3-BFAB-9A7D-990D417976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6813" y="2023984"/>
            <a:ext cx="4664075" cy="469051"/>
          </a:xfrm>
        </p:spPr>
        <p:txBody>
          <a:bodyPr/>
          <a:lstStyle/>
          <a:p>
            <a:r>
              <a:rPr lang="en-US" dirty="0"/>
              <a:t> SMOTE Based Data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094E07B-89C4-6549-6A4D-0CB2FD08EC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3235" y="2023984"/>
            <a:ext cx="4664075" cy="469051"/>
          </a:xfrm>
        </p:spPr>
        <p:txBody>
          <a:bodyPr/>
          <a:lstStyle/>
          <a:p>
            <a:r>
              <a:rPr lang="en-US" dirty="0" err="1"/>
              <a:t>Undersampled</a:t>
            </a:r>
            <a:r>
              <a:rPr lang="en-US" dirty="0"/>
              <a:t>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84FF3-928F-7DAA-C545-5FEE02266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31EA288-D4C9-4EF3-8369-FFD01D6A5285}" type="datetime8">
              <a:rPr lang="en-PK" smtClean="0"/>
              <a:pPr>
                <a:spcAft>
                  <a:spcPts val="600"/>
                </a:spcAft>
              </a:pPr>
              <a:t>20/12/2024 11:25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76DFC-7A54-53CD-9E98-E7198EE72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10365-99D0-43F5-266C-C6E387061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72FEF1-0C16-72A3-D524-7A62C80723E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7DEB8-9753-8B19-7F47-C984F234A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88" y="2813479"/>
            <a:ext cx="4010948" cy="31114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4696E-E9FA-159C-0DB5-797737573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974" y="2706097"/>
            <a:ext cx="4187549" cy="311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70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540D1-698E-1D79-524E-984FC4317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6094-C1D6-D2B6-CA7F-8E04E4DC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GMM Metrics</a:t>
            </a:r>
            <a:endParaRPr lang="en-PK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5766F4-8EAB-D61E-84FC-BDD8C7C053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CB428E-3E42-448B-9628-943C0013C1C7}" type="datetime8">
              <a:rPr lang="en-PK" smtClean="0"/>
              <a:t>20/12/2024 11:25 pm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9C9EE-C247-0905-683E-4529D78FC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26F4B-1E49-B1DB-C122-4CC7F860F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B0EFA-9BB2-9238-86C5-7CB1F4BE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37" y="2698910"/>
            <a:ext cx="9316750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2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 sz="4400" dirty="0"/>
              <a:t>Crop Classification Using NDVI Values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118D-F5CF-9264-E1A0-8E3B7AEC8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1124F5-EB66-4D6D-995A-CE2ED8EDEDE1}" type="datetime8">
              <a:rPr lang="en-PK" smtClean="0"/>
              <a:pPr>
                <a:spcAft>
                  <a:spcPts val="600"/>
                </a:spcAft>
              </a:pPr>
              <a:t>20/12/2024 11:25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D842C6E-45A5-6178-13BC-742EB2123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852129"/>
              </p:ext>
            </p:extLst>
          </p:nvPr>
        </p:nvGraphicFramePr>
        <p:xfrm>
          <a:off x="1167493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F0CB5-0811-8249-17EB-B0C6D59BE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3623-0D6F-BAB4-48D7-59152DD5E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 dirty="0"/>
              <a:t>HIERARICAL CLUSTERING</a:t>
            </a:r>
            <a:endParaRPr lang="en-PK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213938E-A015-BCF9-4083-FA696038FF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6813" y="2023984"/>
            <a:ext cx="4664075" cy="469051"/>
          </a:xfrm>
        </p:spPr>
        <p:txBody>
          <a:bodyPr/>
          <a:lstStyle/>
          <a:p>
            <a:r>
              <a:rPr lang="en-US" dirty="0"/>
              <a:t> SMOTE Based Data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D923042-BA80-45D4-F848-890E737181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3235" y="2023984"/>
            <a:ext cx="4664075" cy="469051"/>
          </a:xfrm>
        </p:spPr>
        <p:txBody>
          <a:bodyPr/>
          <a:lstStyle/>
          <a:p>
            <a:r>
              <a:rPr lang="en-US" dirty="0" err="1"/>
              <a:t>Undersampled</a:t>
            </a:r>
            <a:r>
              <a:rPr lang="en-US" dirty="0"/>
              <a:t>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0E60E-F736-B6EA-8A95-A18153F89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31EA288-D4C9-4EF3-8369-FFD01D6A5285}" type="datetime8">
              <a:rPr lang="en-PK" smtClean="0"/>
              <a:pPr>
                <a:spcAft>
                  <a:spcPts val="600"/>
                </a:spcAft>
              </a:pPr>
              <a:t>20/12/2024 11:25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A5857-BDDC-23AD-1397-D8F647B60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9C4AF-738C-A810-B370-BB92FA1BE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AC92743F-38B9-D5EA-BE27-F23A94BBC9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3" name="Picture 2" descr="A yellow and purple dots&#10;&#10;Description automatically generated">
            <a:extLst>
              <a:ext uri="{FF2B5EF4-FFF2-40B4-BE49-F238E27FC236}">
                <a16:creationId xmlns:a16="http://schemas.microsoft.com/office/drawing/2014/main" id="{4B5EA792-9116-A956-AB19-A32FB5E2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509" y="2940175"/>
            <a:ext cx="4344891" cy="3277174"/>
          </a:xfrm>
          <a:prstGeom prst="rect">
            <a:avLst/>
          </a:prstGeom>
        </p:spPr>
      </p:pic>
      <p:pic>
        <p:nvPicPr>
          <p:cNvPr id="10" name="Picture 9" descr="A purple and yellow blot&#10;&#10;Description automatically generated">
            <a:extLst>
              <a:ext uri="{FF2B5EF4-FFF2-40B4-BE49-F238E27FC236}">
                <a16:creationId xmlns:a16="http://schemas.microsoft.com/office/drawing/2014/main" id="{67A72ABF-E0A1-4053-4090-288AB5710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34" y="2810455"/>
            <a:ext cx="4663440" cy="353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76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09BF5-5E26-F92E-9A9F-1A1186707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277C-931C-DFBD-A08D-F22EDC75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HIERARICAL CLUSTERING Metrics</a:t>
            </a:r>
            <a:endParaRPr lang="en-PK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B0685-0221-0BF1-59A7-5FE49E2183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CB428E-3E42-448B-9628-943C0013C1C7}" type="datetime8">
              <a:rPr lang="en-PK" smtClean="0"/>
              <a:t>20/12/2024 11:25 pm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800B6-6016-8ED2-C51B-5E185740A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1A30E-8878-71AA-2BEB-5070351E9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4CE87F-10B8-73EA-19D5-05717247F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715" y="2502481"/>
            <a:ext cx="8592749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44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25A06-1B65-4258-548B-B3528EC09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0099-C96A-BD6C-5542-98F1CE6C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 dirty="0"/>
              <a:t>DBSCAN Algorithm</a:t>
            </a:r>
            <a:endParaRPr lang="en-PK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5A9F7EF-247D-F017-88B2-22FC93FA95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6813" y="2023984"/>
            <a:ext cx="4664075" cy="469051"/>
          </a:xfrm>
        </p:spPr>
        <p:txBody>
          <a:bodyPr/>
          <a:lstStyle/>
          <a:p>
            <a:r>
              <a:rPr lang="en-US" dirty="0"/>
              <a:t> SMOTE Based Data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1F5A13-B5A6-EC4A-B285-BA78FF4097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3235" y="2023984"/>
            <a:ext cx="4664075" cy="469051"/>
          </a:xfrm>
        </p:spPr>
        <p:txBody>
          <a:bodyPr/>
          <a:lstStyle/>
          <a:p>
            <a:r>
              <a:rPr lang="en-US" dirty="0" err="1"/>
              <a:t>Undersampled</a:t>
            </a:r>
            <a:r>
              <a:rPr lang="en-US" dirty="0"/>
              <a:t>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7610C-7808-68D0-6D28-B612D7BAE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31EA288-D4C9-4EF3-8369-FFD01D6A5285}" type="datetime8">
              <a:rPr lang="en-PK" smtClean="0"/>
              <a:pPr>
                <a:spcAft>
                  <a:spcPts val="600"/>
                </a:spcAft>
              </a:pPr>
              <a:t>20/12/2024 11:25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DAE45-64DC-F0FE-CE7F-053338D3E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4727-F7F0-43F5-C7DA-071029349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07708671-C046-3F53-26B0-506E555469E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7" name="Picture 6" descr="A screen shot of a diagram&#10;&#10;Description automatically generated">
            <a:extLst>
              <a:ext uri="{FF2B5EF4-FFF2-40B4-BE49-F238E27FC236}">
                <a16:creationId xmlns:a16="http://schemas.microsoft.com/office/drawing/2014/main" id="{E919E604-2FA3-092E-1DE8-E9AB7A50F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235" y="2535819"/>
            <a:ext cx="3952640" cy="3239364"/>
          </a:xfrm>
          <a:prstGeom prst="rect">
            <a:avLst/>
          </a:prstGeom>
        </p:spPr>
      </p:pic>
      <p:pic>
        <p:nvPicPr>
          <p:cNvPr id="8" name="Picture 7" descr="A yellow and purple dot&#10;&#10;Description automatically generated">
            <a:extLst>
              <a:ext uri="{FF2B5EF4-FFF2-40B4-BE49-F238E27FC236}">
                <a16:creationId xmlns:a16="http://schemas.microsoft.com/office/drawing/2014/main" id="{05B3F22D-73A0-C1BD-DB98-46723DBB5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25" y="2535819"/>
            <a:ext cx="4085410" cy="317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79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6112E-DD57-6887-AA51-E35DB3963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D440-21AB-1F86-F241-04EA3F3D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HIERARICAL CLUSTERING Metrics</a:t>
            </a:r>
            <a:endParaRPr lang="en-PK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D4D50-B10B-DD19-EFED-AF1E14A677C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CB428E-3E42-448B-9628-943C0013C1C7}" type="datetime8">
              <a:rPr lang="en-PK" smtClean="0"/>
              <a:t>20/12/2024 11:25 pm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C2334-A266-0197-9F14-E7DD7E465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794F3-4672-960A-8C6A-7C8541853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07440-FA24-40C7-56EE-419040E20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39" y="2268486"/>
            <a:ext cx="8373644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02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D48B-D26B-8028-E5EC-38F5618B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3E545-5D65-4159-9FE6-C7717157A7F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268963" y="1920875"/>
            <a:ext cx="9779182" cy="4311974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PK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Best Overall Performance:</a:t>
            </a:r>
            <a:r>
              <a:rPr lang="en-PK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The </a:t>
            </a:r>
            <a:r>
              <a:rPr lang="en-PK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Undersampled</a:t>
            </a:r>
            <a:r>
              <a:rPr lang="en-PK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dataset consistently outperforms the </a:t>
            </a:r>
            <a:r>
              <a:rPr lang="en-PK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SMOTE</a:t>
            </a:r>
            <a:r>
              <a:rPr lang="en-PK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dataset across all algorithms, with PCA applied in most cases yielding the best results.</a:t>
            </a:r>
            <a:endParaRPr lang="en-P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PK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K-Means &amp; Gaussian Mixture Models</a:t>
            </a:r>
            <a:r>
              <a:rPr lang="en-PK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show high performance with </a:t>
            </a:r>
            <a:r>
              <a:rPr lang="en-PK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cluster purity</a:t>
            </a:r>
            <a:r>
              <a:rPr lang="en-PK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values close to 0.78, with PCA further improving clustering cohesion.</a:t>
            </a:r>
            <a:endParaRPr lang="en-P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PK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DBSCAN</a:t>
            </a:r>
            <a:r>
              <a:rPr lang="en-PK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delivers an exceptional </a:t>
            </a:r>
            <a:r>
              <a:rPr lang="en-PK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cluster purity</a:t>
            </a:r>
            <a:r>
              <a:rPr lang="en-PK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of </a:t>
            </a:r>
            <a:r>
              <a:rPr lang="en-PK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0.8560</a:t>
            </a:r>
            <a:r>
              <a:rPr lang="en-PK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with the </a:t>
            </a:r>
            <a:r>
              <a:rPr lang="en-PK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undersampled</a:t>
            </a:r>
            <a:r>
              <a:rPr lang="en-PK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dataset</a:t>
            </a:r>
            <a:r>
              <a:rPr lang="en-PK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and PCA, marking it as the top performer in terms of cluster purity.</a:t>
            </a:r>
            <a:endParaRPr lang="en-P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K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Hierarchical Clustering</a:t>
            </a:r>
            <a:r>
              <a:rPr lang="en-PK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also performs well with the </a:t>
            </a:r>
            <a:r>
              <a:rPr lang="en-PK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undersampled</a:t>
            </a:r>
            <a:r>
              <a:rPr lang="en-PK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dataset</a:t>
            </a:r>
            <a:r>
              <a:rPr lang="en-PK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showing strong results with </a:t>
            </a:r>
            <a:r>
              <a:rPr lang="en-PK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cluster purity = 0.7700</a:t>
            </a:r>
            <a:r>
              <a:rPr lang="en-PK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K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According to results we can give the DBSCAN highest model performer but in terms of  analytics if we see the original  labelled mapping K means and Gaussian are regarded as best performer in this regard.</a:t>
            </a:r>
            <a:endParaRPr lang="en-PK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PK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PK" sz="18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A7EF5-7B0A-45D9-4442-19926FE7D5B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CB428E-3E42-448B-9628-943C0013C1C7}" type="datetime8">
              <a:rPr lang="en-PK" smtClean="0"/>
              <a:t>20/12/2024 11:25 pm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27046-20EE-577C-561C-01036C155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9082B-644D-35F8-9113-CA9C224F1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58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5741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F201-3F76-2FF6-54B2-23683232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0"/>
            <a:ext cx="9779183" cy="1706563"/>
          </a:xfrm>
        </p:spPr>
        <p:txBody>
          <a:bodyPr anchor="b">
            <a:normAutofit/>
          </a:bodyPr>
          <a:lstStyle/>
          <a:p>
            <a:r>
              <a:rPr lang="en-US" dirty="0"/>
              <a:t>Data Preprocessing</a:t>
            </a:r>
            <a:br>
              <a:rPr lang="en-US" dirty="0"/>
            </a:b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97B61-7CFA-6DA6-FF27-FF07B94D5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7106716-C75A-4342-9153-CADF912207CC}" type="datetime8">
              <a:rPr lang="en-PK" smtClean="0"/>
              <a:pPr>
                <a:spcAft>
                  <a:spcPts val="600"/>
                </a:spcAft>
              </a:pPr>
              <a:t>20/12/2024 11:25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46B1-F249-027E-0820-42C63C648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C48DA-770C-8E85-6FD4-901C4C444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518C08D-DAFD-285D-EDBD-1A53D226D7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018" y="2709921"/>
            <a:ext cx="2919612" cy="2064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screenshot of a calendar&#10;&#10;Description automatically generated">
            <a:extLst>
              <a:ext uri="{FF2B5EF4-FFF2-40B4-BE49-F238E27FC236}">
                <a16:creationId xmlns:a16="http://schemas.microsoft.com/office/drawing/2014/main" id="{7E2A5010-711A-F277-101C-091F62CFB2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87" y="2709920"/>
            <a:ext cx="3519116" cy="2064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172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5F97-22C8-3A4D-E0EC-6664FC13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 dirty="0"/>
              <a:t>Data Imbalance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4B12-F601-53A6-31A0-470BD0ABE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78D7951-2AC7-48DD-B2CA-867E6555A149}" type="datetime8">
              <a:rPr lang="en-PK" smtClean="0"/>
              <a:pPr>
                <a:spcAft>
                  <a:spcPts val="600"/>
                </a:spcAft>
              </a:pPr>
              <a:t>20/12/2024 11:25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23C35-9283-29BD-74DA-560CB64EC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A0776-57EB-389B-04EE-0CEC4D9DB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6F53573-CEAD-AD7D-15BB-17795C6FF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659108"/>
              </p:ext>
            </p:extLst>
          </p:nvPr>
        </p:nvGraphicFramePr>
        <p:xfrm>
          <a:off x="-244151" y="1941903"/>
          <a:ext cx="10565675" cy="4597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graph of a crop type&#10;&#10;Description automatically generated with medium confidence">
            <a:extLst>
              <a:ext uri="{FF2B5EF4-FFF2-40B4-BE49-F238E27FC236}">
                <a16:creationId xmlns:a16="http://schemas.microsoft.com/office/drawing/2014/main" id="{4242B27B-652E-6368-1DED-0B2AA35CB29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735" y="2426887"/>
            <a:ext cx="3069251" cy="24351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612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D1B9-0EE7-901E-6BEB-698CCF58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 dirty="0"/>
              <a:t>Data Balance</a:t>
            </a:r>
            <a:br>
              <a:rPr lang="en-US" dirty="0"/>
            </a:b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6E70A-18C8-8539-4856-59E52994C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7106716-C75A-4342-9153-CADF912207CC}" type="datetime8">
              <a:rPr lang="en-PK" smtClean="0"/>
              <a:pPr>
                <a:spcAft>
                  <a:spcPts val="600"/>
                </a:spcAft>
              </a:pPr>
              <a:t>20/12/2024 11:25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E4396-888E-0F7D-501E-7ADBB7A40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A86DD-8183-29DE-A832-30230459B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B3882FC-8283-5730-12DE-296275A339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525454"/>
              </p:ext>
            </p:extLst>
          </p:nvPr>
        </p:nvGraphicFramePr>
        <p:xfrm>
          <a:off x="1568710" y="1352775"/>
          <a:ext cx="9779182" cy="2848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graph of a crop type&#10;&#10;Description automatically generated with medium confidence">
            <a:extLst>
              <a:ext uri="{FF2B5EF4-FFF2-40B4-BE49-F238E27FC236}">
                <a16:creationId xmlns:a16="http://schemas.microsoft.com/office/drawing/2014/main" id="{60CE8BCE-EDFF-F0AA-D2EF-ABB9F0E8B7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843" y="4081059"/>
            <a:ext cx="3840480" cy="2095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4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B537-50CC-399E-C8E0-0EDFE747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4557-6BD7-B455-C776-E4178B943CE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1EA288-D4C9-4EF3-8369-FFD01D6A5285}" type="datetime8">
              <a:rPr lang="en-PK" smtClean="0"/>
              <a:t>20/12/2024 11:25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31970-0C31-F750-AB17-3E719C3FC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8D5AA-3582-0534-EE15-156F276FE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081913-A96F-1744-7E2A-4E9521D0E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15" y="1878182"/>
            <a:ext cx="9644743" cy="364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4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037F-195B-21D5-ED4A-587F29FB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br>
              <a:rPr lang="en-US" dirty="0"/>
            </a:br>
            <a:endParaRPr lang="en-P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F20780-8E99-B291-0B8B-B453FC409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572" y="1985761"/>
            <a:ext cx="4010585" cy="288647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A98D5-13AF-14C9-074B-EADFC8A3747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1EA288-D4C9-4EF3-8369-FFD01D6A5285}" type="datetime8">
              <a:rPr lang="en-PK" smtClean="0"/>
              <a:t>20/12/2024 11:25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A6886-3823-A63C-8BBE-40B7065DE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81C44-1D92-B1B8-D54A-E1CA5C7BE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10E06C-2B65-D256-E69D-2F18C2A6E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559" y="2312721"/>
            <a:ext cx="5654853" cy="211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1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5053-BABA-5C61-0A37-5B3F7E6C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Removal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E410F-588E-CCD5-0916-A5FA27FCB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Outliers removal happened through Z score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EC92A-0721-41F7-10F2-66D487A3209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1EA288-D4C9-4EF3-8369-FFD01D6A5285}" type="datetime8">
              <a:rPr lang="en-PK" smtClean="0"/>
              <a:t>20/12/2024 11:25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8FF44-1110-08E3-7242-C7D544873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B7112-EDEF-74EA-00A7-09D07DF37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88F5C48F-E87D-B506-8E9C-817635B711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93" y="3429000"/>
            <a:ext cx="5229341" cy="237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EF8A290D-F7A5-2E02-937D-CB69849B88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125" y="3429000"/>
            <a:ext cx="4369617" cy="2216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918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7429-F6E6-69B9-5CFA-123FBAA3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826" y="1071418"/>
            <a:ext cx="7342348" cy="3423380"/>
          </a:xfrm>
        </p:spPr>
        <p:txBody>
          <a:bodyPr anchor="b">
            <a:normAutofit/>
          </a:bodyPr>
          <a:lstStyle/>
          <a:p>
            <a:r>
              <a:rPr lang="en-US" dirty="0"/>
              <a:t>Supervised Paradigm</a:t>
            </a:r>
            <a:br>
              <a:rPr lang="en-US" dirty="0"/>
            </a:br>
            <a:endParaRPr lang="en-PK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7417154-F65F-67ED-FA6E-0D9486D3F4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2837" y="1071418"/>
            <a:ext cx="1365250" cy="441483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6E94A39-4667-5782-84BF-72E9D481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819153" y="3295278"/>
            <a:ext cx="1364297" cy="16907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661313C-3148-775D-32FE-F40EF64F07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2389" y="4599720"/>
            <a:ext cx="3511550" cy="8536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B05CA-035D-F2BD-CAF3-6DB2B12B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31EA288-D4C9-4EF3-8369-FFD01D6A5285}" type="datetime8">
              <a:rPr lang="en-PK" smtClean="0"/>
              <a:pPr>
                <a:spcAft>
                  <a:spcPts val="600"/>
                </a:spcAft>
              </a:pPr>
              <a:t>20/12/2024 11:25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5068F-213D-BA6F-FBF9-B7A33E4C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23315-05AC-FC1F-EA11-856327A4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8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3808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_Win32_SL_v3" id="{4076E796-F1D4-4536-92F3-AFC92AB14B6B}" vid="{57967FCE-8768-4968-B994-8B7812D48F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25C03C-2AB9-472A-B845-6A8AF27BB7F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A3ACD8C-D672-4B38-852F-3C3D35FA49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8D935D-389D-40E1-8AE8-5A46931C4EC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322</TotalTime>
  <Words>372</Words>
  <Application>Microsoft Office PowerPoint</Application>
  <PresentationFormat>Widescreen</PresentationFormat>
  <Paragraphs>127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Aptos</vt:lpstr>
      <vt:lpstr>Arial</vt:lpstr>
      <vt:lpstr>Calibri</vt:lpstr>
      <vt:lpstr>Symbol</vt:lpstr>
      <vt:lpstr>Tenorite</vt:lpstr>
      <vt:lpstr>Times New Roman</vt:lpstr>
      <vt:lpstr>Custom</vt:lpstr>
      <vt:lpstr>Machine Learning Project </vt:lpstr>
      <vt:lpstr>Crop Classification Using NDVI Values </vt:lpstr>
      <vt:lpstr>Data Preprocessing </vt:lpstr>
      <vt:lpstr>Data Imbalance</vt:lpstr>
      <vt:lpstr>Data Balance </vt:lpstr>
      <vt:lpstr>SMOTE</vt:lpstr>
      <vt:lpstr>Scaling </vt:lpstr>
      <vt:lpstr>Outliers Removal </vt:lpstr>
      <vt:lpstr>Supervised Paradigm </vt:lpstr>
      <vt:lpstr>Random Forest</vt:lpstr>
      <vt:lpstr>XG Boost</vt:lpstr>
      <vt:lpstr>Bagging </vt:lpstr>
      <vt:lpstr>SVM</vt:lpstr>
      <vt:lpstr>Best Model</vt:lpstr>
      <vt:lpstr>Unsupervised Paradigm </vt:lpstr>
      <vt:lpstr>K mean Clustering</vt:lpstr>
      <vt:lpstr>K Means Metrics</vt:lpstr>
      <vt:lpstr>Gaussian Mixture Models</vt:lpstr>
      <vt:lpstr>GMM Metrics</vt:lpstr>
      <vt:lpstr>HIERARICAL CLUSTERING</vt:lpstr>
      <vt:lpstr>HIERARICAL CLUSTERING Metrics</vt:lpstr>
      <vt:lpstr>DBSCAN Algorithm</vt:lpstr>
      <vt:lpstr>HIERARICAL CLUSTERING Metrics</vt:lpstr>
      <vt:lpstr>Model Evaluation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Project Proposal Defence</dc:title>
  <dc:creator>Muhammad Sarmad Saleem</dc:creator>
  <cp:lastModifiedBy>Muhammad Sarmad Saleem</cp:lastModifiedBy>
  <cp:revision>50</cp:revision>
  <dcterms:created xsi:type="dcterms:W3CDTF">2023-10-17T17:18:18Z</dcterms:created>
  <dcterms:modified xsi:type="dcterms:W3CDTF">2024-12-20T18:28:59Z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