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4" r:id="rId8"/>
    <p:sldId id="276" r:id="rId9"/>
    <p:sldId id="275" r:id="rId10"/>
    <p:sldId id="279" r:id="rId11"/>
    <p:sldId id="280" r:id="rId12"/>
    <p:sldId id="269" r:id="rId13"/>
    <p:sldId id="261" r:id="rId14"/>
    <p:sldId id="278" r:id="rId15"/>
    <p:sldId id="277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542015/how-to-add-a-mouse-doubleclick-event-listener-to-the-cells-of-a-listview-in-java" TargetMode="External"/><Relationship Id="rId2" Type="http://schemas.openxmlformats.org/officeDocument/2006/relationships/hyperlink" Target="http://java-buddy.blogspot.com/2013/01/use-javafx-filechooser-to-open-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romie1995/contact-management-system-phone-book-management-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Contact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193636" cy="3657600"/>
          </a:xfrm>
        </p:spPr>
        <p:txBody>
          <a:bodyPr>
            <a:normAutofit/>
          </a:bodyPr>
          <a:lstStyle/>
          <a:p>
            <a:r>
              <a:rPr lang="en-US" dirty="0"/>
              <a:t>Course: data structures</a:t>
            </a:r>
          </a:p>
          <a:p>
            <a:endParaRPr lang="en-US" dirty="0"/>
          </a:p>
          <a:p>
            <a:r>
              <a:rPr lang="en-US" dirty="0"/>
              <a:t>Group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Sarmed AHMED USMANI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Syed Bilal fahim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Syed Nameer Ali</a:t>
            </a:r>
          </a:p>
          <a:p>
            <a:endParaRPr lang="en-US" dirty="0"/>
          </a:p>
          <a:p>
            <a:r>
              <a:rPr lang="en-US" dirty="0"/>
              <a:t>Instructor: Dr. Quratulain Nizamuddin Rajput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C5A95AD5-E4A0-4B39-81D4-DDC8DCA5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1" y="0"/>
            <a:ext cx="281781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"/>
            <a:ext cx="10360501" cy="1223963"/>
          </a:xfrm>
        </p:spPr>
        <p:txBody>
          <a:bodyPr/>
          <a:lstStyle/>
          <a:p>
            <a:r>
              <a:rPr lang="en-US" dirty="0"/>
              <a:t>JavaFX Controllers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5612" y="1287463"/>
            <a:ext cx="5082740" cy="914400"/>
          </a:xfrm>
        </p:spPr>
        <p:txBody>
          <a:bodyPr/>
          <a:lstStyle/>
          <a:p>
            <a:r>
              <a:rPr lang="en-US" dirty="0"/>
              <a:t>Newcontact Class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5613" y="2234883"/>
            <a:ext cx="5841948" cy="3454400"/>
          </a:xfrm>
        </p:spPr>
        <p:txBody>
          <a:bodyPr/>
          <a:lstStyle/>
          <a:p>
            <a:r>
              <a:rPr lang="en-US" dirty="0"/>
              <a:t>Addcontactlinkedlist() method for storing input data in variables.</a:t>
            </a:r>
          </a:p>
          <a:p>
            <a:r>
              <a:rPr lang="en-US" dirty="0"/>
              <a:t>Clearfeilds() for clearing all textarea.</a:t>
            </a:r>
          </a:p>
          <a:p>
            <a:r>
              <a:rPr lang="en-US" dirty="0"/>
              <a:t>Addchangesscene() for displaying message for contact saving.</a:t>
            </a:r>
          </a:p>
          <a:p>
            <a:r>
              <a:rPr lang="en-US" dirty="0"/>
              <a:t>Cancelnewcontact() for going to contactmain UI.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87463"/>
            <a:ext cx="5082740" cy="914400"/>
          </a:xfrm>
        </p:spPr>
        <p:txBody>
          <a:bodyPr/>
          <a:lstStyle/>
          <a:p>
            <a:r>
              <a:rPr lang="en-US" dirty="0"/>
              <a:t>Contactmain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46877" y="2234883"/>
            <a:ext cx="5841948" cy="3454400"/>
          </a:xfrm>
        </p:spPr>
        <p:txBody>
          <a:bodyPr/>
          <a:lstStyle/>
          <a:p>
            <a:r>
              <a:rPr lang="en-US" dirty="0"/>
              <a:t>Addnewcontact() for displaying newcontact UI.</a:t>
            </a:r>
          </a:p>
          <a:p>
            <a:r>
              <a:rPr lang="en-US" dirty="0"/>
              <a:t>Totalcontact() for totalcontacts count display.</a:t>
            </a:r>
          </a:p>
          <a:p>
            <a:r>
              <a:rPr lang="en-US" dirty="0"/>
              <a:t>Searchcontact() searching algorithm for searching contact through contact list.</a:t>
            </a:r>
          </a:p>
          <a:p>
            <a:r>
              <a:rPr lang="en-US" dirty="0"/>
              <a:t>Initialize methods for handling clicks prompt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0480"/>
            <a:ext cx="10360501" cy="1223963"/>
          </a:xfrm>
        </p:spPr>
        <p:txBody>
          <a:bodyPr/>
          <a:lstStyle/>
          <a:p>
            <a:r>
              <a:rPr lang="en-US" dirty="0"/>
              <a:t>JavaFX Controllers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05612" y="1287463"/>
            <a:ext cx="5082740" cy="914400"/>
          </a:xfrm>
        </p:spPr>
        <p:txBody>
          <a:bodyPr/>
          <a:lstStyle/>
          <a:p>
            <a:r>
              <a:rPr lang="en-US" dirty="0"/>
              <a:t>editcontact Class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5613" y="2234883"/>
            <a:ext cx="5841948" cy="3454400"/>
          </a:xfrm>
        </p:spPr>
        <p:txBody>
          <a:bodyPr/>
          <a:lstStyle/>
          <a:p>
            <a:r>
              <a:rPr lang="en-US" dirty="0"/>
              <a:t>setInfo() method for again storing the contact information.</a:t>
            </a:r>
          </a:p>
          <a:p>
            <a:r>
              <a:rPr lang="en-US" dirty="0"/>
              <a:t>canceledit() for canceling the editing process and staying with preexisting information.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496644" y="1287463"/>
            <a:ext cx="5082740" cy="914400"/>
          </a:xfrm>
        </p:spPr>
        <p:txBody>
          <a:bodyPr/>
          <a:lstStyle/>
          <a:p>
            <a:r>
              <a:rPr lang="en-US" dirty="0"/>
              <a:t>Contactview Class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46877" y="2234883"/>
            <a:ext cx="5841948" cy="3454400"/>
          </a:xfrm>
        </p:spPr>
        <p:txBody>
          <a:bodyPr/>
          <a:lstStyle/>
          <a:p>
            <a:r>
              <a:rPr lang="en-US" dirty="0"/>
              <a:t>setInfo() method for displaying info on the new gui.</a:t>
            </a:r>
          </a:p>
          <a:p>
            <a:r>
              <a:rPr lang="en-US" dirty="0"/>
              <a:t>imagev() for displaying image of the contact on the gui.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FA93-4D14-491B-85B8-8329E0F2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D785-9BC4-4C6C-B162-57C9E05D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File chooser for image: </a:t>
            </a:r>
            <a:r>
              <a:rPr lang="en-US" dirty="0">
                <a:hlinkClick r:id="rId2"/>
              </a:rPr>
              <a:t>http://java-buddy.blogspot.com/2013/01/use-javafx-filechooser-to-open-image.html</a:t>
            </a:r>
            <a:endParaRPr lang="en-US" dirty="0"/>
          </a:p>
          <a:p>
            <a:r>
              <a:rPr lang="en-US" dirty="0"/>
              <a:t>Double Click listener for listView: </a:t>
            </a:r>
            <a:r>
              <a:rPr lang="en-US" dirty="0">
                <a:hlinkClick r:id="rId3"/>
              </a:rPr>
              <a:t>https://stackoverflow.com/questions/22542015/how-to-add-a-mouse-doubleclick-event-listener-to-the-cells-of-a-listview-in-java</a:t>
            </a:r>
            <a:endParaRPr lang="en-US" dirty="0"/>
          </a:p>
          <a:p>
            <a:r>
              <a:rPr lang="en-US" dirty="0"/>
              <a:t>Communities references given above: </a:t>
            </a:r>
            <a:r>
              <a:rPr lang="en-US" dirty="0">
                <a:hlinkClick r:id="rId4"/>
              </a:rPr>
              <a:t>https://www.slideshare.net/romie1995/contact-management-system-phone-book-management-system</a:t>
            </a:r>
            <a:r>
              <a:rPr lang="en-US" dirty="0"/>
              <a:t> on slide 15.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standard information about the contacts.</a:t>
            </a:r>
          </a:p>
          <a:p>
            <a:r>
              <a:rPr lang="en-US" dirty="0"/>
              <a:t>Saving, deleting, editing, searching, viewing of contacts and displaying them on contact list.</a:t>
            </a:r>
          </a:p>
          <a:p>
            <a:r>
              <a:rPr lang="en-US" dirty="0"/>
              <a:t>Contact Picture can also be saved.</a:t>
            </a:r>
          </a:p>
          <a:p>
            <a:r>
              <a:rPr lang="en-US" dirty="0"/>
              <a:t>JavaFX was used in making of the GUI.</a:t>
            </a:r>
          </a:p>
          <a:p>
            <a:r>
              <a:rPr lang="en-US" dirty="0"/>
              <a:t>Is used in Business and different elite express communities e.g., Bitrix24, ProsperWorks and pobuca.</a:t>
            </a:r>
          </a:p>
          <a:p>
            <a:r>
              <a:rPr lang="en-US" dirty="0"/>
              <a:t>For controlling and handling data with security and ease of access.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Choosing Linked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addition, deletion and viewing of contacts.</a:t>
            </a:r>
          </a:p>
          <a:p>
            <a:r>
              <a:rPr lang="en-US" dirty="0"/>
              <a:t>Smooth editing in existing contact.</a:t>
            </a:r>
          </a:p>
          <a:p>
            <a:r>
              <a:rPr lang="en-US" dirty="0"/>
              <a:t>Resizable at run time.</a:t>
            </a:r>
          </a:p>
          <a:p>
            <a:r>
              <a:rPr lang="en-US" dirty="0"/>
              <a:t>Methods can be implemented iteratively.</a:t>
            </a:r>
          </a:p>
          <a:p>
            <a:r>
              <a:rPr lang="en-US" dirty="0"/>
              <a:t>Searching of the list was cumbersome but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3DB-8D69-4F34-B46D-4192DA36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 Store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57689-316B-4C30-91ED-A4C5592DC585}"/>
              </a:ext>
            </a:extLst>
          </p:cNvPr>
          <p:cNvSpPr/>
          <p:nvPr/>
        </p:nvSpPr>
        <p:spPr>
          <a:xfrm>
            <a:off x="2284418" y="2514600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F0EF61-C65C-4B9A-B0AC-A2C3CE4FABA2}"/>
              </a:ext>
            </a:extLst>
          </p:cNvPr>
          <p:cNvCxnSpPr/>
          <p:nvPr/>
        </p:nvCxnSpPr>
        <p:spPr>
          <a:xfrm flipH="1">
            <a:off x="3180522" y="2514600"/>
            <a:ext cx="18290" cy="3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11AB7E-2192-4878-AD81-00CA9E898200}"/>
              </a:ext>
            </a:extLst>
          </p:cNvPr>
          <p:cNvCxnSpPr>
            <a:cxnSpLocks/>
          </p:cNvCxnSpPr>
          <p:nvPr/>
        </p:nvCxnSpPr>
        <p:spPr>
          <a:xfrm>
            <a:off x="3198812" y="2514600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41E49-BF00-41B7-8F73-2D297864112B}"/>
              </a:ext>
            </a:extLst>
          </p:cNvPr>
          <p:cNvCxnSpPr>
            <a:cxnSpLocks/>
          </p:cNvCxnSpPr>
          <p:nvPr/>
        </p:nvCxnSpPr>
        <p:spPr>
          <a:xfrm>
            <a:off x="3942518" y="2853358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84F9EA-0FDB-4AF1-90D8-1C38808B2737}"/>
              </a:ext>
            </a:extLst>
          </p:cNvPr>
          <p:cNvCxnSpPr/>
          <p:nvPr/>
        </p:nvCxnSpPr>
        <p:spPr>
          <a:xfrm>
            <a:off x="4722811" y="2514600"/>
            <a:ext cx="0" cy="381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E6D191-005C-4A74-9A5D-348D354A1D71}"/>
              </a:ext>
            </a:extLst>
          </p:cNvPr>
          <p:cNvSpPr txBox="1"/>
          <p:nvPr/>
        </p:nvSpPr>
        <p:spPr>
          <a:xfrm flipH="1">
            <a:off x="2323406" y="2606816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F8C9E-A8EF-4D67-A247-1C3EC7CD9D41}"/>
              </a:ext>
            </a:extLst>
          </p:cNvPr>
          <p:cNvSpPr txBox="1"/>
          <p:nvPr/>
        </p:nvSpPr>
        <p:spPr>
          <a:xfrm>
            <a:off x="303212" y="1784746"/>
            <a:ext cx="1066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  list:          1                            2                               3 and so 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D0425-8EC6-42D1-835B-7B181AB22C71}"/>
              </a:ext>
            </a:extLst>
          </p:cNvPr>
          <p:cNvCxnSpPr>
            <a:cxnSpLocks/>
          </p:cNvCxnSpPr>
          <p:nvPr/>
        </p:nvCxnSpPr>
        <p:spPr>
          <a:xfrm>
            <a:off x="2817812" y="3241812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FE691D-FB00-46A4-83E2-8C513C6A28A8}"/>
              </a:ext>
            </a:extLst>
          </p:cNvPr>
          <p:cNvSpPr txBox="1"/>
          <p:nvPr/>
        </p:nvSpPr>
        <p:spPr>
          <a:xfrm>
            <a:off x="2266265" y="3730166"/>
            <a:ext cx="28193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Contacts class: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Organization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84AE7-5236-4B97-A660-D047954E09CE}"/>
              </a:ext>
            </a:extLst>
          </p:cNvPr>
          <p:cNvSpPr/>
          <p:nvPr/>
        </p:nvSpPr>
        <p:spPr>
          <a:xfrm>
            <a:off x="4804049" y="2506947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CCFDAB-8469-49C7-B1F9-707AFB8AE379}"/>
              </a:ext>
            </a:extLst>
          </p:cNvPr>
          <p:cNvCxnSpPr>
            <a:cxnSpLocks/>
          </p:cNvCxnSpPr>
          <p:nvPr/>
        </p:nvCxnSpPr>
        <p:spPr>
          <a:xfrm>
            <a:off x="5718443" y="2506947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F38F45-BE21-4007-9734-8F591880A188}"/>
              </a:ext>
            </a:extLst>
          </p:cNvPr>
          <p:cNvCxnSpPr>
            <a:cxnSpLocks/>
          </p:cNvCxnSpPr>
          <p:nvPr/>
        </p:nvCxnSpPr>
        <p:spPr>
          <a:xfrm>
            <a:off x="6462149" y="2845705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071560-F604-4E0B-9437-F24E2FB5A2A4}"/>
              </a:ext>
            </a:extLst>
          </p:cNvPr>
          <p:cNvSpPr txBox="1"/>
          <p:nvPr/>
        </p:nvSpPr>
        <p:spPr>
          <a:xfrm flipH="1">
            <a:off x="4843037" y="2599163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6ED01-58B0-4C5B-BAFA-DF5057E90284}"/>
              </a:ext>
            </a:extLst>
          </p:cNvPr>
          <p:cNvCxnSpPr>
            <a:cxnSpLocks/>
          </p:cNvCxnSpPr>
          <p:nvPr/>
        </p:nvCxnSpPr>
        <p:spPr>
          <a:xfrm>
            <a:off x="5337443" y="3234159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65DEC-4C4B-40DD-88C3-250B67649C31}"/>
              </a:ext>
            </a:extLst>
          </p:cNvPr>
          <p:cNvSpPr/>
          <p:nvPr/>
        </p:nvSpPr>
        <p:spPr>
          <a:xfrm>
            <a:off x="7415524" y="2489752"/>
            <a:ext cx="1658100" cy="72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66D138-3330-48C9-B8A4-24E0C776CD0B}"/>
              </a:ext>
            </a:extLst>
          </p:cNvPr>
          <p:cNvCxnSpPr>
            <a:cxnSpLocks/>
          </p:cNvCxnSpPr>
          <p:nvPr/>
        </p:nvCxnSpPr>
        <p:spPr>
          <a:xfrm>
            <a:off x="8329918" y="2489752"/>
            <a:ext cx="0" cy="727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B3D36E-6540-4280-8558-6C02481369B8}"/>
              </a:ext>
            </a:extLst>
          </p:cNvPr>
          <p:cNvCxnSpPr>
            <a:cxnSpLocks/>
          </p:cNvCxnSpPr>
          <p:nvPr/>
        </p:nvCxnSpPr>
        <p:spPr>
          <a:xfrm>
            <a:off x="9073624" y="2828510"/>
            <a:ext cx="6278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532E61-A4C5-4B83-AB8B-D54AE013676D}"/>
              </a:ext>
            </a:extLst>
          </p:cNvPr>
          <p:cNvSpPr txBox="1"/>
          <p:nvPr/>
        </p:nvSpPr>
        <p:spPr>
          <a:xfrm flipH="1">
            <a:off x="7454512" y="2581968"/>
            <a:ext cx="165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 next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E488E5-FA8C-451C-91B5-D877EF775CE7}"/>
              </a:ext>
            </a:extLst>
          </p:cNvPr>
          <p:cNvCxnSpPr>
            <a:cxnSpLocks/>
          </p:cNvCxnSpPr>
          <p:nvPr/>
        </p:nvCxnSpPr>
        <p:spPr>
          <a:xfrm>
            <a:off x="7948918" y="3216964"/>
            <a:ext cx="0" cy="488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0020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It starts with a GUI of an empty contact list with a search bar and buttons of delete, add and edit contacts.</a:t>
            </a:r>
          </a:p>
          <a:p>
            <a:r>
              <a:rPr lang="en-US" dirty="0"/>
              <a:t>If a delete button is clicked a method in linked list class named as removenode() is  used the remove the highlighted contact from the list.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B350F53-105E-40C1-838A-8A123340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70" y="1706880"/>
            <a:ext cx="2813151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00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After clicking on the add contact it takes us to the new GUI where we can fill up the information of the contact.</a:t>
            </a:r>
          </a:p>
          <a:p>
            <a:r>
              <a:rPr lang="en-US" dirty="0"/>
              <a:t>The contact’s name will be displayed on the contact list.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CFEF3A-F571-4440-BC8F-8FD3782F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20" y="1706880"/>
            <a:ext cx="2819051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38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After clicking on the edit button, it takes us to the new GUI where we can edit the existing information of the saved contact.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D5D0B-AFAA-4E51-B8CE-9F88D78F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734197"/>
            <a:ext cx="368668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975A-5822-48BD-8E42-1F45148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E6D-6101-4C1D-83CA-302A1B20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To only view the contact, we will double click on the contact displayed on the contact list.</a:t>
            </a:r>
          </a:p>
          <a:p>
            <a:r>
              <a:rPr lang="en-US" dirty="0"/>
              <a:t>After double clicking, we will be forwarded to the new gui where all information is shown.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D5D0B-AFAA-4E51-B8CE-9F88D78F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609600"/>
            <a:ext cx="368668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10360501" cy="1223963"/>
          </a:xfrm>
        </p:spPr>
        <p:txBody>
          <a:bodyPr/>
          <a:lstStyle/>
          <a:p>
            <a:r>
              <a:rPr lang="en-US" dirty="0"/>
              <a:t>Big O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2905480"/>
              </p:ext>
            </p:extLst>
          </p:nvPr>
        </p:nvGraphicFramePr>
        <p:xfrm>
          <a:off x="1242524" y="1752600"/>
          <a:ext cx="5155338" cy="363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711">
                <a:tc>
                  <a:txBody>
                    <a:bodyPr/>
                    <a:lstStyle/>
                    <a:p>
                      <a:r>
                        <a:rPr lang="en-US" dirty="0"/>
                        <a:t>Linked list class method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Big-O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removenode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searchnode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searchnodeedit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Returnnode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79897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903268"/>
                  </a:ext>
                </a:extLst>
              </a:tr>
              <a:tr h="468631">
                <a:tc>
                  <a:txBody>
                    <a:bodyPr/>
                    <a:lstStyle/>
                    <a:p>
                      <a:r>
                        <a:rPr lang="en-US" dirty="0"/>
                        <a:t>addsorted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85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545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Project: Contact System</vt:lpstr>
      <vt:lpstr>Features</vt:lpstr>
      <vt:lpstr>Reasons For Choosing Linked list</vt:lpstr>
      <vt:lpstr>Design To Store Data</vt:lpstr>
      <vt:lpstr>Project Working</vt:lpstr>
      <vt:lpstr>Project Working</vt:lpstr>
      <vt:lpstr>Project Working</vt:lpstr>
      <vt:lpstr>Project Working</vt:lpstr>
      <vt:lpstr>Big O Analysis</vt:lpstr>
      <vt:lpstr>JavaFX Controllers</vt:lpstr>
      <vt:lpstr>JavaFX Controllers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Contact System</dc:title>
  <dc:creator>SARMED AHMED USMANI</dc:creator>
  <cp:lastModifiedBy>SARMED AHMED USMANI</cp:lastModifiedBy>
  <cp:revision>22</cp:revision>
  <dcterms:created xsi:type="dcterms:W3CDTF">2021-01-11T05:08:54Z</dcterms:created>
  <dcterms:modified xsi:type="dcterms:W3CDTF">2021-01-12T09:00:52Z</dcterms:modified>
</cp:coreProperties>
</file>