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gR5MJrykn6tar2Ap/lTlwS0J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" name="Google Shape;9;p14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0" name="Google Shape;10;p14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1" name="Google Shape;11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3" name="Google Shape;13;p14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4" name="Google Shape;14;p14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15" name="Google Shape;15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14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8" name="Google Shape;18;p14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" name="Google Shape;19;p14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" name="Google Shape;20;p14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1" name="Google Shape;21;p14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2" name="Google Shape;22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4" name="Google Shape;24;p14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5" name="Google Shape;25;p14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26" name="Google Shape;26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14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3" name="Google Shape;83;p16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4" name="Google Shape;84;p16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Google Shape;85;p16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6" name="Google Shape;86;p16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7" name="Google Shape;87;p1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89" name="Google Shape;89;p16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90" name="Google Shape;90;p16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</p:sp>
        <p:sp>
          <p:nvSpPr>
            <p:cNvPr id="91" name="Google Shape;91;p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  <a:effectLst>
              <a:outerShdw blurRad="3810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/>
        </p:nvSpPr>
        <p:spPr>
          <a:xfrm>
            <a:off x="1683000" y="1169640"/>
            <a:ext cx="8825400" cy="2869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:INVENTORY MANAGEMENT SYSTEM</a:t>
            </a:r>
            <a:endParaRPr b="0" i="0" sz="5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Nodejs connection</a:t>
            </a:r>
            <a:endParaRPr b="0" sz="36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48560"/>
            <a:ext cx="8195400" cy="460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C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1298160" y="338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6" name="Google Shape;156;p3"/>
          <p:cNvGrpSpPr/>
          <p:nvPr/>
        </p:nvGrpSpPr>
        <p:grpSpPr>
          <a:xfrm>
            <a:off x="429480" y="1298160"/>
            <a:ext cx="11332920" cy="5469465"/>
            <a:chOff x="0" y="0"/>
            <a:chExt cx="11332920" cy="5469465"/>
          </a:xfrm>
        </p:grpSpPr>
        <p:sp>
          <p:nvSpPr>
            <p:cNvPr id="157" name="Google Shape;157;p3"/>
            <p:cNvSpPr/>
            <p:nvPr/>
          </p:nvSpPr>
          <p:spPr>
            <a:xfrm>
              <a:off x="0" y="0"/>
              <a:ext cx="8726349" cy="9845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28835" y="28835"/>
              <a:ext cx="7548806" cy="92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the existing system of the mart everything was done manually but now mart is turning into a big supermarket.</a:t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51642" y="1121240"/>
              <a:ext cx="8726349" cy="9845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4BB40"/>
                </a:gs>
                <a:gs pos="78000">
                  <a:srgbClr val="CFA81A"/>
                </a:gs>
                <a:gs pos="100000">
                  <a:srgbClr val="CFA81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680477" y="1150075"/>
              <a:ext cx="7377108" cy="92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mart’s stockroom that contains all the products and goods is not well maintained.</a:t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299010" y="2242481"/>
              <a:ext cx="8726349" cy="9845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8713E"/>
                </a:gs>
                <a:gs pos="78000">
                  <a:srgbClr val="D25D12"/>
                </a:gs>
                <a:gs pos="100000">
                  <a:srgbClr val="D25D1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1327845" y="2271316"/>
              <a:ext cx="7377108" cy="92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There is no accurate record of the inventory. </a:t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954928" y="3363721"/>
              <a:ext cx="8726349" cy="9845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6483E"/>
                </a:gs>
                <a:gs pos="78000">
                  <a:srgbClr val="B22814"/>
                </a:gs>
                <a:gs pos="100000">
                  <a:srgbClr val="B228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1983763" y="3392556"/>
              <a:ext cx="7377108" cy="92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is no proper track of information of the employees. The wages of those employees, their holidays, perks, personal information, contact details, ID and etc.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606571" y="4484962"/>
              <a:ext cx="8726349" cy="98450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78D63"/>
                </a:gs>
                <a:gs pos="78000">
                  <a:srgbClr val="837A4D"/>
                </a:gs>
                <a:gs pos="100000">
                  <a:srgbClr val="837A4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635406" y="4513797"/>
              <a:ext cx="7377108" cy="92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would be difficult to keep track of all the purchases the customer has made without a proper database.</a:t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086421" y="719234"/>
              <a:ext cx="639927" cy="63992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DFCA">
                <a:alpha val="89803"/>
              </a:srgbClr>
            </a:solidFill>
            <a:ln cap="rnd" cmpd="sng" w="12700">
              <a:solidFill>
                <a:srgbClr val="CFDFCA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8230405" y="719234"/>
              <a:ext cx="351959" cy="48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738064" y="1840475"/>
              <a:ext cx="639927" cy="63992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5E6CB">
                <a:alpha val="89803"/>
              </a:srgbClr>
            </a:solidFill>
            <a:ln cap="rnd" cmpd="sng" w="12700">
              <a:solidFill>
                <a:srgbClr val="F5E6CB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8882048" y="1840475"/>
              <a:ext cx="351959" cy="48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9389707" y="2945307"/>
              <a:ext cx="639927" cy="63992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2CB">
                <a:alpha val="89803"/>
              </a:srgbClr>
            </a:solidFill>
            <a:ln cap="rnd" cmpd="sng" w="12700">
              <a:solidFill>
                <a:srgbClr val="F6D2CB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9533691" y="2945307"/>
              <a:ext cx="351959" cy="48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041350" y="4077486"/>
              <a:ext cx="639927" cy="63992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ACCCB">
                <a:alpha val="89803"/>
              </a:srgbClr>
            </a:solidFill>
            <a:ln cap="rnd" cmpd="sng" w="12700">
              <a:solidFill>
                <a:srgbClr val="EACCCB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0185334" y="4077486"/>
              <a:ext cx="351959" cy="48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C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/>
        </p:nvSpPr>
        <p:spPr>
          <a:xfrm>
            <a:off x="1590120" y="955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 Specification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0" name="Google Shape;180;p4"/>
          <p:cNvGrpSpPr/>
          <p:nvPr/>
        </p:nvGrpSpPr>
        <p:grpSpPr>
          <a:xfrm>
            <a:off x="102514" y="2249946"/>
            <a:ext cx="11987461" cy="3624117"/>
            <a:chOff x="3514" y="285786"/>
            <a:chExt cx="11987461" cy="3624117"/>
          </a:xfrm>
        </p:grpSpPr>
        <p:sp>
          <p:nvSpPr>
            <p:cNvPr id="181" name="Google Shape;181;p4"/>
            <p:cNvSpPr/>
            <p:nvPr/>
          </p:nvSpPr>
          <p:spPr>
            <a:xfrm>
              <a:off x="3514" y="285786"/>
              <a:ext cx="2787781" cy="1672669"/>
            </a:xfrm>
            <a:prstGeom prst="rect">
              <a:avLst/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514" y="285786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 functionality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070074" y="285786"/>
              <a:ext cx="2787781" cy="1672669"/>
            </a:xfrm>
            <a:prstGeom prst="rect">
              <a:avLst/>
            </a:prstGeom>
            <a:gradFill>
              <a:gsLst>
                <a:gs pos="0">
                  <a:srgbClr val="E4BB40"/>
                </a:gs>
                <a:gs pos="78000">
                  <a:srgbClr val="CFA81A"/>
                </a:gs>
                <a:gs pos="100000">
                  <a:srgbClr val="CFA81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3070074" y="285786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Counter Billing.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136634" y="285786"/>
              <a:ext cx="2787781" cy="1672669"/>
            </a:xfrm>
            <a:prstGeom prst="rect">
              <a:avLst/>
            </a:prstGeom>
            <a:gradFill>
              <a:gsLst>
                <a:gs pos="0">
                  <a:srgbClr val="E8713E"/>
                </a:gs>
                <a:gs pos="78000">
                  <a:srgbClr val="D25D12"/>
                </a:gs>
                <a:gs pos="100000">
                  <a:srgbClr val="D25D1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6136634" y="285786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Only Employees having the username and password will be able to perform CRUD operations on databases.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9203194" y="285786"/>
              <a:ext cx="2787781" cy="1672669"/>
            </a:xfrm>
            <a:prstGeom prst="rect">
              <a:avLst/>
            </a:prstGeom>
            <a:gradFill>
              <a:gsLst>
                <a:gs pos="0">
                  <a:srgbClr val="C6483E"/>
                </a:gs>
                <a:gs pos="78000">
                  <a:srgbClr val="B22814"/>
                </a:gs>
                <a:gs pos="100000">
                  <a:srgbClr val="B2281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9203194" y="285786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Advertise Customers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send sms/email to registered customers informing them of new products and/or deals, or unforeseen closures.</a:t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514" y="2237234"/>
              <a:ext cx="2787781" cy="1672669"/>
            </a:xfrm>
            <a:prstGeom prst="rect">
              <a:avLst/>
            </a:prstGeom>
            <a:gradFill>
              <a:gsLst>
                <a:gs pos="0">
                  <a:srgbClr val="978D63"/>
                </a:gs>
                <a:gs pos="78000">
                  <a:srgbClr val="837A4D"/>
                </a:gs>
                <a:gs pos="100000">
                  <a:srgbClr val="837A4D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514" y="2237234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Adding suppliers and products records.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070074" y="2237234"/>
              <a:ext cx="2787781" cy="1672669"/>
            </a:xfrm>
            <a:prstGeom prst="rect">
              <a:avLst/>
            </a:prstGeom>
            <a:gradFill>
              <a:gsLst>
                <a:gs pos="0">
                  <a:srgbClr val="61A540"/>
                </a:gs>
                <a:gs pos="78000">
                  <a:srgbClr val="4A911B"/>
                </a:gs>
                <a:gs pos="100000">
                  <a:srgbClr val="4A911B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70074" y="2237234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Supply Chain Management</a:t>
              </a:r>
              <a:endParaRPr b="0" i="0" sz="1800" u="none" cap="none" strike="noStrike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application will keep track of the availability of all products in the store and can generate a purchase order.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6136634" y="2237234"/>
              <a:ext cx="2787781" cy="1672669"/>
            </a:xfrm>
            <a:prstGeom prst="rect">
              <a:avLst/>
            </a:prstGeom>
            <a:gradFill>
              <a:gsLst>
                <a:gs pos="0">
                  <a:srgbClr val="E4BB40"/>
                </a:gs>
                <a:gs pos="78000">
                  <a:srgbClr val="CFA81A"/>
                </a:gs>
                <a:gs pos="100000">
                  <a:srgbClr val="CFA81A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6136634" y="2237234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Manual Supply Chain Management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Employees can also manually generate a purchase order due to any concerns.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9203194" y="2237234"/>
              <a:ext cx="2787781" cy="1672669"/>
            </a:xfrm>
            <a:prstGeom prst="rect">
              <a:avLst/>
            </a:prstGeom>
            <a:gradFill>
              <a:gsLst>
                <a:gs pos="0">
                  <a:srgbClr val="E8713E"/>
                </a:gs>
                <a:gs pos="78000">
                  <a:srgbClr val="D25D12"/>
                </a:gs>
                <a:gs pos="100000">
                  <a:srgbClr val="D25D1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9203194" y="2237234"/>
              <a:ext cx="2787781" cy="16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Financial Reporting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 profits and losses for specific period using graphs and charts.</a:t>
              </a: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/>
        </p:nvSpPr>
        <p:spPr>
          <a:xfrm>
            <a:off x="9109800" y="1113120"/>
            <a:ext cx="3381840" cy="328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model</a:t>
            </a:r>
            <a:endParaRPr b="0" i="0" sz="5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3120"/>
            <a:ext cx="9328680" cy="46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24760"/>
            <a:ext cx="9263160" cy="520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Front-end pictures begins:</a:t>
            </a:r>
            <a:endParaRPr b="0" i="0" sz="3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6744960" y="1241280"/>
            <a:ext cx="4797720" cy="315324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25560">
              <a:srgbClr val="000000">
                <a:alpha val="34901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QUESTIONS?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288440" y="1113120"/>
            <a:ext cx="4628520" cy="4628520"/>
          </a:xfrm>
          <a:prstGeom prst="roundRect">
            <a:avLst>
              <a:gd fmla="val 1858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5076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"/>
            <a:ext cx="12191761" cy="6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2021-09-19T18:20:42Z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