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5143500" cx="9144000"/>
  <p:notesSz cx="6858000" cy="9144000"/>
  <p:embeddedFontLst>
    <p:embeddedFont>
      <p:font typeface="Roboto"/>
      <p:regular r:id="rId53"/>
      <p:bold r:id="rId54"/>
      <p:italic r:id="rId55"/>
      <p:boldItalic r:id="rId56"/>
    </p:embeddedFont>
    <p:embeddedFont>
      <p:font typeface="Anaheim"/>
      <p:regular r:id="rId57"/>
    </p:embeddedFont>
    <p:embeddedFont>
      <p:font typeface="Barlow Condensed ExtraBold"/>
      <p:bold r:id="rId58"/>
      <p:boldItalic r:id="rId59"/>
    </p:embeddedFont>
    <p:embeddedFont>
      <p:font typeface="Overpass Mono"/>
      <p:regular r:id="rId60"/>
      <p:bold r:id="rId61"/>
    </p:embeddedFont>
    <p:embeddedFont>
      <p:font typeface="Barlow"/>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3011BB4-2D90-4D77-8531-DDC4C4654B0A}">
  <a:tblStyle styleId="{73011BB4-2D90-4D77-8531-DDC4C4654B0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Barlow-regular.fntdata"/><Relationship Id="rId61" Type="http://schemas.openxmlformats.org/officeDocument/2006/relationships/font" Target="fonts/OverpassMono-bold.fntdata"/><Relationship Id="rId20" Type="http://schemas.openxmlformats.org/officeDocument/2006/relationships/slide" Target="slides/slide15.xml"/><Relationship Id="rId64" Type="http://schemas.openxmlformats.org/officeDocument/2006/relationships/font" Target="fonts/Barlow-italic.fntdata"/><Relationship Id="rId63" Type="http://schemas.openxmlformats.org/officeDocument/2006/relationships/font" Target="fonts/Barlow-bold.fntdata"/><Relationship Id="rId22" Type="http://schemas.openxmlformats.org/officeDocument/2006/relationships/slide" Target="slides/slide17.xml"/><Relationship Id="rId21" Type="http://schemas.openxmlformats.org/officeDocument/2006/relationships/slide" Target="slides/slide16.xml"/><Relationship Id="rId65" Type="http://schemas.openxmlformats.org/officeDocument/2006/relationships/font" Target="fonts/Barlow-bold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OverpassMono-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Roboto-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oboto-italic.fntdata"/><Relationship Id="rId10" Type="http://schemas.openxmlformats.org/officeDocument/2006/relationships/slide" Target="slides/slide5.xml"/><Relationship Id="rId54" Type="http://schemas.openxmlformats.org/officeDocument/2006/relationships/font" Target="fonts/Roboto-bold.fntdata"/><Relationship Id="rId13" Type="http://schemas.openxmlformats.org/officeDocument/2006/relationships/slide" Target="slides/slide8.xml"/><Relationship Id="rId57" Type="http://schemas.openxmlformats.org/officeDocument/2006/relationships/font" Target="fonts/Anaheim-regular.fntdata"/><Relationship Id="rId12" Type="http://schemas.openxmlformats.org/officeDocument/2006/relationships/slide" Target="slides/slide7.xml"/><Relationship Id="rId56" Type="http://schemas.openxmlformats.org/officeDocument/2006/relationships/font" Target="fonts/Roboto-boldItalic.fntdata"/><Relationship Id="rId15" Type="http://schemas.openxmlformats.org/officeDocument/2006/relationships/slide" Target="slides/slide10.xml"/><Relationship Id="rId59" Type="http://schemas.openxmlformats.org/officeDocument/2006/relationships/font" Target="fonts/BarlowCondensedExtraBold-boldItalic.fntdata"/><Relationship Id="rId14" Type="http://schemas.openxmlformats.org/officeDocument/2006/relationships/slide" Target="slides/slide9.xml"/><Relationship Id="rId58" Type="http://schemas.openxmlformats.org/officeDocument/2006/relationships/font" Target="fonts/BarlowCondensedExtraBold-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8d4cbd36da_4_31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8d4cbd36da_4_31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dc36705b4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dc36705b4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204dae6a8e7_3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204dae6a8e7_3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dc36705b4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1dc36705b4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04dae6a8e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204dae6a8e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04dae6a8e7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204dae6a8e7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04dae6a8e7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204dae6a8e7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04dae6a8e7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204dae6a8e7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204dae6a8e7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204dae6a8e7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204dae6a8e7_3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204dae6a8e7_3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8b872573b1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8b872573b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8d4cbd36da_4_31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8d4cbd36da_4_31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2047498c30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2047498c30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047498c3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2047498c3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2047498c30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2047498c30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2047498c30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2047498c30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2047498c30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2047498c30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2047498c30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2047498c30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2047498c30d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2047498c30d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20469e72e74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20469e72e74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8b34d0e6d4_5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8b34d0e6d4_5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8b872573b1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8b872573b1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8de203a35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8de203a35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20469e72e74_7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20469e72e74_7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8de203a35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8de203a35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20469e72e74_8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20469e72e74_8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2047bfa69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2047bfa69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2047bfa6915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2047bfa6915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2047bfa6915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2047bfa6915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g2047bfa691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2" name="Google Shape;932;g2047bfa691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2047bfa6915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2047bfa6915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2047bfa6915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2" name="Google Shape;972;g2047bfa6915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822dda0a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822dda0a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2047bfa6915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2047bfa6915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2047bfa6915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2047bfa6915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g2047bfa6915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0" name="Google Shape;1020;g2047bfa6915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2047bfa6915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2047bfa6915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g2047bfa6915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9" name="Google Shape;1039;g2047bfa6915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8" name="Shape 1068"/>
        <p:cNvGrpSpPr/>
        <p:nvPr/>
      </p:nvGrpSpPr>
      <p:grpSpPr>
        <a:xfrm>
          <a:off x="0" y="0"/>
          <a:ext cx="0" cy="0"/>
          <a:chOff x="0" y="0"/>
          <a:chExt cx="0" cy="0"/>
        </a:xfrm>
      </p:grpSpPr>
      <p:sp>
        <p:nvSpPr>
          <p:cNvPr id="1069" name="Google Shape;1069;g2047bfa6915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0" name="Google Shape;1070;g2047bfa6915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7" name="Shape 1077"/>
        <p:cNvGrpSpPr/>
        <p:nvPr/>
      </p:nvGrpSpPr>
      <p:grpSpPr>
        <a:xfrm>
          <a:off x="0" y="0"/>
          <a:ext cx="0" cy="0"/>
          <a:chOff x="0" y="0"/>
          <a:chExt cx="0" cy="0"/>
        </a:xfrm>
      </p:grpSpPr>
      <p:sp>
        <p:nvSpPr>
          <p:cNvPr id="1078" name="Google Shape;1078;g2047bfa6915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9" name="Google Shape;1079;g2047bfa6915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6" name="Shape 1086"/>
        <p:cNvGrpSpPr/>
        <p:nvPr/>
      </p:nvGrpSpPr>
      <p:grpSpPr>
        <a:xfrm>
          <a:off x="0" y="0"/>
          <a:ext cx="0" cy="0"/>
          <a:chOff x="0" y="0"/>
          <a:chExt cx="0" cy="0"/>
        </a:xfrm>
      </p:grpSpPr>
      <p:sp>
        <p:nvSpPr>
          <p:cNvPr id="1087" name="Google Shape;1087;g8d4cbd36da_4_31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8" name="Google Shape;1088;g8d4cbd36da_4_31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822dda0a4d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822dda0a4d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8b2f66a28e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8b2f66a28e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8b872573b1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8b872573b1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8dec9ae14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8dec9ae14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0469e72e74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20469e72e74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rect b="b" l="l" r="r" t="t"/>
              <a:pathLst>
                <a:path extrusionOk="0" h="1930" w="19277">
                  <a:moveTo>
                    <a:pt x="1" y="1"/>
                  </a:moveTo>
                  <a:lnTo>
                    <a:pt x="1" y="1930"/>
                  </a:lnTo>
                  <a:lnTo>
                    <a:pt x="19277" y="1930"/>
                  </a:lnTo>
                  <a:lnTo>
                    <a:pt x="1927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7784360" y="1950550"/>
              <a:ext cx="865993" cy="132176"/>
            </a:xfrm>
            <a:custGeom>
              <a:rect b="b" l="l" r="r" t="t"/>
              <a:pathLst>
                <a:path extrusionOk="0" h="1930" w="12645">
                  <a:moveTo>
                    <a:pt x="0" y="1"/>
                  </a:moveTo>
                  <a:lnTo>
                    <a:pt x="0" y="1929"/>
                  </a:lnTo>
                  <a:lnTo>
                    <a:pt x="12645" y="1929"/>
                  </a:lnTo>
                  <a:lnTo>
                    <a:pt x="1264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8855808" y="1950550"/>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445651" y="2169086"/>
              <a:ext cx="733063" cy="132998"/>
            </a:xfrm>
            <a:custGeom>
              <a:rect b="b" l="l" r="r" t="t"/>
              <a:pathLst>
                <a:path extrusionOk="0" h="1942" w="10704">
                  <a:moveTo>
                    <a:pt x="0" y="0"/>
                  </a:moveTo>
                  <a:lnTo>
                    <a:pt x="0" y="1941"/>
                  </a:lnTo>
                  <a:lnTo>
                    <a:pt x="10704" y="1941"/>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38356" y="2388443"/>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990637" y="2388443"/>
              <a:ext cx="597737" cy="132929"/>
            </a:xfrm>
            <a:custGeom>
              <a:rect b="b" l="l" r="r" t="t"/>
              <a:pathLst>
                <a:path extrusionOk="0" h="1941" w="8728">
                  <a:moveTo>
                    <a:pt x="1" y="0"/>
                  </a:moveTo>
                  <a:lnTo>
                    <a:pt x="1" y="1941"/>
                  </a:lnTo>
                  <a:lnTo>
                    <a:pt x="8728" y="1941"/>
                  </a:lnTo>
                  <a:lnTo>
                    <a:pt x="8728"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683208" y="2607801"/>
              <a:ext cx="1495507" cy="132108"/>
            </a:xfrm>
            <a:custGeom>
              <a:rect b="b" l="l" r="r" t="t"/>
              <a:pathLst>
                <a:path extrusionOk="0" h="1929"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298888" y="2827090"/>
              <a:ext cx="879827" cy="132176"/>
            </a:xfrm>
            <a:custGeom>
              <a:rect b="b" l="l" r="r" t="t"/>
              <a:pathLst>
                <a:path extrusionOk="0" h="1930" w="12847">
                  <a:moveTo>
                    <a:pt x="0" y="1"/>
                  </a:moveTo>
                  <a:lnTo>
                    <a:pt x="0" y="1930"/>
                  </a:lnTo>
                  <a:lnTo>
                    <a:pt x="12847" y="1930"/>
                  </a:lnTo>
                  <a:lnTo>
                    <a:pt x="128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855808" y="3046447"/>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784360" y="2169086"/>
              <a:ext cx="499050" cy="132998"/>
            </a:xfrm>
            <a:custGeom>
              <a:rect b="b" l="l" r="r" t="t"/>
              <a:pathLst>
                <a:path extrusionOk="0" h="1942" w="7287">
                  <a:moveTo>
                    <a:pt x="0" y="0"/>
                  </a:moveTo>
                  <a:lnTo>
                    <a:pt x="0" y="1941"/>
                  </a:lnTo>
                  <a:lnTo>
                    <a:pt x="7287" y="1941"/>
                  </a:lnTo>
                  <a:lnTo>
                    <a:pt x="72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020017" y="4142344"/>
              <a:ext cx="322975" cy="132176"/>
            </a:xfrm>
            <a:custGeom>
              <a:rect b="b" l="l" r="r" t="t"/>
              <a:pathLst>
                <a:path extrusionOk="0" h="1930" w="4716">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7521789" y="4142344"/>
              <a:ext cx="322153" cy="132176"/>
            </a:xfrm>
            <a:custGeom>
              <a:rect b="b" l="l" r="r" t="t"/>
              <a:pathLst>
                <a:path extrusionOk="0" h="1930" w="4704">
                  <a:moveTo>
                    <a:pt x="0" y="1"/>
                  </a:moveTo>
                  <a:lnTo>
                    <a:pt x="0" y="1929"/>
                  </a:lnTo>
                  <a:lnTo>
                    <a:pt x="4703" y="1929"/>
                  </a:lnTo>
                  <a:lnTo>
                    <a:pt x="47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152056" y="3264983"/>
              <a:ext cx="1026659" cy="132998"/>
            </a:xfrm>
            <a:custGeom>
              <a:rect b="b" l="l" r="r" t="t"/>
              <a:pathLst>
                <a:path extrusionOk="0" h="1942" w="14991">
                  <a:moveTo>
                    <a:pt x="1" y="0"/>
                  </a:moveTo>
                  <a:lnTo>
                    <a:pt x="1" y="1941"/>
                  </a:lnTo>
                  <a:lnTo>
                    <a:pt x="14991" y="1941"/>
                  </a:lnTo>
                  <a:lnTo>
                    <a:pt x="1499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784360" y="3484340"/>
              <a:ext cx="807301" cy="132929"/>
            </a:xfrm>
            <a:custGeom>
              <a:rect b="b" l="l" r="r" t="t"/>
              <a:pathLst>
                <a:path extrusionOk="0" h="1941" w="11788">
                  <a:moveTo>
                    <a:pt x="0" y="0"/>
                  </a:moveTo>
                  <a:lnTo>
                    <a:pt x="0" y="1941"/>
                  </a:lnTo>
                  <a:lnTo>
                    <a:pt x="11787" y="1941"/>
                  </a:lnTo>
                  <a:lnTo>
                    <a:pt x="117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738356" y="3484340"/>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931945" y="3046447"/>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445651" y="3703698"/>
              <a:ext cx="733063" cy="132108"/>
            </a:xfrm>
            <a:custGeom>
              <a:rect b="b" l="l" r="r" t="t"/>
              <a:pathLst>
                <a:path extrusionOk="0" h="1929" w="10704">
                  <a:moveTo>
                    <a:pt x="0" y="0"/>
                  </a:moveTo>
                  <a:lnTo>
                    <a:pt x="0" y="1929"/>
                  </a:lnTo>
                  <a:lnTo>
                    <a:pt x="10704" y="1929"/>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855808" y="3922987"/>
              <a:ext cx="322907" cy="132176"/>
            </a:xfrm>
            <a:custGeom>
              <a:rect b="b" l="l" r="r" t="t"/>
              <a:pathLst>
                <a:path extrusionOk="0" h="1930" w="4715">
                  <a:moveTo>
                    <a:pt x="0" y="1"/>
                  </a:moveTo>
                  <a:lnTo>
                    <a:pt x="0" y="1930"/>
                  </a:lnTo>
                  <a:lnTo>
                    <a:pt x="4715" y="1930"/>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990637" y="3703698"/>
              <a:ext cx="322975" cy="132108"/>
            </a:xfrm>
            <a:custGeom>
              <a:rect b="b" l="l" r="r" t="t"/>
              <a:pathLst>
                <a:path extrusionOk="0" h="1929" w="4716">
                  <a:moveTo>
                    <a:pt x="1" y="0"/>
                  </a:moveTo>
                  <a:lnTo>
                    <a:pt x="1" y="1929"/>
                  </a:lnTo>
                  <a:lnTo>
                    <a:pt x="4715" y="1929"/>
                  </a:lnTo>
                  <a:lnTo>
                    <a:pt x="471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445651" y="4142344"/>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7858529" y="3922987"/>
              <a:ext cx="862774" cy="132176"/>
            </a:xfrm>
            <a:custGeom>
              <a:rect b="b" l="l" r="r" t="t"/>
              <a:pathLst>
                <a:path extrusionOk="0" h="1930" w="12598">
                  <a:moveTo>
                    <a:pt x="1" y="1"/>
                  </a:moveTo>
                  <a:lnTo>
                    <a:pt x="1" y="1930"/>
                  </a:lnTo>
                  <a:lnTo>
                    <a:pt x="12598" y="1930"/>
                  </a:lnTo>
                  <a:lnTo>
                    <a:pt x="125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7683208" y="4361702"/>
              <a:ext cx="1495507" cy="132176"/>
            </a:xfrm>
            <a:custGeom>
              <a:rect b="b" l="l" r="r" t="t"/>
              <a:pathLst>
                <a:path extrusionOk="0" h="1930"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767736" y="4580237"/>
              <a:ext cx="410978" cy="132929"/>
            </a:xfrm>
            <a:custGeom>
              <a:rect b="b" l="l" r="r" t="t"/>
              <a:pathLst>
                <a:path extrusionOk="0" h="1941" w="6001">
                  <a:moveTo>
                    <a:pt x="0" y="0"/>
                  </a:moveTo>
                  <a:lnTo>
                    <a:pt x="0" y="1941"/>
                  </a:lnTo>
                  <a:lnTo>
                    <a:pt x="6001" y="1941"/>
                  </a:lnTo>
                  <a:lnTo>
                    <a:pt x="600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7814494" y="4580237"/>
              <a:ext cx="773880" cy="132929"/>
            </a:xfrm>
            <a:custGeom>
              <a:rect b="b" l="l" r="r" t="t"/>
              <a:pathLst>
                <a:path extrusionOk="0" h="1941" w="11300">
                  <a:moveTo>
                    <a:pt x="1" y="0"/>
                  </a:moveTo>
                  <a:lnTo>
                    <a:pt x="1" y="1941"/>
                  </a:lnTo>
                  <a:lnTo>
                    <a:pt x="11300" y="1941"/>
                  </a:lnTo>
                  <a:lnTo>
                    <a:pt x="1130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397009" y="4799526"/>
              <a:ext cx="833394" cy="132998"/>
            </a:xfrm>
            <a:custGeom>
              <a:rect b="b" l="l" r="r" t="t"/>
              <a:pathLst>
                <a:path extrusionOk="0" h="1942" w="12169">
                  <a:moveTo>
                    <a:pt x="1" y="1"/>
                  </a:moveTo>
                  <a:lnTo>
                    <a:pt x="1" y="1942"/>
                  </a:lnTo>
                  <a:lnTo>
                    <a:pt x="12169" y="1942"/>
                  </a:lnTo>
                  <a:lnTo>
                    <a:pt x="1216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8382851" y="4799526"/>
              <a:ext cx="795864" cy="132998"/>
            </a:xfrm>
            <a:custGeom>
              <a:rect b="b" l="l" r="r" t="t"/>
              <a:pathLst>
                <a:path extrusionOk="0" h="1942" w="11621">
                  <a:moveTo>
                    <a:pt x="0" y="1"/>
                  </a:moveTo>
                  <a:lnTo>
                    <a:pt x="0" y="1942"/>
                  </a:lnTo>
                  <a:lnTo>
                    <a:pt x="11621" y="1942"/>
                  </a:lnTo>
                  <a:lnTo>
                    <a:pt x="1162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8064053" y="5018884"/>
              <a:ext cx="1114662" cy="132176"/>
            </a:xfrm>
            <a:custGeom>
              <a:rect b="b" l="l" r="r" t="t"/>
              <a:pathLst>
                <a:path extrusionOk="0" h="1930" w="16276">
                  <a:moveTo>
                    <a:pt x="0" y="1"/>
                  </a:moveTo>
                  <a:lnTo>
                    <a:pt x="0" y="1930"/>
                  </a:lnTo>
                  <a:lnTo>
                    <a:pt x="16276" y="1930"/>
                  </a:lnTo>
                  <a:lnTo>
                    <a:pt x="1627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2"/>
          <p:cNvSpPr/>
          <p:nvPr/>
        </p:nvSpPr>
        <p:spPr>
          <a:xfrm>
            <a:off x="1962382" y="0"/>
            <a:ext cx="2721868" cy="387420"/>
          </a:xfrm>
          <a:custGeom>
            <a:rect b="b" l="l" r="r" t="t"/>
            <a:pathLst>
              <a:path extrusionOk="0" h="5657" w="39744">
                <a:moveTo>
                  <a:pt x="1" y="1"/>
                </a:moveTo>
                <a:lnTo>
                  <a:pt x="1" y="5656"/>
                </a:lnTo>
                <a:lnTo>
                  <a:pt x="39744" y="5656"/>
                </a:lnTo>
                <a:lnTo>
                  <a:pt x="397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873813" y="0"/>
            <a:ext cx="664647" cy="387420"/>
          </a:xfrm>
          <a:custGeom>
            <a:rect b="b" l="l" r="r" t="t"/>
            <a:pathLst>
              <a:path extrusionOk="0" h="5657" w="9705">
                <a:moveTo>
                  <a:pt x="1" y="1"/>
                </a:moveTo>
                <a:lnTo>
                  <a:pt x="1" y="5656"/>
                </a:lnTo>
                <a:lnTo>
                  <a:pt x="9704" y="5656"/>
                </a:lnTo>
                <a:lnTo>
                  <a:pt x="97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049134" y="938616"/>
            <a:ext cx="212098" cy="385776"/>
          </a:xfrm>
          <a:custGeom>
            <a:rect b="b" l="l" r="r" t="t"/>
            <a:pathLst>
              <a:path extrusionOk="0" h="5633" w="3097">
                <a:moveTo>
                  <a:pt x="2239" y="1"/>
                </a:moveTo>
                <a:lnTo>
                  <a:pt x="1" y="5275"/>
                </a:lnTo>
                <a:lnTo>
                  <a:pt x="846" y="5633"/>
                </a:lnTo>
                <a:lnTo>
                  <a:pt x="3096" y="370"/>
                </a:lnTo>
                <a:lnTo>
                  <a:pt x="22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873813" y="1008745"/>
            <a:ext cx="167240" cy="245519"/>
          </a:xfrm>
          <a:custGeom>
            <a:rect b="b" l="l" r="r" t="t"/>
            <a:pathLst>
              <a:path extrusionOk="0" h="3585" w="2442">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268492" y="1008745"/>
            <a:ext cx="168062" cy="245519"/>
          </a:xfrm>
          <a:custGeom>
            <a:rect b="b" l="l" r="r" t="t"/>
            <a:pathLst>
              <a:path extrusionOk="0" h="3585" w="2454">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3516020" y="4983597"/>
            <a:ext cx="1054395" cy="159912"/>
          </a:xfrm>
          <a:custGeom>
            <a:rect b="b" l="l" r="r" t="t"/>
            <a:pathLst>
              <a:path extrusionOk="0" h="2335" w="15396">
                <a:moveTo>
                  <a:pt x="1" y="1"/>
                </a:moveTo>
                <a:lnTo>
                  <a:pt x="1" y="2335"/>
                </a:lnTo>
                <a:lnTo>
                  <a:pt x="15395" y="2335"/>
                </a:lnTo>
                <a:lnTo>
                  <a:pt x="15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160341" y="4983597"/>
            <a:ext cx="2152689" cy="159912"/>
          </a:xfrm>
          <a:custGeom>
            <a:rect b="b" l="l" r="r" t="t"/>
            <a:pathLst>
              <a:path extrusionOk="0" h="2335" w="31433">
                <a:moveTo>
                  <a:pt x="0" y="1"/>
                </a:moveTo>
                <a:lnTo>
                  <a:pt x="0" y="2335"/>
                </a:lnTo>
                <a:lnTo>
                  <a:pt x="31433" y="2335"/>
                </a:lnTo>
                <a:lnTo>
                  <a:pt x="314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805333" y="4452017"/>
            <a:ext cx="3750923" cy="160666"/>
          </a:xfrm>
          <a:custGeom>
            <a:rect b="b" l="l" r="r" t="t"/>
            <a:pathLst>
              <a:path extrusionOk="0" h="2346" w="54770">
                <a:moveTo>
                  <a:pt x="0" y="0"/>
                </a:moveTo>
                <a:lnTo>
                  <a:pt x="0" y="2346"/>
                </a:lnTo>
                <a:lnTo>
                  <a:pt x="54769" y="2346"/>
                </a:lnTo>
                <a:lnTo>
                  <a:pt x="547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0" y="4452017"/>
            <a:ext cx="1490645" cy="160666"/>
          </a:xfrm>
          <a:custGeom>
            <a:rect b="b" l="l" r="r" t="t"/>
            <a:pathLst>
              <a:path extrusionOk="0" h="2346" w="21766">
                <a:moveTo>
                  <a:pt x="1" y="0"/>
                </a:moveTo>
                <a:lnTo>
                  <a:pt x="1" y="2346"/>
                </a:lnTo>
                <a:lnTo>
                  <a:pt x="21765" y="2346"/>
                </a:lnTo>
                <a:lnTo>
                  <a:pt x="217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96093" y="4717807"/>
            <a:ext cx="3218453" cy="160734"/>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0" y="4717807"/>
            <a:ext cx="364546" cy="160734"/>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0" y="4983597"/>
            <a:ext cx="828532" cy="159912"/>
          </a:xfrm>
          <a:custGeom>
            <a:rect b="b" l="l" r="r" t="t"/>
            <a:pathLst>
              <a:path extrusionOk="0" h="2335" w="12098">
                <a:moveTo>
                  <a:pt x="1" y="1"/>
                </a:moveTo>
                <a:lnTo>
                  <a:pt x="1" y="2335"/>
                </a:lnTo>
                <a:lnTo>
                  <a:pt x="12098" y="2335"/>
                </a:lnTo>
                <a:lnTo>
                  <a:pt x="1209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txBox="1"/>
          <p:nvPr>
            <p:ph type="ctrTitle"/>
          </p:nvPr>
        </p:nvSpPr>
        <p:spPr>
          <a:xfrm>
            <a:off x="718575" y="1369045"/>
            <a:ext cx="8520600" cy="1910400"/>
          </a:xfrm>
          <a:prstGeom prst="rect">
            <a:avLst/>
          </a:prstGeom>
        </p:spPr>
        <p:txBody>
          <a:bodyPr anchorCtr="0" anchor="b" bIns="0" lIns="91425" spcFirstLastPara="1" rIns="91425" wrap="square" tIns="91425">
            <a:noAutofit/>
          </a:bodyPr>
          <a:lstStyle>
            <a:lvl1pPr lvl="0" rtl="0">
              <a:lnSpc>
                <a:spcPct val="80000"/>
              </a:lnSpc>
              <a:spcBef>
                <a:spcPts val="0"/>
              </a:spcBef>
              <a:spcAft>
                <a:spcPts val="0"/>
              </a:spcAft>
              <a:buSzPts val="7400"/>
              <a:buNone/>
              <a:defRPr sz="7400"/>
            </a:lvl1pPr>
            <a:lvl2pPr lvl="1" rtl="0" algn="ctr">
              <a:spcBef>
                <a:spcPts val="0"/>
              </a:spcBef>
              <a:spcAft>
                <a:spcPts val="0"/>
              </a:spcAft>
              <a:buSzPts val="6100"/>
              <a:buNone/>
              <a:defRPr sz="6100"/>
            </a:lvl2pPr>
            <a:lvl3pPr lvl="2" rtl="0" algn="ctr">
              <a:spcBef>
                <a:spcPts val="0"/>
              </a:spcBef>
              <a:spcAft>
                <a:spcPts val="0"/>
              </a:spcAft>
              <a:buSzPts val="6100"/>
              <a:buNone/>
              <a:defRPr sz="6100"/>
            </a:lvl3pPr>
            <a:lvl4pPr lvl="3" rtl="0" algn="ctr">
              <a:spcBef>
                <a:spcPts val="0"/>
              </a:spcBef>
              <a:spcAft>
                <a:spcPts val="0"/>
              </a:spcAft>
              <a:buSzPts val="6100"/>
              <a:buNone/>
              <a:defRPr sz="6100"/>
            </a:lvl4pPr>
            <a:lvl5pPr lvl="4" rtl="0" algn="ctr">
              <a:spcBef>
                <a:spcPts val="0"/>
              </a:spcBef>
              <a:spcAft>
                <a:spcPts val="0"/>
              </a:spcAft>
              <a:buSzPts val="6100"/>
              <a:buNone/>
              <a:defRPr sz="6100"/>
            </a:lvl5pPr>
            <a:lvl6pPr lvl="5" rtl="0" algn="ctr">
              <a:spcBef>
                <a:spcPts val="0"/>
              </a:spcBef>
              <a:spcAft>
                <a:spcPts val="0"/>
              </a:spcAft>
              <a:buSzPts val="6100"/>
              <a:buNone/>
              <a:defRPr sz="6100"/>
            </a:lvl6pPr>
            <a:lvl7pPr lvl="6" rtl="0" algn="ctr">
              <a:spcBef>
                <a:spcPts val="0"/>
              </a:spcBef>
              <a:spcAft>
                <a:spcPts val="0"/>
              </a:spcAft>
              <a:buSzPts val="6100"/>
              <a:buNone/>
              <a:defRPr sz="6100"/>
            </a:lvl7pPr>
            <a:lvl8pPr lvl="7" rtl="0" algn="ctr">
              <a:spcBef>
                <a:spcPts val="0"/>
              </a:spcBef>
              <a:spcAft>
                <a:spcPts val="0"/>
              </a:spcAft>
              <a:buSzPts val="6100"/>
              <a:buNone/>
              <a:defRPr sz="6100"/>
            </a:lvl8pPr>
            <a:lvl9pPr lvl="8" rtl="0" algn="ctr">
              <a:spcBef>
                <a:spcPts val="0"/>
              </a:spcBef>
              <a:spcAft>
                <a:spcPts val="0"/>
              </a:spcAft>
              <a:buSzPts val="6100"/>
              <a:buNone/>
              <a:defRPr sz="6100"/>
            </a:lvl9pPr>
          </a:lstStyle>
          <a:p/>
        </p:txBody>
      </p:sp>
      <p:sp>
        <p:nvSpPr>
          <p:cNvPr id="50" name="Google Shape;50;p2"/>
          <p:cNvSpPr txBox="1"/>
          <p:nvPr>
            <p:ph idx="1" type="subTitle"/>
          </p:nvPr>
        </p:nvSpPr>
        <p:spPr>
          <a:xfrm>
            <a:off x="769050" y="3396100"/>
            <a:ext cx="8520600" cy="7926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100"/>
              <a:buNone/>
              <a:defRPr sz="2100"/>
            </a:lvl1pPr>
            <a:lvl2pPr lvl="1" rtl="0" algn="ctr">
              <a:lnSpc>
                <a:spcPct val="100000"/>
              </a:lnSpc>
              <a:spcBef>
                <a:spcPts val="0"/>
              </a:spcBef>
              <a:spcAft>
                <a:spcPts val="0"/>
              </a:spcAft>
              <a:buSzPts val="2900"/>
              <a:buNone/>
              <a:defRPr sz="2900"/>
            </a:lvl2pPr>
            <a:lvl3pPr lvl="2" rtl="0" algn="ctr">
              <a:lnSpc>
                <a:spcPct val="100000"/>
              </a:lnSpc>
              <a:spcBef>
                <a:spcPts val="0"/>
              </a:spcBef>
              <a:spcAft>
                <a:spcPts val="0"/>
              </a:spcAft>
              <a:buSzPts val="2900"/>
              <a:buNone/>
              <a:defRPr sz="2900"/>
            </a:lvl3pPr>
            <a:lvl4pPr lvl="3" rtl="0" algn="ctr">
              <a:lnSpc>
                <a:spcPct val="100000"/>
              </a:lnSpc>
              <a:spcBef>
                <a:spcPts val="0"/>
              </a:spcBef>
              <a:spcAft>
                <a:spcPts val="0"/>
              </a:spcAft>
              <a:buSzPts val="2900"/>
              <a:buNone/>
              <a:defRPr sz="2900"/>
            </a:lvl4pPr>
            <a:lvl5pPr lvl="4" rtl="0" algn="ctr">
              <a:lnSpc>
                <a:spcPct val="100000"/>
              </a:lnSpc>
              <a:spcBef>
                <a:spcPts val="0"/>
              </a:spcBef>
              <a:spcAft>
                <a:spcPts val="0"/>
              </a:spcAft>
              <a:buSzPts val="2900"/>
              <a:buNone/>
              <a:defRPr sz="2900"/>
            </a:lvl5pPr>
            <a:lvl6pPr lvl="5" rtl="0" algn="ctr">
              <a:lnSpc>
                <a:spcPct val="100000"/>
              </a:lnSpc>
              <a:spcBef>
                <a:spcPts val="0"/>
              </a:spcBef>
              <a:spcAft>
                <a:spcPts val="0"/>
              </a:spcAft>
              <a:buSzPts val="2900"/>
              <a:buNone/>
              <a:defRPr sz="2900"/>
            </a:lvl6pPr>
            <a:lvl7pPr lvl="6" rtl="0" algn="ctr">
              <a:lnSpc>
                <a:spcPct val="100000"/>
              </a:lnSpc>
              <a:spcBef>
                <a:spcPts val="0"/>
              </a:spcBef>
              <a:spcAft>
                <a:spcPts val="0"/>
              </a:spcAft>
              <a:buSzPts val="2900"/>
              <a:buNone/>
              <a:defRPr sz="2900"/>
            </a:lvl7pPr>
            <a:lvl8pPr lvl="7" rtl="0" algn="ctr">
              <a:lnSpc>
                <a:spcPct val="100000"/>
              </a:lnSpc>
              <a:spcBef>
                <a:spcPts val="0"/>
              </a:spcBef>
              <a:spcAft>
                <a:spcPts val="0"/>
              </a:spcAft>
              <a:buSzPts val="2900"/>
              <a:buNone/>
              <a:defRPr sz="2900"/>
            </a:lvl8pPr>
            <a:lvl9pPr lvl="8" rtl="0" algn="ctr">
              <a:lnSpc>
                <a:spcPct val="100000"/>
              </a:lnSpc>
              <a:spcBef>
                <a:spcPts val="0"/>
              </a:spcBef>
              <a:spcAft>
                <a:spcPts val="0"/>
              </a:spcAft>
              <a:buSzPts val="2900"/>
              <a:buNone/>
              <a:defRPr sz="29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ta al pie">
  <p:cSld name="CAPTION_ONLY_1">
    <p:spTree>
      <p:nvGrpSpPr>
        <p:cNvPr id="139" name="Shape 139"/>
        <p:cNvGrpSpPr/>
        <p:nvPr/>
      </p:nvGrpSpPr>
      <p:grpSpPr>
        <a:xfrm>
          <a:off x="0" y="0"/>
          <a:ext cx="0" cy="0"/>
          <a:chOff x="0" y="0"/>
          <a:chExt cx="0" cy="0"/>
        </a:xfrm>
      </p:grpSpPr>
      <p:sp>
        <p:nvSpPr>
          <p:cNvPr id="140" name="Google Shape;140;p11"/>
          <p:cNvSpPr/>
          <p:nvPr/>
        </p:nvSpPr>
        <p:spPr>
          <a:xfrm>
            <a:off x="7928639" y="1"/>
            <a:ext cx="1215355" cy="402011"/>
          </a:xfrm>
          <a:custGeom>
            <a:rect b="b" l="l" r="r" t="t"/>
            <a:pathLst>
              <a:path extrusionOk="0" h="5002" w="15122">
                <a:moveTo>
                  <a:pt x="0" y="1"/>
                </a:moveTo>
                <a:lnTo>
                  <a:pt x="0" y="5001"/>
                </a:lnTo>
                <a:lnTo>
                  <a:pt x="15121" y="5001"/>
                </a:lnTo>
                <a:lnTo>
                  <a:pt x="151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
          <p:cNvSpPr/>
          <p:nvPr/>
        </p:nvSpPr>
        <p:spPr>
          <a:xfrm>
            <a:off x="3511525" y="783700"/>
            <a:ext cx="5632410" cy="2353867"/>
          </a:xfrm>
          <a:custGeom>
            <a:rect b="b" l="l" r="r" t="t"/>
            <a:pathLst>
              <a:path extrusionOk="0" h="27529" w="70081">
                <a:moveTo>
                  <a:pt x="0" y="1"/>
                </a:moveTo>
                <a:lnTo>
                  <a:pt x="0" y="27528"/>
                </a:lnTo>
                <a:lnTo>
                  <a:pt x="70080" y="27528"/>
                </a:lnTo>
                <a:lnTo>
                  <a:pt x="700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
          <p:cNvSpPr txBox="1"/>
          <p:nvPr>
            <p:ph type="title"/>
          </p:nvPr>
        </p:nvSpPr>
        <p:spPr>
          <a:xfrm>
            <a:off x="3762375" y="1012300"/>
            <a:ext cx="4915200" cy="19401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
        <p:nvSpPr>
          <p:cNvPr id="143" name="Google Shape;143;p11"/>
          <p:cNvSpPr/>
          <p:nvPr/>
        </p:nvSpPr>
        <p:spPr>
          <a:xfrm>
            <a:off x="5865073" y="3429550"/>
            <a:ext cx="1215342" cy="259665"/>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
          <p:cNvSpPr/>
          <p:nvPr/>
        </p:nvSpPr>
        <p:spPr>
          <a:xfrm>
            <a:off x="8018936" y="3429550"/>
            <a:ext cx="1124989" cy="259686"/>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a:off x="7083824" y="3429550"/>
            <a:ext cx="259727" cy="259665"/>
          </a:xfrm>
          <a:custGeom>
            <a:rect b="b" l="l" r="r" t="t"/>
            <a:pathLst>
              <a:path extrusionOk="0" h="8298" w="8298">
                <a:moveTo>
                  <a:pt x="0" y="1"/>
                </a:moveTo>
                <a:lnTo>
                  <a:pt x="0" y="8297"/>
                </a:lnTo>
                <a:lnTo>
                  <a:pt x="8297" y="8297"/>
                </a:lnTo>
                <a:lnTo>
                  <a:pt x="82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a:off x="7496607" y="3429550"/>
            <a:ext cx="259707" cy="259686"/>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7" name="Shape 147"/>
        <p:cNvGrpSpPr/>
        <p:nvPr/>
      </p:nvGrpSpPr>
      <p:grpSpPr>
        <a:xfrm>
          <a:off x="0" y="0"/>
          <a:ext cx="0" cy="0"/>
          <a:chOff x="0" y="0"/>
          <a:chExt cx="0" cy="0"/>
        </a:xfrm>
      </p:grpSpPr>
      <p:sp>
        <p:nvSpPr>
          <p:cNvPr id="148" name="Google Shape;148;p12"/>
          <p:cNvSpPr txBox="1"/>
          <p:nvPr>
            <p:ph idx="1" type="body"/>
          </p:nvPr>
        </p:nvSpPr>
        <p:spPr>
          <a:xfrm>
            <a:off x="311700" y="3306869"/>
            <a:ext cx="8520600" cy="6510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spcBef>
                <a:spcPts val="1600"/>
              </a:spcBef>
              <a:spcAft>
                <a:spcPts val="0"/>
              </a:spcAft>
              <a:buSzPts val="1600"/>
              <a:buChar char="○"/>
              <a:defRPr sz="1600"/>
            </a:lvl2pPr>
            <a:lvl3pPr indent="-330200" lvl="2" marL="1371600" rtl="0" algn="ctr">
              <a:spcBef>
                <a:spcPts val="1600"/>
              </a:spcBef>
              <a:spcAft>
                <a:spcPts val="0"/>
              </a:spcAft>
              <a:buSzPts val="1600"/>
              <a:buChar char="■"/>
              <a:defRPr sz="1600"/>
            </a:lvl3pPr>
            <a:lvl4pPr indent="-330200" lvl="3" marL="1828800" rtl="0" algn="ctr">
              <a:spcBef>
                <a:spcPts val="1600"/>
              </a:spcBef>
              <a:spcAft>
                <a:spcPts val="0"/>
              </a:spcAft>
              <a:buSzPts val="1600"/>
              <a:buChar char="●"/>
              <a:defRPr sz="1600"/>
            </a:lvl4pPr>
            <a:lvl5pPr indent="-330200" lvl="4" marL="2286000" rtl="0" algn="ctr">
              <a:spcBef>
                <a:spcPts val="1600"/>
              </a:spcBef>
              <a:spcAft>
                <a:spcPts val="0"/>
              </a:spcAft>
              <a:buSzPts val="1600"/>
              <a:buChar char="○"/>
              <a:defRPr sz="1600"/>
            </a:lvl5pPr>
            <a:lvl6pPr indent="-330200" lvl="5" marL="2743200" rtl="0" algn="ctr">
              <a:spcBef>
                <a:spcPts val="1600"/>
              </a:spcBef>
              <a:spcAft>
                <a:spcPts val="0"/>
              </a:spcAft>
              <a:buSzPts val="1600"/>
              <a:buChar char="■"/>
              <a:defRPr sz="1600"/>
            </a:lvl6pPr>
            <a:lvl7pPr indent="-330200" lvl="6" marL="3200400" rtl="0" algn="ctr">
              <a:spcBef>
                <a:spcPts val="1600"/>
              </a:spcBef>
              <a:spcAft>
                <a:spcPts val="0"/>
              </a:spcAft>
              <a:buSzPts val="1600"/>
              <a:buChar char="●"/>
              <a:defRPr sz="1600"/>
            </a:lvl7pPr>
            <a:lvl8pPr indent="-330200" lvl="7" marL="3657600" rtl="0" algn="ctr">
              <a:spcBef>
                <a:spcPts val="1600"/>
              </a:spcBef>
              <a:spcAft>
                <a:spcPts val="0"/>
              </a:spcAft>
              <a:buSzPts val="1600"/>
              <a:buChar char="○"/>
              <a:defRPr sz="1600"/>
            </a:lvl8pPr>
            <a:lvl9pPr indent="-330200" lvl="8" marL="4114800" rtl="0" algn="ctr">
              <a:spcBef>
                <a:spcPts val="1600"/>
              </a:spcBef>
              <a:spcAft>
                <a:spcPts val="1600"/>
              </a:spcAft>
              <a:buSzPts val="1600"/>
              <a:buChar char="■"/>
              <a:defRPr sz="1600"/>
            </a:lvl9pPr>
          </a:lstStyle>
          <a:p/>
        </p:txBody>
      </p:sp>
      <p:sp>
        <p:nvSpPr>
          <p:cNvPr id="149" name="Google Shape;149;p12"/>
          <p:cNvSpPr/>
          <p:nvPr/>
        </p:nvSpPr>
        <p:spPr>
          <a:xfrm rot="10800000">
            <a:off x="2751806" y="4243474"/>
            <a:ext cx="6391269" cy="904876"/>
          </a:xfrm>
          <a:custGeom>
            <a:rect b="b" l="l" r="r" t="t"/>
            <a:pathLst>
              <a:path extrusionOk="0" h="2763" w="16884">
                <a:moveTo>
                  <a:pt x="1" y="0"/>
                </a:moveTo>
                <a:lnTo>
                  <a:pt x="1" y="2762"/>
                </a:lnTo>
                <a:lnTo>
                  <a:pt x="16884" y="2762"/>
                </a:lnTo>
                <a:lnTo>
                  <a:pt x="1688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2"/>
          <p:cNvSpPr/>
          <p:nvPr/>
        </p:nvSpPr>
        <p:spPr>
          <a:xfrm rot="10800000">
            <a:off x="1361250" y="1501127"/>
            <a:ext cx="7781825" cy="1525098"/>
          </a:xfrm>
          <a:custGeom>
            <a:rect b="b" l="l" r="r" t="t"/>
            <a:pathLst>
              <a:path extrusionOk="0" h="2775" w="2882">
                <a:moveTo>
                  <a:pt x="1" y="0"/>
                </a:moveTo>
                <a:lnTo>
                  <a:pt x="1" y="2774"/>
                </a:lnTo>
                <a:lnTo>
                  <a:pt x="2882" y="2774"/>
                </a:lnTo>
                <a:lnTo>
                  <a:pt x="288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2"/>
          <p:cNvSpPr/>
          <p:nvPr/>
        </p:nvSpPr>
        <p:spPr>
          <a:xfrm rot="10800000">
            <a:off x="2" y="1"/>
            <a:ext cx="5791098" cy="505550"/>
          </a:xfrm>
          <a:custGeom>
            <a:rect b="b" l="l" r="r" t="t"/>
            <a:pathLst>
              <a:path extrusionOk="0" h="2775" w="2882">
                <a:moveTo>
                  <a:pt x="1" y="0"/>
                </a:moveTo>
                <a:lnTo>
                  <a:pt x="1" y="2774"/>
                </a:lnTo>
                <a:lnTo>
                  <a:pt x="2882" y="2774"/>
                </a:lnTo>
                <a:lnTo>
                  <a:pt x="2882"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2"/>
          <p:cNvSpPr/>
          <p:nvPr/>
        </p:nvSpPr>
        <p:spPr>
          <a:xfrm rot="10800000">
            <a:off x="21" y="1501871"/>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2"/>
          <p:cNvSpPr/>
          <p:nvPr/>
        </p:nvSpPr>
        <p:spPr>
          <a:xfrm rot="10800000">
            <a:off x="532482" y="912524"/>
            <a:ext cx="1055445" cy="355301"/>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2"/>
          <p:cNvSpPr/>
          <p:nvPr/>
        </p:nvSpPr>
        <p:spPr>
          <a:xfrm rot="10800000">
            <a:off x="7173125" y="912516"/>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2"/>
          <p:cNvSpPr/>
          <p:nvPr/>
        </p:nvSpPr>
        <p:spPr>
          <a:xfrm rot="10800000">
            <a:off x="1814348" y="912516"/>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2"/>
          <p:cNvSpPr/>
          <p:nvPr/>
        </p:nvSpPr>
        <p:spPr>
          <a:xfrm rot="10800000">
            <a:off x="4523560" y="323049"/>
            <a:ext cx="2095515"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2"/>
          <p:cNvSpPr/>
          <p:nvPr/>
        </p:nvSpPr>
        <p:spPr>
          <a:xfrm rot="10800000">
            <a:off x="7381057" y="3345678"/>
            <a:ext cx="1762943" cy="355322"/>
          </a:xfrm>
          <a:custGeom>
            <a:rect b="b" l="l" r="r" t="t"/>
            <a:pathLst>
              <a:path extrusionOk="0" h="2763" w="16884">
                <a:moveTo>
                  <a:pt x="1" y="0"/>
                </a:moveTo>
                <a:lnTo>
                  <a:pt x="1" y="2762"/>
                </a:lnTo>
                <a:lnTo>
                  <a:pt x="16884" y="2762"/>
                </a:lnTo>
                <a:lnTo>
                  <a:pt x="168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2"/>
          <p:cNvSpPr/>
          <p:nvPr/>
        </p:nvSpPr>
        <p:spPr>
          <a:xfrm rot="10800000">
            <a:off x="-4" y="2084924"/>
            <a:ext cx="1785554" cy="356851"/>
          </a:xfrm>
          <a:custGeom>
            <a:rect b="b" l="l" r="r" t="t"/>
            <a:pathLst>
              <a:path extrusionOk="0" h="2775" w="15325">
                <a:moveTo>
                  <a:pt x="1" y="0"/>
                </a:moveTo>
                <a:lnTo>
                  <a:pt x="1" y="2774"/>
                </a:lnTo>
                <a:lnTo>
                  <a:pt x="15324" y="2774"/>
                </a:lnTo>
                <a:lnTo>
                  <a:pt x="153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2"/>
          <p:cNvSpPr/>
          <p:nvPr/>
        </p:nvSpPr>
        <p:spPr>
          <a:xfrm rot="10800000">
            <a:off x="656319" y="4788199"/>
            <a:ext cx="2628881" cy="355301"/>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2"/>
          <p:cNvSpPr txBox="1"/>
          <p:nvPr>
            <p:ph hasCustomPrompt="1" type="title"/>
          </p:nvPr>
        </p:nvSpPr>
        <p:spPr>
          <a:xfrm>
            <a:off x="311700" y="1847850"/>
            <a:ext cx="8520600" cy="1382700"/>
          </a:xfrm>
          <a:prstGeom prst="rect">
            <a:avLst/>
          </a:prstGeom>
        </p:spPr>
        <p:txBody>
          <a:bodyPr anchorCtr="0" anchor="b" bIns="0" lIns="91425" spcFirstLastPara="1" rIns="91425" wrap="square" tIns="0">
            <a:noAutofit/>
          </a:bodyPr>
          <a:lstStyle>
            <a:lvl1pPr lvl="0" rtl="0" algn="ctr">
              <a:spcBef>
                <a:spcPts val="0"/>
              </a:spcBef>
              <a:spcAft>
                <a:spcPts val="0"/>
              </a:spcAft>
              <a:buSzPts val="12500"/>
              <a:buNone/>
              <a:defRPr sz="125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1" name="Shape 16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CUSTOM_1">
    <p:spTree>
      <p:nvGrpSpPr>
        <p:cNvPr id="162" name="Shape 162"/>
        <p:cNvGrpSpPr/>
        <p:nvPr/>
      </p:nvGrpSpPr>
      <p:grpSpPr>
        <a:xfrm>
          <a:off x="0" y="0"/>
          <a:ext cx="0" cy="0"/>
          <a:chOff x="0" y="0"/>
          <a:chExt cx="0" cy="0"/>
        </a:xfrm>
      </p:grpSpPr>
      <p:grpSp>
        <p:nvGrpSpPr>
          <p:cNvPr id="163" name="Google Shape;163;p14"/>
          <p:cNvGrpSpPr/>
          <p:nvPr/>
        </p:nvGrpSpPr>
        <p:grpSpPr>
          <a:xfrm>
            <a:off x="-25" y="2816286"/>
            <a:ext cx="9144046" cy="948350"/>
            <a:chOff x="-25" y="2816286"/>
            <a:chExt cx="9144046" cy="948350"/>
          </a:xfrm>
        </p:grpSpPr>
        <p:sp>
          <p:nvSpPr>
            <p:cNvPr id="164" name="Google Shape;164;p14"/>
            <p:cNvSpPr/>
            <p:nvPr/>
          </p:nvSpPr>
          <p:spPr>
            <a:xfrm>
              <a:off x="5439453" y="3632754"/>
              <a:ext cx="142155" cy="131882"/>
            </a:xfrm>
            <a:custGeom>
              <a:rect b="b" l="l" r="r" t="t"/>
              <a:pathLst>
                <a:path extrusionOk="0" h="4121" w="4442">
                  <a:moveTo>
                    <a:pt x="1" y="1"/>
                  </a:moveTo>
                  <a:lnTo>
                    <a:pt x="1" y="4120"/>
                  </a:lnTo>
                  <a:lnTo>
                    <a:pt x="4442" y="4120"/>
                  </a:lnTo>
                  <a:lnTo>
                    <a:pt x="4442"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5723675" y="3632754"/>
              <a:ext cx="2948838" cy="131882"/>
            </a:xfrm>
            <a:custGeom>
              <a:rect b="b" l="l" r="r" t="t"/>
              <a:pathLst>
                <a:path extrusionOk="0" h="4121" w="92144">
                  <a:moveTo>
                    <a:pt x="1" y="1"/>
                  </a:moveTo>
                  <a:lnTo>
                    <a:pt x="1" y="4120"/>
                  </a:lnTo>
                  <a:lnTo>
                    <a:pt x="92143" y="4120"/>
                  </a:lnTo>
                  <a:lnTo>
                    <a:pt x="921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4574596" y="3360726"/>
              <a:ext cx="1353834" cy="131882"/>
            </a:xfrm>
            <a:custGeom>
              <a:rect b="b" l="l" r="r" t="t"/>
              <a:pathLst>
                <a:path extrusionOk="0" h="4121" w="42304">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5129312" y="2816286"/>
              <a:ext cx="1148858" cy="131498"/>
            </a:xfrm>
            <a:custGeom>
              <a:rect b="b" l="l" r="r" t="t"/>
              <a:pathLst>
                <a:path extrusionOk="0" h="4109" w="35899">
                  <a:moveTo>
                    <a:pt x="1" y="1"/>
                  </a:moveTo>
                  <a:lnTo>
                    <a:pt x="1" y="4108"/>
                  </a:lnTo>
                  <a:lnTo>
                    <a:pt x="35898" y="4108"/>
                  </a:lnTo>
                  <a:lnTo>
                    <a:pt x="358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a:off x="3376749"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a:off x="3077647" y="2816286"/>
              <a:ext cx="370397" cy="131498"/>
            </a:xfrm>
            <a:custGeom>
              <a:rect b="b" l="l" r="r" t="t"/>
              <a:pathLst>
                <a:path extrusionOk="0" h="4109" w="11574">
                  <a:moveTo>
                    <a:pt x="1" y="1"/>
                  </a:moveTo>
                  <a:lnTo>
                    <a:pt x="1" y="4108"/>
                  </a:lnTo>
                  <a:lnTo>
                    <a:pt x="11574" y="4108"/>
                  </a:lnTo>
                  <a:lnTo>
                    <a:pt x="1157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
            <p:cNvSpPr/>
            <p:nvPr/>
          </p:nvSpPr>
          <p:spPr>
            <a:xfrm>
              <a:off x="3542860" y="2816286"/>
              <a:ext cx="139467" cy="131498"/>
            </a:xfrm>
            <a:custGeom>
              <a:rect b="b" l="l" r="r" t="t"/>
              <a:pathLst>
                <a:path extrusionOk="0" h="4109" w="4358">
                  <a:moveTo>
                    <a:pt x="0" y="1"/>
                  </a:moveTo>
                  <a:lnTo>
                    <a:pt x="0"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
            <p:cNvSpPr/>
            <p:nvPr/>
          </p:nvSpPr>
          <p:spPr>
            <a:xfrm>
              <a:off x="3723818" y="3088314"/>
              <a:ext cx="366205" cy="131882"/>
            </a:xfrm>
            <a:custGeom>
              <a:rect b="b" l="l" r="r" t="t"/>
              <a:pathLst>
                <a:path extrusionOk="0" h="4121" w="11443">
                  <a:moveTo>
                    <a:pt x="1" y="1"/>
                  </a:moveTo>
                  <a:lnTo>
                    <a:pt x="1" y="4120"/>
                  </a:lnTo>
                  <a:lnTo>
                    <a:pt x="11443" y="4120"/>
                  </a:lnTo>
                  <a:lnTo>
                    <a:pt x="114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p:nvPr/>
          </p:nvSpPr>
          <p:spPr>
            <a:xfrm>
              <a:off x="2734770" y="3088314"/>
              <a:ext cx="891622" cy="131882"/>
            </a:xfrm>
            <a:custGeom>
              <a:rect b="b" l="l" r="r" t="t"/>
              <a:pathLst>
                <a:path extrusionOk="0" h="4121" w="27861">
                  <a:moveTo>
                    <a:pt x="0" y="1"/>
                  </a:moveTo>
                  <a:lnTo>
                    <a:pt x="0" y="4120"/>
                  </a:lnTo>
                  <a:lnTo>
                    <a:pt x="27861" y="4120"/>
                  </a:lnTo>
                  <a:lnTo>
                    <a:pt x="2786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p:nvPr/>
          </p:nvSpPr>
          <p:spPr>
            <a:xfrm>
              <a:off x="864832"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
            <p:cNvSpPr/>
            <p:nvPr/>
          </p:nvSpPr>
          <p:spPr>
            <a:xfrm>
              <a:off x="1149054" y="3632754"/>
              <a:ext cx="2031679" cy="131882"/>
            </a:xfrm>
            <a:custGeom>
              <a:rect b="b" l="l" r="r" t="t"/>
              <a:pathLst>
                <a:path extrusionOk="0" h="4121" w="63485">
                  <a:moveTo>
                    <a:pt x="0" y="1"/>
                  </a:moveTo>
                  <a:lnTo>
                    <a:pt x="0" y="4120"/>
                  </a:lnTo>
                  <a:lnTo>
                    <a:pt x="63484" y="4120"/>
                  </a:lnTo>
                  <a:lnTo>
                    <a:pt x="6348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a:off x="-25"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a:off x="824064" y="2816286"/>
              <a:ext cx="1337833" cy="131498"/>
            </a:xfrm>
            <a:custGeom>
              <a:rect b="b" l="l" r="r" t="t"/>
              <a:pathLst>
                <a:path extrusionOk="0" h="4109" w="41804">
                  <a:moveTo>
                    <a:pt x="0" y="1"/>
                  </a:moveTo>
                  <a:lnTo>
                    <a:pt x="0" y="4108"/>
                  </a:lnTo>
                  <a:lnTo>
                    <a:pt x="41803" y="4108"/>
                  </a:lnTo>
                  <a:lnTo>
                    <a:pt x="418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a:off x="582114" y="2816286"/>
              <a:ext cx="139499" cy="131498"/>
            </a:xfrm>
            <a:custGeom>
              <a:rect b="b" l="l" r="r" t="t"/>
              <a:pathLst>
                <a:path extrusionOk="0" h="4109" w="4359">
                  <a:moveTo>
                    <a:pt x="1" y="1"/>
                  </a:moveTo>
                  <a:lnTo>
                    <a:pt x="1"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8756420"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7790219"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6982098" y="2816286"/>
              <a:ext cx="1154938" cy="131498"/>
            </a:xfrm>
            <a:custGeom>
              <a:rect b="b" l="l" r="r" t="t"/>
              <a:pathLst>
                <a:path extrusionOk="0" h="4109" w="36089">
                  <a:moveTo>
                    <a:pt x="1" y="1"/>
                  </a:moveTo>
                  <a:lnTo>
                    <a:pt x="1" y="4108"/>
                  </a:lnTo>
                  <a:lnTo>
                    <a:pt x="36089" y="4108"/>
                  </a:lnTo>
                  <a:lnTo>
                    <a:pt x="3608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8279016" y="2816286"/>
              <a:ext cx="139883" cy="131498"/>
            </a:xfrm>
            <a:custGeom>
              <a:rect b="b" l="l" r="r" t="t"/>
              <a:pathLst>
                <a:path extrusionOk="0" h="4109" w="4371">
                  <a:moveTo>
                    <a:pt x="1" y="1"/>
                  </a:moveTo>
                  <a:lnTo>
                    <a:pt x="1" y="4108"/>
                  </a:lnTo>
                  <a:lnTo>
                    <a:pt x="4370" y="4108"/>
                  </a:lnTo>
                  <a:lnTo>
                    <a:pt x="4370"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14"/>
          <p:cNvSpPr txBox="1"/>
          <p:nvPr>
            <p:ph type="ctrTitle"/>
          </p:nvPr>
        </p:nvSpPr>
        <p:spPr>
          <a:xfrm flipH="1">
            <a:off x="6355375" y="-142871"/>
            <a:ext cx="14358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83" name="Google Shape;183;p14"/>
          <p:cNvSpPr txBox="1"/>
          <p:nvPr>
            <p:ph idx="1" type="subTitle"/>
          </p:nvPr>
        </p:nvSpPr>
        <p:spPr>
          <a:xfrm flipH="1">
            <a:off x="6040625" y="1928650"/>
            <a:ext cx="20664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4" name="Google Shape;184;p14"/>
          <p:cNvSpPr txBox="1"/>
          <p:nvPr>
            <p:ph idx="2" type="ctrTitle"/>
          </p:nvPr>
        </p:nvSpPr>
        <p:spPr>
          <a:xfrm flipH="1">
            <a:off x="1037600"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185" name="Google Shape;185;p14"/>
          <p:cNvSpPr txBox="1"/>
          <p:nvPr>
            <p:ph idx="3" type="subTitle"/>
          </p:nvPr>
        </p:nvSpPr>
        <p:spPr>
          <a:xfrm flipH="1">
            <a:off x="1037000"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6" name="Google Shape;186;p14"/>
          <p:cNvSpPr txBox="1"/>
          <p:nvPr>
            <p:ph idx="4" type="ctrTitle"/>
          </p:nvPr>
        </p:nvSpPr>
        <p:spPr>
          <a:xfrm flipH="1">
            <a:off x="3829056" y="-219071"/>
            <a:ext cx="14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87" name="Google Shape;187;p14"/>
          <p:cNvSpPr txBox="1"/>
          <p:nvPr>
            <p:ph idx="5" type="subTitle"/>
          </p:nvPr>
        </p:nvSpPr>
        <p:spPr>
          <a:xfrm flipH="1">
            <a:off x="3539465"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8" name="Google Shape;188;p14"/>
          <p:cNvSpPr txBox="1"/>
          <p:nvPr>
            <p:ph idx="6"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89" name="Google Shape;189;p14"/>
          <p:cNvSpPr txBox="1"/>
          <p:nvPr>
            <p:ph idx="7" type="ctrTitle"/>
          </p:nvPr>
        </p:nvSpPr>
        <p:spPr>
          <a:xfrm flipH="1">
            <a:off x="353911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190" name="Google Shape;190;p14"/>
          <p:cNvSpPr txBox="1"/>
          <p:nvPr>
            <p:ph idx="8" type="ctrTitle"/>
          </p:nvPr>
        </p:nvSpPr>
        <p:spPr>
          <a:xfrm flipH="1">
            <a:off x="604196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91" name="Shape 191"/>
        <p:cNvGrpSpPr/>
        <p:nvPr/>
      </p:nvGrpSpPr>
      <p:grpSpPr>
        <a:xfrm>
          <a:off x="0" y="0"/>
          <a:ext cx="0" cy="0"/>
          <a:chOff x="0" y="0"/>
          <a:chExt cx="0" cy="0"/>
        </a:xfrm>
      </p:grpSpPr>
      <p:sp>
        <p:nvSpPr>
          <p:cNvPr id="192" name="Google Shape;192;p15"/>
          <p:cNvSpPr/>
          <p:nvPr/>
        </p:nvSpPr>
        <p:spPr>
          <a:xfrm>
            <a:off x="0" y="1584850"/>
            <a:ext cx="4361919"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6076300" y="1584850"/>
            <a:ext cx="1243658" cy="241393"/>
          </a:xfrm>
          <a:custGeom>
            <a:rect b="b" l="l" r="r" t="t"/>
            <a:pathLst>
              <a:path extrusionOk="0" h="5847" w="19503">
                <a:moveTo>
                  <a:pt x="0" y="1"/>
                </a:moveTo>
                <a:lnTo>
                  <a:pt x="0" y="5847"/>
                </a:lnTo>
                <a:lnTo>
                  <a:pt x="19503" y="5847"/>
                </a:lnTo>
                <a:lnTo>
                  <a:pt x="195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2172024" y="3002644"/>
            <a:ext cx="1243656" cy="240911"/>
          </a:xfrm>
          <a:custGeom>
            <a:rect b="b" l="l" r="r" t="t"/>
            <a:pathLst>
              <a:path extrusionOk="0" h="5847" w="30184">
                <a:moveTo>
                  <a:pt x="1" y="0"/>
                </a:moveTo>
                <a:lnTo>
                  <a:pt x="1" y="5846"/>
                </a:lnTo>
                <a:lnTo>
                  <a:pt x="30183" y="5846"/>
                </a:lnTo>
                <a:lnTo>
                  <a:pt x="301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4667250" y="3002650"/>
            <a:ext cx="4476882"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a:off x="4552950" y="1584850"/>
            <a:ext cx="134246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txBox="1"/>
          <p:nvPr>
            <p:ph type="ctrTitle"/>
          </p:nvPr>
        </p:nvSpPr>
        <p:spPr>
          <a:xfrm flipH="1">
            <a:off x="2189800" y="1848349"/>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198" name="Google Shape;198;p15"/>
          <p:cNvSpPr txBox="1"/>
          <p:nvPr>
            <p:ph idx="1" type="subTitle"/>
          </p:nvPr>
        </p:nvSpPr>
        <p:spPr>
          <a:xfrm flipH="1">
            <a:off x="2189801" y="2162325"/>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199" name="Google Shape;199;p15"/>
          <p:cNvSpPr txBox="1"/>
          <p:nvPr>
            <p:ph idx="2" type="ctrTitle"/>
          </p:nvPr>
        </p:nvSpPr>
        <p:spPr>
          <a:xfrm flipH="1">
            <a:off x="4811675" y="1848401"/>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00" name="Google Shape;200;p15"/>
          <p:cNvSpPr txBox="1"/>
          <p:nvPr>
            <p:ph idx="3" type="subTitle"/>
          </p:nvPr>
        </p:nvSpPr>
        <p:spPr>
          <a:xfrm flipH="1">
            <a:off x="4811675" y="2163531"/>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01" name="Google Shape;201;p15"/>
          <p:cNvSpPr txBox="1"/>
          <p:nvPr>
            <p:ph idx="4" type="ctrTitle"/>
          </p:nvPr>
        </p:nvSpPr>
        <p:spPr>
          <a:xfrm flipH="1">
            <a:off x="2189796" y="3103412"/>
            <a:ext cx="21639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202" name="Google Shape;202;p15"/>
          <p:cNvSpPr txBox="1"/>
          <p:nvPr>
            <p:ph idx="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03" name="Google Shape;203;p15"/>
          <p:cNvSpPr txBox="1"/>
          <p:nvPr>
            <p:ph idx="6" type="ctrTitle"/>
          </p:nvPr>
        </p:nvSpPr>
        <p:spPr>
          <a:xfrm flipH="1">
            <a:off x="2189800" y="3258286"/>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204" name="Google Shape;204;p15"/>
          <p:cNvSpPr txBox="1"/>
          <p:nvPr>
            <p:ph idx="7" type="subTitle"/>
          </p:nvPr>
        </p:nvSpPr>
        <p:spPr>
          <a:xfrm flipH="1">
            <a:off x="2189801" y="3572262"/>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05" name="Google Shape;205;p15"/>
          <p:cNvSpPr txBox="1"/>
          <p:nvPr>
            <p:ph idx="8" type="ctrTitle"/>
          </p:nvPr>
        </p:nvSpPr>
        <p:spPr>
          <a:xfrm flipH="1">
            <a:off x="4811675" y="3258338"/>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06" name="Google Shape;206;p15"/>
          <p:cNvSpPr txBox="1"/>
          <p:nvPr>
            <p:ph idx="9" type="subTitle"/>
          </p:nvPr>
        </p:nvSpPr>
        <p:spPr>
          <a:xfrm flipH="1">
            <a:off x="4811675" y="3573468"/>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CUSTOM_6">
    <p:spTree>
      <p:nvGrpSpPr>
        <p:cNvPr id="207" name="Shape 207"/>
        <p:cNvGrpSpPr/>
        <p:nvPr/>
      </p:nvGrpSpPr>
      <p:grpSpPr>
        <a:xfrm>
          <a:off x="0" y="0"/>
          <a:ext cx="0" cy="0"/>
          <a:chOff x="0" y="0"/>
          <a:chExt cx="0" cy="0"/>
        </a:xfrm>
      </p:grpSpPr>
      <p:sp>
        <p:nvSpPr>
          <p:cNvPr id="208" name="Google Shape;208;p16"/>
          <p:cNvSpPr txBox="1"/>
          <p:nvPr>
            <p:ph type="ctrTitle"/>
          </p:nvPr>
        </p:nvSpPr>
        <p:spPr>
          <a:xfrm flipH="1">
            <a:off x="2266008" y="1775350"/>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09" name="Google Shape;209;p16"/>
          <p:cNvSpPr txBox="1"/>
          <p:nvPr>
            <p:ph idx="2" type="ctrTitle"/>
          </p:nvPr>
        </p:nvSpPr>
        <p:spPr>
          <a:xfrm flipH="1">
            <a:off x="4714188" y="1775427"/>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0" name="Google Shape;210;p16"/>
          <p:cNvSpPr txBox="1"/>
          <p:nvPr>
            <p:ph idx="1" type="subTitle"/>
          </p:nvPr>
        </p:nvSpPr>
        <p:spPr>
          <a:xfrm flipH="1">
            <a:off x="4714175" y="2208199"/>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1" name="Google Shape;211;p16"/>
          <p:cNvSpPr txBox="1"/>
          <p:nvPr>
            <p:ph idx="3" type="ctrTitle"/>
          </p:nvPr>
        </p:nvSpPr>
        <p:spPr>
          <a:xfrm flipH="1">
            <a:off x="2266001" y="3155675"/>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2" name="Google Shape;212;p16"/>
          <p:cNvSpPr txBox="1"/>
          <p:nvPr>
            <p:ph idx="4" type="subTitle"/>
          </p:nvPr>
        </p:nvSpPr>
        <p:spPr>
          <a:xfrm flipH="1">
            <a:off x="2266000" y="3585925"/>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3" name="Google Shape;213;p16"/>
          <p:cNvSpPr txBox="1"/>
          <p:nvPr>
            <p:ph idx="5" type="ctrTitle"/>
          </p:nvPr>
        </p:nvSpPr>
        <p:spPr>
          <a:xfrm flipH="1">
            <a:off x="4714200" y="3155754"/>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4" name="Google Shape;214;p16"/>
          <p:cNvSpPr txBox="1"/>
          <p:nvPr>
            <p:ph idx="6" type="subTitle"/>
          </p:nvPr>
        </p:nvSpPr>
        <p:spPr>
          <a:xfrm flipH="1">
            <a:off x="4714175" y="3585925"/>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5" name="Google Shape;215;p16"/>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16" name="Google Shape;216;p16"/>
          <p:cNvSpPr txBox="1"/>
          <p:nvPr>
            <p:ph idx="8" type="subTitle"/>
          </p:nvPr>
        </p:nvSpPr>
        <p:spPr>
          <a:xfrm flipH="1">
            <a:off x="2266008" y="2208197"/>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4">
    <p:spTree>
      <p:nvGrpSpPr>
        <p:cNvPr id="217" name="Shape 217"/>
        <p:cNvGrpSpPr/>
        <p:nvPr/>
      </p:nvGrpSpPr>
      <p:grpSpPr>
        <a:xfrm>
          <a:off x="0" y="0"/>
          <a:ext cx="0" cy="0"/>
          <a:chOff x="0" y="0"/>
          <a:chExt cx="0" cy="0"/>
        </a:xfrm>
      </p:grpSpPr>
      <p:sp>
        <p:nvSpPr>
          <p:cNvPr id="218" name="Google Shape;218;p17"/>
          <p:cNvSpPr/>
          <p:nvPr/>
        </p:nvSpPr>
        <p:spPr>
          <a:xfrm>
            <a:off x="6200875" y="1515825"/>
            <a:ext cx="2943127" cy="241405"/>
          </a:xfrm>
          <a:custGeom>
            <a:rect b="b" l="l" r="r" t="t"/>
            <a:pathLst>
              <a:path extrusionOk="0" h="5859" w="146079">
                <a:moveTo>
                  <a:pt x="1" y="1"/>
                </a:moveTo>
                <a:lnTo>
                  <a:pt x="1" y="5858"/>
                </a:lnTo>
                <a:lnTo>
                  <a:pt x="146079" y="5858"/>
                </a:lnTo>
                <a:lnTo>
                  <a:pt x="146079" y="1"/>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
          <p:cNvSpPr txBox="1"/>
          <p:nvPr>
            <p:ph idx="1" type="body"/>
          </p:nvPr>
        </p:nvSpPr>
        <p:spPr>
          <a:xfrm>
            <a:off x="5438700" y="1973025"/>
            <a:ext cx="31242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Font typeface="Raleway SemiBold"/>
              <a:buChar char="●"/>
              <a:defRPr sz="1600"/>
            </a:lvl1pPr>
            <a:lvl2pPr indent="-330200" lvl="1" marL="914400" rtl="0" algn="r">
              <a:spcBef>
                <a:spcPts val="0"/>
              </a:spcBef>
              <a:spcAft>
                <a:spcPts val="0"/>
              </a:spcAft>
              <a:buSzPts val="1600"/>
              <a:buFont typeface="Nunito Light"/>
              <a:buChar char="○"/>
              <a:defRPr sz="1600"/>
            </a:lvl2pPr>
            <a:lvl3pPr indent="-330200" lvl="2" marL="1371600" rtl="0" algn="r">
              <a:spcBef>
                <a:spcPts val="1600"/>
              </a:spcBef>
              <a:spcAft>
                <a:spcPts val="0"/>
              </a:spcAft>
              <a:buSzPts val="1600"/>
              <a:buFont typeface="Nunito Light"/>
              <a:buChar char="■"/>
              <a:defRPr sz="1600"/>
            </a:lvl3pPr>
            <a:lvl4pPr indent="-330200" lvl="3" marL="1828800" rtl="0" algn="r">
              <a:spcBef>
                <a:spcPts val="1600"/>
              </a:spcBef>
              <a:spcAft>
                <a:spcPts val="0"/>
              </a:spcAft>
              <a:buSzPts val="1600"/>
              <a:buFont typeface="Nunito Light"/>
              <a:buChar char="●"/>
              <a:defRPr sz="1600"/>
            </a:lvl4pPr>
            <a:lvl5pPr indent="-330200" lvl="4" marL="2286000" rtl="0" algn="r">
              <a:spcBef>
                <a:spcPts val="1600"/>
              </a:spcBef>
              <a:spcAft>
                <a:spcPts val="0"/>
              </a:spcAft>
              <a:buSzPts val="1600"/>
              <a:buFont typeface="Nunito Light"/>
              <a:buChar char="○"/>
              <a:defRPr sz="1600"/>
            </a:lvl5pPr>
            <a:lvl6pPr indent="-330200" lvl="5" marL="2743200" rtl="0" algn="r">
              <a:spcBef>
                <a:spcPts val="1600"/>
              </a:spcBef>
              <a:spcAft>
                <a:spcPts val="0"/>
              </a:spcAft>
              <a:buSzPts val="1600"/>
              <a:buFont typeface="Nunito Light"/>
              <a:buChar char="■"/>
              <a:defRPr sz="1600"/>
            </a:lvl6pPr>
            <a:lvl7pPr indent="-330200" lvl="6" marL="3200400" rtl="0" algn="r">
              <a:spcBef>
                <a:spcPts val="1600"/>
              </a:spcBef>
              <a:spcAft>
                <a:spcPts val="0"/>
              </a:spcAft>
              <a:buSzPts val="1600"/>
              <a:buFont typeface="Nunito Light"/>
              <a:buChar char="●"/>
              <a:defRPr sz="1600"/>
            </a:lvl7pPr>
            <a:lvl8pPr indent="-330200" lvl="7" marL="3657600" rtl="0" algn="r">
              <a:spcBef>
                <a:spcPts val="1600"/>
              </a:spcBef>
              <a:spcAft>
                <a:spcPts val="0"/>
              </a:spcAft>
              <a:buSzPts val="1600"/>
              <a:buFont typeface="Nunito Light"/>
              <a:buChar char="○"/>
              <a:defRPr sz="1600"/>
            </a:lvl8pPr>
            <a:lvl9pPr indent="-330200" lvl="8" marL="4114800" rtl="0" algn="r">
              <a:spcBef>
                <a:spcPts val="1600"/>
              </a:spcBef>
              <a:spcAft>
                <a:spcPts val="1600"/>
              </a:spcAft>
              <a:buSzPts val="1600"/>
              <a:buFont typeface="Nunito Light"/>
              <a:buChar char="■"/>
              <a:defRPr sz="1600"/>
            </a:lvl9pPr>
          </a:lstStyle>
          <a:p/>
        </p:txBody>
      </p:sp>
      <p:sp>
        <p:nvSpPr>
          <p:cNvPr id="220" name="Google Shape;220;p17"/>
          <p:cNvSpPr txBox="1"/>
          <p:nvPr>
            <p:ph type="title"/>
          </p:nvPr>
        </p:nvSpPr>
        <p:spPr>
          <a:xfrm>
            <a:off x="5438775" y="1168325"/>
            <a:ext cx="31242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221" name="Google Shape;221;p17"/>
          <p:cNvSpPr/>
          <p:nvPr/>
        </p:nvSpPr>
        <p:spPr>
          <a:xfrm>
            <a:off x="8318280" y="5018272"/>
            <a:ext cx="825726" cy="125232"/>
          </a:xfrm>
          <a:custGeom>
            <a:rect b="b" l="l" r="r" t="t"/>
            <a:pathLst>
              <a:path extrusionOk="0" h="2335" w="15396">
                <a:moveTo>
                  <a:pt x="1" y="1"/>
                </a:moveTo>
                <a:lnTo>
                  <a:pt x="1" y="2335"/>
                </a:lnTo>
                <a:lnTo>
                  <a:pt x="15395" y="2335"/>
                </a:lnTo>
                <a:lnTo>
                  <a:pt x="153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p:nvPr/>
        </p:nvSpPr>
        <p:spPr>
          <a:xfrm>
            <a:off x="6473454" y="5018272"/>
            <a:ext cx="1685830" cy="125232"/>
          </a:xfrm>
          <a:custGeom>
            <a:rect b="b" l="l" r="r" t="t"/>
            <a:pathLst>
              <a:path extrusionOk="0" h="2335" w="31433">
                <a:moveTo>
                  <a:pt x="0" y="1"/>
                </a:moveTo>
                <a:lnTo>
                  <a:pt x="0" y="2335"/>
                </a:lnTo>
                <a:lnTo>
                  <a:pt x="31433" y="2335"/>
                </a:lnTo>
                <a:lnTo>
                  <a:pt x="314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
          <p:cNvSpPr/>
          <p:nvPr/>
        </p:nvSpPr>
        <p:spPr>
          <a:xfrm>
            <a:off x="6031569" y="4810127"/>
            <a:ext cx="2520459" cy="125875"/>
          </a:xfrm>
          <a:custGeom>
            <a:rect b="b" l="l" r="r" t="t"/>
            <a:pathLst>
              <a:path extrusionOk="0" h="2347" w="46995">
                <a:moveTo>
                  <a:pt x="0" y="1"/>
                </a:moveTo>
                <a:lnTo>
                  <a:pt x="0" y="2346"/>
                </a:lnTo>
                <a:lnTo>
                  <a:pt x="46994" y="2346"/>
                </a:lnTo>
                <a:lnTo>
                  <a:pt x="469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
          <p:cNvSpPr/>
          <p:nvPr/>
        </p:nvSpPr>
        <p:spPr>
          <a:xfrm>
            <a:off x="5564744" y="4810127"/>
            <a:ext cx="285486" cy="125875"/>
          </a:xfrm>
          <a:custGeom>
            <a:rect b="b" l="l" r="r" t="t"/>
            <a:pathLst>
              <a:path extrusionOk="0" h="2347" w="5323">
                <a:moveTo>
                  <a:pt x="1" y="1"/>
                </a:moveTo>
                <a:lnTo>
                  <a:pt x="1" y="2346"/>
                </a:lnTo>
                <a:lnTo>
                  <a:pt x="5323" y="2346"/>
                </a:lnTo>
                <a:lnTo>
                  <a:pt x="53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4_1">
    <p:spTree>
      <p:nvGrpSpPr>
        <p:cNvPr id="225" name="Shape 225"/>
        <p:cNvGrpSpPr/>
        <p:nvPr/>
      </p:nvGrpSpPr>
      <p:grpSpPr>
        <a:xfrm>
          <a:off x="0" y="0"/>
          <a:ext cx="0" cy="0"/>
          <a:chOff x="0" y="0"/>
          <a:chExt cx="0" cy="0"/>
        </a:xfrm>
      </p:grpSpPr>
      <p:sp>
        <p:nvSpPr>
          <p:cNvPr id="226" name="Google Shape;226;p18"/>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flipH="1">
            <a:off x="1299983"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a:off x="2094075" y="1123150"/>
            <a:ext cx="4955589" cy="4020450"/>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5">
    <p:spTree>
      <p:nvGrpSpPr>
        <p:cNvPr id="238"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Char char="●"/>
              <a:defRPr sz="1600"/>
            </a:lvl1pPr>
            <a:lvl2pPr indent="-330200" lvl="1" marL="914400" rtl="0">
              <a:spcBef>
                <a:spcPts val="0"/>
              </a:spcBef>
              <a:spcAft>
                <a:spcPts val="0"/>
              </a:spcAft>
              <a:buSzPts val="1600"/>
              <a:buChar char="○"/>
              <a:defRPr/>
            </a:lvl2pPr>
            <a:lvl3pPr indent="-323850" lvl="2" marL="1371600" rtl="0">
              <a:spcBef>
                <a:spcPts val="1600"/>
              </a:spcBef>
              <a:spcAft>
                <a:spcPts val="0"/>
              </a:spcAft>
              <a:buSzPts val="1500"/>
              <a:buChar char="■"/>
              <a:defRPr/>
            </a:lvl3pPr>
            <a:lvl4pPr indent="-323850" lvl="3" marL="1828800" rtl="0">
              <a:spcBef>
                <a:spcPts val="1600"/>
              </a:spcBef>
              <a:spcAft>
                <a:spcPts val="0"/>
              </a:spcAft>
              <a:buSzPts val="15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1150" lvl="6" marL="3200400" rtl="0">
              <a:spcBef>
                <a:spcPts val="1600"/>
              </a:spcBef>
              <a:spcAft>
                <a:spcPts val="0"/>
              </a:spcAft>
              <a:buSzPts val="1300"/>
              <a:buChar char="●"/>
              <a:defRPr/>
            </a:lvl7pPr>
            <a:lvl8pPr indent="-311150" lvl="7" marL="3657600" rtl="0">
              <a:spcBef>
                <a:spcPts val="1600"/>
              </a:spcBef>
              <a:spcAft>
                <a:spcPts val="0"/>
              </a:spcAft>
              <a:buSzPts val="1300"/>
              <a:buChar char="○"/>
              <a:defRPr/>
            </a:lvl8pPr>
            <a:lvl9pPr indent="-317500" lvl="8" marL="4114800" rtl="0">
              <a:spcBef>
                <a:spcPts val="1600"/>
              </a:spcBef>
              <a:spcAft>
                <a:spcPts val="1600"/>
              </a:spcAft>
              <a:buSzPts val="1400"/>
              <a:buChar char="■"/>
              <a:defRPr/>
            </a:lvl9pPr>
          </a:lstStyle>
          <a:p/>
        </p:txBody>
      </p:sp>
      <p:sp>
        <p:nvSpPr>
          <p:cNvPr id="241" name="Google Shape;241;p19"/>
          <p:cNvSpPr txBox="1"/>
          <p:nvPr>
            <p:ph type="title"/>
          </p:nvPr>
        </p:nvSpPr>
        <p:spPr>
          <a:xfrm>
            <a:off x="4579531" y="1714800"/>
            <a:ext cx="39633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
        <p:nvSpPr>
          <p:cNvPr id="242" name="Google Shape;242;p19"/>
          <p:cNvSpPr/>
          <p:nvPr/>
        </p:nvSpPr>
        <p:spPr>
          <a:xfrm>
            <a:off x="0" y="2156637"/>
            <a:ext cx="2107897" cy="128764"/>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a:off x="2107970" y="2156637"/>
            <a:ext cx="1115538" cy="128764"/>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430892" y="2369856"/>
            <a:ext cx="1645026" cy="128764"/>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p:nvPr/>
        </p:nvSpPr>
        <p:spPr>
          <a:xfrm>
            <a:off x="1597826" y="2369856"/>
            <a:ext cx="478141" cy="128764"/>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p:nvPr/>
        </p:nvSpPr>
        <p:spPr>
          <a:xfrm>
            <a:off x="2665754" y="2369856"/>
            <a:ext cx="557777" cy="128764"/>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a:off x="0" y="3222713"/>
            <a:ext cx="1472750" cy="128392"/>
          </a:xfrm>
          <a:custGeom>
            <a:rect b="b" l="l" r="r" t="t"/>
            <a:pathLst>
              <a:path extrusionOk="0" h="8274" w="94909">
                <a:moveTo>
                  <a:pt x="1" y="1"/>
                </a:moveTo>
                <a:lnTo>
                  <a:pt x="1" y="8274"/>
                </a:lnTo>
                <a:lnTo>
                  <a:pt x="94908" y="8274"/>
                </a:lnTo>
                <a:lnTo>
                  <a:pt x="949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a:off x="2202118" y="2369856"/>
            <a:ext cx="128764" cy="128764"/>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2406772" y="2369856"/>
            <a:ext cx="128764" cy="128764"/>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2061089" y="2796292"/>
            <a:ext cx="128764" cy="128749"/>
          </a:xfrm>
          <a:custGeom>
            <a:rect b="b" l="l" r="r" t="t"/>
            <a:pathLst>
              <a:path extrusionOk="0" h="8297" w="8298">
                <a:moveTo>
                  <a:pt x="0" y="0"/>
                </a:moveTo>
                <a:lnTo>
                  <a:pt x="0" y="8297"/>
                </a:lnTo>
                <a:lnTo>
                  <a:pt x="8297" y="8297"/>
                </a:lnTo>
                <a:lnTo>
                  <a:pt x="82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a:off x="1856436" y="2796292"/>
            <a:ext cx="128376" cy="128749"/>
          </a:xfrm>
          <a:custGeom>
            <a:rect b="b" l="l" r="r" t="t"/>
            <a:pathLst>
              <a:path extrusionOk="0" h="8297" w="8273">
                <a:moveTo>
                  <a:pt x="0" y="0"/>
                </a:moveTo>
                <a:lnTo>
                  <a:pt x="0" y="8297"/>
                </a:lnTo>
                <a:lnTo>
                  <a:pt x="8273" y="8297"/>
                </a:lnTo>
                <a:lnTo>
                  <a:pt x="82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
          <p:cNvSpPr/>
          <p:nvPr/>
        </p:nvSpPr>
        <p:spPr>
          <a:xfrm>
            <a:off x="641505" y="2796292"/>
            <a:ext cx="128764" cy="128749"/>
          </a:xfrm>
          <a:custGeom>
            <a:rect b="b" l="l" r="r" t="t"/>
            <a:pathLst>
              <a:path extrusionOk="0" h="8297" w="8298">
                <a:moveTo>
                  <a:pt x="1" y="0"/>
                </a:moveTo>
                <a:lnTo>
                  <a:pt x="1"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p:nvPr/>
        </p:nvSpPr>
        <p:spPr>
          <a:xfrm>
            <a:off x="3094800" y="2583074"/>
            <a:ext cx="128749" cy="128764"/>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p:cNvSpPr/>
          <p:nvPr/>
        </p:nvSpPr>
        <p:spPr>
          <a:xfrm>
            <a:off x="191634" y="2369856"/>
            <a:ext cx="128764" cy="128764"/>
          </a:xfrm>
          <a:custGeom>
            <a:rect b="b" l="l" r="r" t="t"/>
            <a:pathLst>
              <a:path extrusionOk="0" h="8298" w="8298">
                <a:moveTo>
                  <a:pt x="1" y="1"/>
                </a:moveTo>
                <a:lnTo>
                  <a:pt x="1"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
          <p:cNvSpPr/>
          <p:nvPr/>
        </p:nvSpPr>
        <p:spPr>
          <a:xfrm>
            <a:off x="1339573" y="3009138"/>
            <a:ext cx="1644653" cy="128749"/>
          </a:xfrm>
          <a:custGeom>
            <a:rect b="b" l="l" r="r" t="t"/>
            <a:pathLst>
              <a:path extrusionOk="0" h="8297" w="105987">
                <a:moveTo>
                  <a:pt x="1" y="0"/>
                </a:moveTo>
                <a:lnTo>
                  <a:pt x="1" y="8297"/>
                </a:lnTo>
                <a:lnTo>
                  <a:pt x="105987" y="8297"/>
                </a:lnTo>
                <a:lnTo>
                  <a:pt x="1059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
          <p:cNvSpPr/>
          <p:nvPr/>
        </p:nvSpPr>
        <p:spPr>
          <a:xfrm>
            <a:off x="1339573" y="3009138"/>
            <a:ext cx="478156" cy="128749"/>
          </a:xfrm>
          <a:custGeom>
            <a:rect b="b" l="l" r="r" t="t"/>
            <a:pathLst>
              <a:path extrusionOk="0" h="8297" w="30814">
                <a:moveTo>
                  <a:pt x="1" y="0"/>
                </a:moveTo>
                <a:lnTo>
                  <a:pt x="1" y="8297"/>
                </a:lnTo>
                <a:lnTo>
                  <a:pt x="30813" y="8297"/>
                </a:lnTo>
                <a:lnTo>
                  <a:pt x="308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9"/>
          <p:cNvSpPr/>
          <p:nvPr/>
        </p:nvSpPr>
        <p:spPr>
          <a:xfrm>
            <a:off x="0" y="3009510"/>
            <a:ext cx="749775" cy="128376"/>
          </a:xfrm>
          <a:custGeom>
            <a:rect b="b" l="l" r="r" t="t"/>
            <a:pathLst>
              <a:path extrusionOk="0" h="8273" w="48318">
                <a:moveTo>
                  <a:pt x="1" y="0"/>
                </a:moveTo>
                <a:lnTo>
                  <a:pt x="1" y="8273"/>
                </a:lnTo>
                <a:lnTo>
                  <a:pt x="48318" y="8273"/>
                </a:lnTo>
                <a:lnTo>
                  <a:pt x="483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
          <p:cNvSpPr/>
          <p:nvPr/>
        </p:nvSpPr>
        <p:spPr>
          <a:xfrm>
            <a:off x="1084687" y="3009138"/>
            <a:ext cx="128764" cy="128749"/>
          </a:xfrm>
          <a:custGeom>
            <a:rect b="b" l="l" r="r" t="t"/>
            <a:pathLst>
              <a:path extrusionOk="0" h="8297" w="8298">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9"/>
          <p:cNvSpPr/>
          <p:nvPr/>
        </p:nvSpPr>
        <p:spPr>
          <a:xfrm>
            <a:off x="879662" y="3009138"/>
            <a:ext cx="128749" cy="128749"/>
          </a:xfrm>
          <a:custGeom>
            <a:rect b="b" l="l" r="r" t="t"/>
            <a:pathLst>
              <a:path extrusionOk="0" h="8297"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9"/>
          <p:cNvSpPr/>
          <p:nvPr/>
        </p:nvSpPr>
        <p:spPr>
          <a:xfrm>
            <a:off x="533979" y="3435558"/>
            <a:ext cx="128749" cy="128764"/>
          </a:xfrm>
          <a:custGeom>
            <a:rect b="b" l="l" r="r" t="t"/>
            <a:pathLst>
              <a:path extrusionOk="0" h="8298" w="8297">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338622" y="3435558"/>
            <a:ext cx="128749" cy="128764"/>
          </a:xfrm>
          <a:custGeom>
            <a:rect b="b" l="l" r="r" t="t"/>
            <a:pathLst>
              <a:path extrusionOk="0" h="8298" w="8297">
                <a:moveTo>
                  <a:pt x="0" y="1"/>
                </a:moveTo>
                <a:lnTo>
                  <a:pt x="0" y="8297"/>
                </a:lnTo>
                <a:lnTo>
                  <a:pt x="8297" y="8297"/>
                </a:lnTo>
                <a:lnTo>
                  <a:pt x="82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142891" y="3435558"/>
            <a:ext cx="128764" cy="128764"/>
          </a:xfrm>
          <a:custGeom>
            <a:rect b="b" l="l" r="r" t="t"/>
            <a:pathLst>
              <a:path extrusionOk="0" h="8298" w="8298">
                <a:moveTo>
                  <a:pt x="0" y="1"/>
                </a:moveTo>
                <a:lnTo>
                  <a:pt x="0"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3094800" y="3009138"/>
            <a:ext cx="128749" cy="128749"/>
          </a:xfrm>
          <a:custGeom>
            <a:rect b="b" l="l" r="r" t="t"/>
            <a:pathLst>
              <a:path extrusionOk="0" h="8297" w="8297">
                <a:moveTo>
                  <a:pt x="0" y="0"/>
                </a:moveTo>
                <a:lnTo>
                  <a:pt x="0" y="8297"/>
                </a:lnTo>
                <a:lnTo>
                  <a:pt x="8297" y="8297"/>
                </a:lnTo>
                <a:lnTo>
                  <a:pt x="8297"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a:off x="1676332" y="2583074"/>
            <a:ext cx="1314984" cy="128764"/>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2267232" y="2796292"/>
            <a:ext cx="956281" cy="128749"/>
          </a:xfrm>
          <a:custGeom>
            <a:rect b="b" l="l" r="r" t="t"/>
            <a:pathLst>
              <a:path extrusionOk="0" h="8297" w="61626">
                <a:moveTo>
                  <a:pt x="1" y="0"/>
                </a:moveTo>
                <a:lnTo>
                  <a:pt x="1" y="8297"/>
                </a:lnTo>
                <a:lnTo>
                  <a:pt x="61626" y="8297"/>
                </a:lnTo>
                <a:lnTo>
                  <a:pt x="61626"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641505" y="2796292"/>
            <a:ext cx="896384" cy="128749"/>
          </a:xfrm>
          <a:custGeom>
            <a:rect b="b" l="l" r="r" t="t"/>
            <a:pathLst>
              <a:path extrusionOk="0" h="8297" w="57766">
                <a:moveTo>
                  <a:pt x="1" y="0"/>
                </a:moveTo>
                <a:lnTo>
                  <a:pt x="1" y="8297"/>
                </a:lnTo>
                <a:lnTo>
                  <a:pt x="57765" y="8297"/>
                </a:lnTo>
                <a:lnTo>
                  <a:pt x="57765"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0" y="2796292"/>
            <a:ext cx="449495" cy="128749"/>
          </a:xfrm>
          <a:custGeom>
            <a:rect b="b" l="l" r="r" t="t"/>
            <a:pathLst>
              <a:path extrusionOk="0" h="8297" w="28967">
                <a:moveTo>
                  <a:pt x="1" y="0"/>
                </a:moveTo>
                <a:lnTo>
                  <a:pt x="1" y="8297"/>
                </a:lnTo>
                <a:lnTo>
                  <a:pt x="28967" y="8297"/>
                </a:lnTo>
                <a:lnTo>
                  <a:pt x="289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1676332" y="3222340"/>
            <a:ext cx="1547157" cy="128764"/>
          </a:xfrm>
          <a:custGeom>
            <a:rect b="b" l="l" r="r" t="t"/>
            <a:pathLst>
              <a:path extrusionOk="0" h="8298" w="99704">
                <a:moveTo>
                  <a:pt x="1" y="1"/>
                </a:moveTo>
                <a:lnTo>
                  <a:pt x="1" y="8298"/>
                </a:lnTo>
                <a:lnTo>
                  <a:pt x="99704" y="8298"/>
                </a:lnTo>
                <a:lnTo>
                  <a:pt x="99704"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2522506" y="3435558"/>
            <a:ext cx="701019" cy="128764"/>
          </a:xfrm>
          <a:custGeom>
            <a:rect b="b" l="l" r="r" t="t"/>
            <a:pathLst>
              <a:path extrusionOk="0" h="8298" w="45176">
                <a:moveTo>
                  <a:pt x="0" y="1"/>
                </a:moveTo>
                <a:lnTo>
                  <a:pt x="0" y="8297"/>
                </a:lnTo>
                <a:lnTo>
                  <a:pt x="45176" y="8297"/>
                </a:lnTo>
                <a:lnTo>
                  <a:pt x="4517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0" y="2583074"/>
            <a:ext cx="1277773" cy="128764"/>
          </a:xfrm>
          <a:custGeom>
            <a:rect b="b" l="l" r="r" t="t"/>
            <a:pathLst>
              <a:path extrusionOk="0" h="8298" w="82344">
                <a:moveTo>
                  <a:pt x="1" y="0"/>
                </a:moveTo>
                <a:lnTo>
                  <a:pt x="1" y="8297"/>
                </a:lnTo>
                <a:lnTo>
                  <a:pt x="82343" y="8297"/>
                </a:lnTo>
                <a:lnTo>
                  <a:pt x="823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812313" y="3435558"/>
            <a:ext cx="1562783" cy="128764"/>
          </a:xfrm>
          <a:custGeom>
            <a:rect b="b" l="l" r="r" t="t"/>
            <a:pathLst>
              <a:path extrusionOk="0" h="8298" w="100711">
                <a:moveTo>
                  <a:pt x="0" y="1"/>
                </a:moveTo>
                <a:lnTo>
                  <a:pt x="0" y="8297"/>
                </a:lnTo>
                <a:lnTo>
                  <a:pt x="100710" y="8297"/>
                </a:lnTo>
                <a:lnTo>
                  <a:pt x="10071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3223538" y="1474200"/>
            <a:ext cx="1086520" cy="2772465"/>
          </a:xfrm>
          <a:custGeom>
            <a:rect b="b" l="l" r="r" t="t"/>
            <a:pathLst>
              <a:path extrusionOk="0" h="178667" w="70019">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12" y="4446900"/>
            <a:ext cx="1086600" cy="696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8">
    <p:spTree>
      <p:nvGrpSpPr>
        <p:cNvPr id="274" name="Shape 274"/>
        <p:cNvGrpSpPr/>
        <p:nvPr/>
      </p:nvGrpSpPr>
      <p:grpSpPr>
        <a:xfrm>
          <a:off x="0" y="0"/>
          <a:ext cx="0" cy="0"/>
          <a:chOff x="0" y="0"/>
          <a:chExt cx="0" cy="0"/>
        </a:xfrm>
      </p:grpSpPr>
      <p:sp>
        <p:nvSpPr>
          <p:cNvPr id="275" name="Google Shape;275;p20"/>
          <p:cNvSpPr/>
          <p:nvPr/>
        </p:nvSpPr>
        <p:spPr>
          <a:xfrm>
            <a:off x="5445850" y="1359975"/>
            <a:ext cx="3697248" cy="1208576"/>
          </a:xfrm>
          <a:custGeom>
            <a:rect b="b" l="l" r="r" t="t"/>
            <a:pathLst>
              <a:path extrusionOk="0" h="37768" w="115539">
                <a:moveTo>
                  <a:pt x="1" y="0"/>
                </a:moveTo>
                <a:lnTo>
                  <a:pt x="115539" y="0"/>
                </a:lnTo>
                <a:lnTo>
                  <a:pt x="115539" y="37767"/>
                </a:lnTo>
                <a:lnTo>
                  <a:pt x="1" y="3776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0"/>
          <p:cNvSpPr/>
          <p:nvPr/>
        </p:nvSpPr>
        <p:spPr>
          <a:xfrm>
            <a:off x="-899" y="2568525"/>
            <a:ext cx="3697248" cy="1208544"/>
          </a:xfrm>
          <a:custGeom>
            <a:rect b="b" l="l" r="r" t="t"/>
            <a:pathLst>
              <a:path extrusionOk="0" h="37767" w="115539">
                <a:moveTo>
                  <a:pt x="0" y="0"/>
                </a:moveTo>
                <a:lnTo>
                  <a:pt x="115538" y="0"/>
                </a:lnTo>
                <a:lnTo>
                  <a:pt x="115538" y="37767"/>
                </a:lnTo>
                <a:lnTo>
                  <a:pt x="0" y="377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0"/>
          <p:cNvSpPr/>
          <p:nvPr/>
        </p:nvSpPr>
        <p:spPr>
          <a:xfrm>
            <a:off x="-905" y="-3217"/>
            <a:ext cx="3697248" cy="357024"/>
          </a:xfrm>
          <a:custGeom>
            <a:rect b="b" l="l" r="r" t="t"/>
            <a:pathLst>
              <a:path extrusionOk="0" h="11157" w="115539">
                <a:moveTo>
                  <a:pt x="0" y="0"/>
                </a:moveTo>
                <a:lnTo>
                  <a:pt x="115538" y="0"/>
                </a:lnTo>
                <a:lnTo>
                  <a:pt x="115538" y="11156"/>
                </a:lnTo>
                <a:lnTo>
                  <a:pt x="0" y="11156"/>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0"/>
          <p:cNvSpPr/>
          <p:nvPr/>
        </p:nvSpPr>
        <p:spPr>
          <a:xfrm>
            <a:off x="-905" y="3584623"/>
            <a:ext cx="417216" cy="384864"/>
          </a:xfrm>
          <a:custGeom>
            <a:rect b="b" l="l" r="r" t="t"/>
            <a:pathLst>
              <a:path extrusionOk="0" h="12027" w="13038">
                <a:moveTo>
                  <a:pt x="0" y="1"/>
                </a:moveTo>
                <a:lnTo>
                  <a:pt x="13037" y="1"/>
                </a:lnTo>
                <a:lnTo>
                  <a:pt x="13037" y="12026"/>
                </a:lnTo>
                <a:lnTo>
                  <a:pt x="0"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0"/>
          <p:cNvSpPr/>
          <p:nvPr/>
        </p:nvSpPr>
        <p:spPr>
          <a:xfrm>
            <a:off x="8017591" y="1161103"/>
            <a:ext cx="1125504" cy="384832"/>
          </a:xfrm>
          <a:custGeom>
            <a:rect b="b" l="l" r="r" t="t"/>
            <a:pathLst>
              <a:path extrusionOk="0" h="12026" w="35172">
                <a:moveTo>
                  <a:pt x="1" y="0"/>
                </a:moveTo>
                <a:lnTo>
                  <a:pt x="35172" y="0"/>
                </a:lnTo>
                <a:lnTo>
                  <a:pt x="35172" y="12026"/>
                </a:lnTo>
                <a:lnTo>
                  <a:pt x="1"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
          <p:cNvSpPr txBox="1"/>
          <p:nvPr>
            <p:ph idx="1" type="subTitle"/>
          </p:nvPr>
        </p:nvSpPr>
        <p:spPr>
          <a:xfrm>
            <a:off x="5626675" y="1941426"/>
            <a:ext cx="2391600" cy="4662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p:txBody>
      </p:sp>
      <p:sp>
        <p:nvSpPr>
          <p:cNvPr id="281" name="Google Shape;281;p20"/>
          <p:cNvSpPr txBox="1"/>
          <p:nvPr>
            <p:ph idx="2" type="subTitle"/>
          </p:nvPr>
        </p:nvSpPr>
        <p:spPr>
          <a:xfrm>
            <a:off x="1129300" y="3151101"/>
            <a:ext cx="2391600" cy="4683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500"/>
              <a:buNone/>
              <a:defRPr sz="1400"/>
            </a:lvl1pPr>
            <a:lvl2pPr lvl="1" rtl="0" algn="r">
              <a:lnSpc>
                <a:spcPct val="100000"/>
              </a:lnSpc>
              <a:spcBef>
                <a:spcPts val="0"/>
              </a:spcBef>
              <a:spcAft>
                <a:spcPts val="0"/>
              </a:spcAft>
              <a:buSzPts val="1500"/>
              <a:buNone/>
              <a:defRPr sz="1500"/>
            </a:lvl2pPr>
            <a:lvl3pPr lvl="2" rtl="0" algn="r">
              <a:lnSpc>
                <a:spcPct val="100000"/>
              </a:lnSpc>
              <a:spcBef>
                <a:spcPts val="0"/>
              </a:spcBef>
              <a:spcAft>
                <a:spcPts val="0"/>
              </a:spcAft>
              <a:buSzPts val="1500"/>
              <a:buNone/>
              <a:defRPr sz="1500"/>
            </a:lvl3pPr>
            <a:lvl4pPr lvl="3" rtl="0" algn="r">
              <a:lnSpc>
                <a:spcPct val="100000"/>
              </a:lnSpc>
              <a:spcBef>
                <a:spcPts val="0"/>
              </a:spcBef>
              <a:spcAft>
                <a:spcPts val="0"/>
              </a:spcAft>
              <a:buSzPts val="1500"/>
              <a:buNone/>
              <a:defRPr sz="1500"/>
            </a:lvl4pPr>
            <a:lvl5pPr lvl="4" rtl="0" algn="r">
              <a:lnSpc>
                <a:spcPct val="100000"/>
              </a:lnSpc>
              <a:spcBef>
                <a:spcPts val="0"/>
              </a:spcBef>
              <a:spcAft>
                <a:spcPts val="0"/>
              </a:spcAft>
              <a:buSzPts val="1500"/>
              <a:buNone/>
              <a:defRPr sz="1500"/>
            </a:lvl5pPr>
            <a:lvl6pPr lvl="5" rtl="0" algn="r">
              <a:lnSpc>
                <a:spcPct val="100000"/>
              </a:lnSpc>
              <a:spcBef>
                <a:spcPts val="0"/>
              </a:spcBef>
              <a:spcAft>
                <a:spcPts val="0"/>
              </a:spcAft>
              <a:buSzPts val="1500"/>
              <a:buNone/>
              <a:defRPr sz="1500"/>
            </a:lvl6pPr>
            <a:lvl7pPr lvl="6" rtl="0" algn="r">
              <a:lnSpc>
                <a:spcPct val="100000"/>
              </a:lnSpc>
              <a:spcBef>
                <a:spcPts val="0"/>
              </a:spcBef>
              <a:spcAft>
                <a:spcPts val="0"/>
              </a:spcAft>
              <a:buSzPts val="1500"/>
              <a:buNone/>
              <a:defRPr sz="1500"/>
            </a:lvl7pPr>
            <a:lvl8pPr lvl="7" rtl="0" algn="r">
              <a:lnSpc>
                <a:spcPct val="100000"/>
              </a:lnSpc>
              <a:spcBef>
                <a:spcPts val="0"/>
              </a:spcBef>
              <a:spcAft>
                <a:spcPts val="0"/>
              </a:spcAft>
              <a:buSzPts val="1500"/>
              <a:buNone/>
              <a:defRPr sz="1500"/>
            </a:lvl8pPr>
            <a:lvl9pPr lvl="8" rtl="0" algn="r">
              <a:lnSpc>
                <a:spcPct val="100000"/>
              </a:lnSpc>
              <a:spcBef>
                <a:spcPts val="0"/>
              </a:spcBef>
              <a:spcAft>
                <a:spcPts val="0"/>
              </a:spcAft>
              <a:buSzPts val="1500"/>
              <a:buNone/>
              <a:defRPr sz="1500"/>
            </a:lvl9pPr>
          </a:lstStyle>
          <a:p/>
        </p:txBody>
      </p:sp>
      <p:sp>
        <p:nvSpPr>
          <p:cNvPr id="282" name="Google Shape;282;p20"/>
          <p:cNvSpPr txBox="1"/>
          <p:nvPr>
            <p:ph type="title"/>
          </p:nvPr>
        </p:nvSpPr>
        <p:spPr>
          <a:xfrm>
            <a:off x="1125100" y="2794025"/>
            <a:ext cx="2395800" cy="2634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SzPts val="2200"/>
              <a:buNone/>
              <a:defRPr sz="2200"/>
            </a:lvl1pPr>
            <a:lvl2pPr lvl="1" rtl="0" algn="r">
              <a:lnSpc>
                <a:spcPct val="100000"/>
              </a:lnSpc>
              <a:spcBef>
                <a:spcPts val="0"/>
              </a:spcBef>
              <a:spcAft>
                <a:spcPts val="0"/>
              </a:spcAft>
              <a:buSzPts val="4800"/>
              <a:buNone/>
              <a:defRPr sz="4800"/>
            </a:lvl2pPr>
            <a:lvl3pPr lvl="2" rtl="0" algn="r">
              <a:lnSpc>
                <a:spcPct val="100000"/>
              </a:lnSpc>
              <a:spcBef>
                <a:spcPts val="0"/>
              </a:spcBef>
              <a:spcAft>
                <a:spcPts val="0"/>
              </a:spcAft>
              <a:buSzPts val="4800"/>
              <a:buNone/>
              <a:defRPr sz="4800"/>
            </a:lvl3pPr>
            <a:lvl4pPr lvl="3" rtl="0" algn="r">
              <a:lnSpc>
                <a:spcPct val="100000"/>
              </a:lnSpc>
              <a:spcBef>
                <a:spcPts val="0"/>
              </a:spcBef>
              <a:spcAft>
                <a:spcPts val="0"/>
              </a:spcAft>
              <a:buSzPts val="4800"/>
              <a:buNone/>
              <a:defRPr sz="4800"/>
            </a:lvl4pPr>
            <a:lvl5pPr lvl="4" rtl="0" algn="r">
              <a:lnSpc>
                <a:spcPct val="100000"/>
              </a:lnSpc>
              <a:spcBef>
                <a:spcPts val="0"/>
              </a:spcBef>
              <a:spcAft>
                <a:spcPts val="0"/>
              </a:spcAft>
              <a:buSzPts val="4800"/>
              <a:buNone/>
              <a:defRPr sz="4800"/>
            </a:lvl5pPr>
            <a:lvl6pPr lvl="5" rtl="0" algn="r">
              <a:lnSpc>
                <a:spcPct val="100000"/>
              </a:lnSpc>
              <a:spcBef>
                <a:spcPts val="0"/>
              </a:spcBef>
              <a:spcAft>
                <a:spcPts val="0"/>
              </a:spcAft>
              <a:buSzPts val="4800"/>
              <a:buNone/>
              <a:defRPr sz="4800"/>
            </a:lvl6pPr>
            <a:lvl7pPr lvl="6" rtl="0" algn="r">
              <a:lnSpc>
                <a:spcPct val="100000"/>
              </a:lnSpc>
              <a:spcBef>
                <a:spcPts val="0"/>
              </a:spcBef>
              <a:spcAft>
                <a:spcPts val="0"/>
              </a:spcAft>
              <a:buSzPts val="4800"/>
              <a:buNone/>
              <a:defRPr sz="4800"/>
            </a:lvl7pPr>
            <a:lvl8pPr lvl="7" rtl="0" algn="r">
              <a:lnSpc>
                <a:spcPct val="100000"/>
              </a:lnSpc>
              <a:spcBef>
                <a:spcPts val="0"/>
              </a:spcBef>
              <a:spcAft>
                <a:spcPts val="0"/>
              </a:spcAft>
              <a:buSzPts val="4800"/>
              <a:buNone/>
              <a:defRPr sz="4800"/>
            </a:lvl8pPr>
            <a:lvl9pPr lvl="8" rtl="0" algn="r">
              <a:lnSpc>
                <a:spcPct val="100000"/>
              </a:lnSpc>
              <a:spcBef>
                <a:spcPts val="0"/>
              </a:spcBef>
              <a:spcAft>
                <a:spcPts val="0"/>
              </a:spcAft>
              <a:buSzPts val="4800"/>
              <a:buNone/>
              <a:defRPr sz="4800"/>
            </a:lvl9pPr>
          </a:lstStyle>
          <a:p/>
        </p:txBody>
      </p:sp>
      <p:sp>
        <p:nvSpPr>
          <p:cNvPr id="283" name="Google Shape;283;p20"/>
          <p:cNvSpPr txBox="1"/>
          <p:nvPr>
            <p:ph idx="3" type="title"/>
          </p:nvPr>
        </p:nvSpPr>
        <p:spPr>
          <a:xfrm>
            <a:off x="5626675" y="1582550"/>
            <a:ext cx="2395800" cy="265200"/>
          </a:xfrm>
          <a:prstGeom prst="rect">
            <a:avLst/>
          </a:prstGeom>
        </p:spPr>
        <p:txBody>
          <a:bodyPr anchorCtr="0" anchor="ctr" bIns="0" lIns="91425" spcFirstLastPara="1" rIns="91425" wrap="square" tIns="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3">
    <p:spTree>
      <p:nvGrpSpPr>
        <p:cNvPr id="51" name="Shape 51"/>
        <p:cNvGrpSpPr/>
        <p:nvPr/>
      </p:nvGrpSpPr>
      <p:grpSpPr>
        <a:xfrm>
          <a:off x="0" y="0"/>
          <a:ext cx="0" cy="0"/>
          <a:chOff x="0" y="0"/>
          <a:chExt cx="0" cy="0"/>
        </a:xfrm>
      </p:grpSpPr>
      <p:sp>
        <p:nvSpPr>
          <p:cNvPr id="52" name="Google Shape;52;p3"/>
          <p:cNvSpPr/>
          <p:nvPr/>
        </p:nvSpPr>
        <p:spPr>
          <a:xfrm>
            <a:off x="0" y="4357775"/>
            <a:ext cx="6633906" cy="785368"/>
          </a:xfrm>
          <a:custGeom>
            <a:rect b="b" l="l" r="r" t="t"/>
            <a:pathLst>
              <a:path extrusionOk="0" h="16396" w="17241">
                <a:moveTo>
                  <a:pt x="0" y="1"/>
                </a:moveTo>
                <a:lnTo>
                  <a:pt x="0" y="16396"/>
                </a:lnTo>
                <a:lnTo>
                  <a:pt x="17240" y="16396"/>
                </a:lnTo>
                <a:lnTo>
                  <a:pt x="172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1923700" y="0"/>
            <a:ext cx="7220221" cy="2724140"/>
          </a:xfrm>
          <a:custGeom>
            <a:rect b="b" l="l" r="r" t="t"/>
            <a:pathLst>
              <a:path extrusionOk="0" h="24170" w="52686">
                <a:moveTo>
                  <a:pt x="1" y="0"/>
                </a:moveTo>
                <a:lnTo>
                  <a:pt x="1" y="24170"/>
                </a:lnTo>
                <a:lnTo>
                  <a:pt x="52686" y="24170"/>
                </a:lnTo>
                <a:lnTo>
                  <a:pt x="526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txBox="1"/>
          <p:nvPr>
            <p:ph type="title"/>
          </p:nvPr>
        </p:nvSpPr>
        <p:spPr>
          <a:xfrm>
            <a:off x="2951850" y="700250"/>
            <a:ext cx="32403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4300">
                <a:solidFill>
                  <a:schemeClr val="dk1"/>
                </a:solidFill>
              </a:defRPr>
            </a:lvl1pPr>
            <a:lvl2pPr lvl="1" rtl="0" algn="ctr">
              <a:spcBef>
                <a:spcPts val="0"/>
              </a:spcBef>
              <a:spcAft>
                <a:spcPts val="0"/>
              </a:spcAft>
              <a:buNone/>
              <a:defRPr sz="3000">
                <a:solidFill>
                  <a:schemeClr val="dk1"/>
                </a:solidFill>
              </a:defRPr>
            </a:lvl2pPr>
            <a:lvl3pPr lvl="2" rtl="0" algn="ctr">
              <a:spcBef>
                <a:spcPts val="0"/>
              </a:spcBef>
              <a:spcAft>
                <a:spcPts val="0"/>
              </a:spcAft>
              <a:buNone/>
              <a:defRPr sz="3000">
                <a:solidFill>
                  <a:schemeClr val="dk1"/>
                </a:solidFill>
              </a:defRPr>
            </a:lvl3pPr>
            <a:lvl4pPr lvl="3" rtl="0" algn="ctr">
              <a:spcBef>
                <a:spcPts val="0"/>
              </a:spcBef>
              <a:spcAft>
                <a:spcPts val="0"/>
              </a:spcAft>
              <a:buNone/>
              <a:defRPr sz="3000">
                <a:solidFill>
                  <a:schemeClr val="dk1"/>
                </a:solidFill>
              </a:defRPr>
            </a:lvl4pPr>
            <a:lvl5pPr lvl="4" rtl="0" algn="ctr">
              <a:spcBef>
                <a:spcPts val="0"/>
              </a:spcBef>
              <a:spcAft>
                <a:spcPts val="0"/>
              </a:spcAft>
              <a:buNone/>
              <a:defRPr sz="3000">
                <a:solidFill>
                  <a:schemeClr val="dk1"/>
                </a:solidFill>
              </a:defRPr>
            </a:lvl5pPr>
            <a:lvl6pPr lvl="5" rtl="0" algn="ctr">
              <a:spcBef>
                <a:spcPts val="0"/>
              </a:spcBef>
              <a:spcAft>
                <a:spcPts val="0"/>
              </a:spcAft>
              <a:buNone/>
              <a:defRPr sz="3000">
                <a:solidFill>
                  <a:schemeClr val="dk1"/>
                </a:solidFill>
              </a:defRPr>
            </a:lvl6pPr>
            <a:lvl7pPr lvl="6" rtl="0" algn="ctr">
              <a:spcBef>
                <a:spcPts val="0"/>
              </a:spcBef>
              <a:spcAft>
                <a:spcPts val="0"/>
              </a:spcAft>
              <a:buNone/>
              <a:defRPr sz="3000">
                <a:solidFill>
                  <a:schemeClr val="dk1"/>
                </a:solidFill>
              </a:defRPr>
            </a:lvl7pPr>
            <a:lvl8pPr lvl="7" rtl="0" algn="ctr">
              <a:spcBef>
                <a:spcPts val="0"/>
              </a:spcBef>
              <a:spcAft>
                <a:spcPts val="0"/>
              </a:spcAft>
              <a:buNone/>
              <a:defRPr sz="3000">
                <a:solidFill>
                  <a:schemeClr val="dk1"/>
                </a:solidFill>
              </a:defRPr>
            </a:lvl8pPr>
            <a:lvl9pPr lvl="8" rtl="0" algn="ctr">
              <a:spcBef>
                <a:spcPts val="0"/>
              </a:spcBef>
              <a:spcAft>
                <a:spcPts val="0"/>
              </a:spcAft>
              <a:buNone/>
              <a:defRPr sz="3000">
                <a:solidFill>
                  <a:schemeClr val="dk1"/>
                </a:solidFill>
              </a:defRPr>
            </a:lvl9pPr>
          </a:lstStyle>
          <a:p/>
        </p:txBody>
      </p:sp>
      <p:sp>
        <p:nvSpPr>
          <p:cNvPr id="56" name="Google Shape;56;p3"/>
          <p:cNvSpPr txBox="1"/>
          <p:nvPr>
            <p:ph idx="1" type="subTitle"/>
          </p:nvPr>
        </p:nvSpPr>
        <p:spPr>
          <a:xfrm>
            <a:off x="2951850" y="1515875"/>
            <a:ext cx="3240300" cy="1208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dk1"/>
              </a:buClr>
              <a:buSzPts val="3000"/>
              <a:buNone/>
              <a:defRPr sz="16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7" name="Google Shape;57;p3"/>
          <p:cNvSpPr txBox="1"/>
          <p:nvPr/>
        </p:nvSpPr>
        <p:spPr>
          <a:xfrm>
            <a:off x="2510100" y="3306950"/>
            <a:ext cx="4123800" cy="91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USTOM_10">
    <p:spTree>
      <p:nvGrpSpPr>
        <p:cNvPr id="284" name="Shape 284"/>
        <p:cNvGrpSpPr/>
        <p:nvPr/>
      </p:nvGrpSpPr>
      <p:grpSpPr>
        <a:xfrm>
          <a:off x="0" y="0"/>
          <a:ext cx="0" cy="0"/>
          <a:chOff x="0" y="0"/>
          <a:chExt cx="0" cy="0"/>
        </a:xfrm>
      </p:grpSpPr>
      <p:sp>
        <p:nvSpPr>
          <p:cNvPr id="285" name="Google Shape;285;p21"/>
          <p:cNvSpPr txBox="1"/>
          <p:nvPr>
            <p:ph idx="1" type="subTitle"/>
          </p:nvPr>
        </p:nvSpPr>
        <p:spPr>
          <a:xfrm flipH="1">
            <a:off x="720000" y="1132375"/>
            <a:ext cx="7704000" cy="329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Roboto"/>
              <a:buAutoNum type="arabicPeriod"/>
              <a:defRPr sz="1200"/>
            </a:lvl1pPr>
            <a:lvl2pPr lvl="1" rtl="0" algn="ctr">
              <a:lnSpc>
                <a:spcPct val="100000"/>
              </a:lnSpc>
              <a:spcBef>
                <a:spcPts val="0"/>
              </a:spcBef>
              <a:spcAft>
                <a:spcPts val="0"/>
              </a:spcAft>
              <a:buSzPts val="1200"/>
              <a:buFont typeface="Roboto Condensed Light"/>
              <a:buAutoNum type="alphaLcPeriod"/>
              <a:defRPr sz="1200"/>
            </a:lvl2pPr>
            <a:lvl3pPr lvl="2" rtl="0" algn="ctr">
              <a:lnSpc>
                <a:spcPct val="100000"/>
              </a:lnSpc>
              <a:spcBef>
                <a:spcPts val="0"/>
              </a:spcBef>
              <a:spcAft>
                <a:spcPts val="0"/>
              </a:spcAft>
              <a:buSzPts val="1200"/>
              <a:buFont typeface="Roboto Condensed Light"/>
              <a:buAutoNum type="romanLcPeriod"/>
              <a:defRPr sz="1200"/>
            </a:lvl3pPr>
            <a:lvl4pPr lvl="3" rtl="0" algn="ctr">
              <a:lnSpc>
                <a:spcPct val="100000"/>
              </a:lnSpc>
              <a:spcBef>
                <a:spcPts val="0"/>
              </a:spcBef>
              <a:spcAft>
                <a:spcPts val="0"/>
              </a:spcAft>
              <a:buSzPts val="1200"/>
              <a:buFont typeface="Roboto Condensed Light"/>
              <a:buAutoNum type="arabicPeriod"/>
              <a:defRPr sz="1200"/>
            </a:lvl4pPr>
            <a:lvl5pPr lvl="4" rtl="0" algn="ctr">
              <a:lnSpc>
                <a:spcPct val="100000"/>
              </a:lnSpc>
              <a:spcBef>
                <a:spcPts val="0"/>
              </a:spcBef>
              <a:spcAft>
                <a:spcPts val="0"/>
              </a:spcAft>
              <a:buSzPts val="1200"/>
              <a:buFont typeface="Roboto Condensed Light"/>
              <a:buAutoNum type="alphaLcPeriod"/>
              <a:defRPr sz="1200"/>
            </a:lvl5pPr>
            <a:lvl6pPr lvl="5" rtl="0" algn="ctr">
              <a:lnSpc>
                <a:spcPct val="100000"/>
              </a:lnSpc>
              <a:spcBef>
                <a:spcPts val="0"/>
              </a:spcBef>
              <a:spcAft>
                <a:spcPts val="0"/>
              </a:spcAft>
              <a:buSzPts val="1200"/>
              <a:buFont typeface="Roboto Condensed Light"/>
              <a:buAutoNum type="romanLcPeriod"/>
              <a:defRPr sz="1200"/>
            </a:lvl6pPr>
            <a:lvl7pPr lvl="6" rtl="0" algn="ctr">
              <a:lnSpc>
                <a:spcPct val="100000"/>
              </a:lnSpc>
              <a:spcBef>
                <a:spcPts val="0"/>
              </a:spcBef>
              <a:spcAft>
                <a:spcPts val="0"/>
              </a:spcAft>
              <a:buSzPts val="1200"/>
              <a:buFont typeface="Roboto Condensed Light"/>
              <a:buAutoNum type="arabicPeriod"/>
              <a:defRPr sz="1200"/>
            </a:lvl7pPr>
            <a:lvl8pPr lvl="7" rtl="0" algn="ctr">
              <a:lnSpc>
                <a:spcPct val="100000"/>
              </a:lnSpc>
              <a:spcBef>
                <a:spcPts val="0"/>
              </a:spcBef>
              <a:spcAft>
                <a:spcPts val="0"/>
              </a:spcAft>
              <a:buSzPts val="1200"/>
              <a:buFont typeface="Roboto Condensed Light"/>
              <a:buAutoNum type="alphaLcPeriod"/>
              <a:defRPr sz="1200"/>
            </a:lvl8pPr>
            <a:lvl9pPr lvl="8" rtl="0" algn="ctr">
              <a:lnSpc>
                <a:spcPct val="100000"/>
              </a:lnSpc>
              <a:spcBef>
                <a:spcPts val="0"/>
              </a:spcBef>
              <a:spcAft>
                <a:spcPts val="0"/>
              </a:spcAft>
              <a:buSzPts val="1200"/>
              <a:buFont typeface="Roboto Condensed Light"/>
              <a:buAutoNum type="romanLcPeriod"/>
              <a:defRPr sz="1200"/>
            </a:lvl9pPr>
          </a:lstStyle>
          <a:p/>
        </p:txBody>
      </p:sp>
      <p:sp>
        <p:nvSpPr>
          <p:cNvPr id="286" name="Google Shape;286;p21"/>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1">
    <p:spTree>
      <p:nvGrpSpPr>
        <p:cNvPr id="287" name="Shape 287"/>
        <p:cNvGrpSpPr/>
        <p:nvPr/>
      </p:nvGrpSpPr>
      <p:grpSpPr>
        <a:xfrm>
          <a:off x="0" y="0"/>
          <a:ext cx="0" cy="0"/>
          <a:chOff x="0" y="0"/>
          <a:chExt cx="0" cy="0"/>
        </a:xfrm>
      </p:grpSpPr>
      <p:sp>
        <p:nvSpPr>
          <p:cNvPr id="288" name="Google Shape;288;p22"/>
          <p:cNvSpPr txBox="1"/>
          <p:nvPr>
            <p:ph idx="1" type="subTitle"/>
          </p:nvPr>
        </p:nvSpPr>
        <p:spPr>
          <a:xfrm>
            <a:off x="6416724"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9" name="Google Shape;289;p22"/>
          <p:cNvSpPr txBox="1"/>
          <p:nvPr>
            <p:ph type="title"/>
          </p:nvPr>
        </p:nvSpPr>
        <p:spPr>
          <a:xfrm>
            <a:off x="6385849"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0" name="Google Shape;290;p22"/>
          <p:cNvSpPr txBox="1"/>
          <p:nvPr>
            <p:ph idx="2" type="subTitle"/>
          </p:nvPr>
        </p:nvSpPr>
        <p:spPr>
          <a:xfrm>
            <a:off x="835225"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22"/>
          <p:cNvSpPr txBox="1"/>
          <p:nvPr>
            <p:ph idx="3" type="title"/>
          </p:nvPr>
        </p:nvSpPr>
        <p:spPr>
          <a:xfrm>
            <a:off x="804350"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2" name="Google Shape;292;p22"/>
          <p:cNvSpPr txBox="1"/>
          <p:nvPr>
            <p:ph idx="4" type="subTitle"/>
          </p:nvPr>
        </p:nvSpPr>
        <p:spPr>
          <a:xfrm>
            <a:off x="3624150"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22"/>
          <p:cNvSpPr txBox="1"/>
          <p:nvPr>
            <p:ph idx="5" type="title"/>
          </p:nvPr>
        </p:nvSpPr>
        <p:spPr>
          <a:xfrm>
            <a:off x="3593246" y="17533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4" name="Google Shape;294;p22"/>
          <p:cNvSpPr txBox="1"/>
          <p:nvPr>
            <p:ph idx="6" type="subTitle"/>
          </p:nvPr>
        </p:nvSpPr>
        <p:spPr>
          <a:xfrm>
            <a:off x="6416724"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5" name="Google Shape;295;p22"/>
          <p:cNvSpPr txBox="1"/>
          <p:nvPr>
            <p:ph idx="7" type="title"/>
          </p:nvPr>
        </p:nvSpPr>
        <p:spPr>
          <a:xfrm>
            <a:off x="6385824"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6" name="Google Shape;296;p22"/>
          <p:cNvSpPr txBox="1"/>
          <p:nvPr>
            <p:ph idx="8" type="subTitle"/>
          </p:nvPr>
        </p:nvSpPr>
        <p:spPr>
          <a:xfrm>
            <a:off x="835225"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7" name="Google Shape;297;p22"/>
          <p:cNvSpPr txBox="1"/>
          <p:nvPr>
            <p:ph idx="9" type="title"/>
          </p:nvPr>
        </p:nvSpPr>
        <p:spPr>
          <a:xfrm>
            <a:off x="804325"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8" name="Google Shape;298;p22"/>
          <p:cNvSpPr txBox="1"/>
          <p:nvPr>
            <p:ph idx="13" type="subTitle"/>
          </p:nvPr>
        </p:nvSpPr>
        <p:spPr>
          <a:xfrm>
            <a:off x="3624150"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9" name="Google Shape;299;p22"/>
          <p:cNvSpPr txBox="1"/>
          <p:nvPr>
            <p:ph idx="14" type="title"/>
          </p:nvPr>
        </p:nvSpPr>
        <p:spPr>
          <a:xfrm>
            <a:off x="3593246" y="32966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00" name="Google Shape;300;p22"/>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01" name="Google Shape;301;p22"/>
          <p:cNvSpPr/>
          <p:nvPr/>
        </p:nvSpPr>
        <p:spPr>
          <a:xfrm flipH="1">
            <a:off x="-40" y="1952289"/>
            <a:ext cx="7790203" cy="13187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2"/>
          <p:cNvSpPr/>
          <p:nvPr/>
        </p:nvSpPr>
        <p:spPr>
          <a:xfrm flipH="1">
            <a:off x="933395" y="3495600"/>
            <a:ext cx="8210589" cy="131851"/>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ercentages">
  <p:cSld name="CUSTOM_12">
    <p:spTree>
      <p:nvGrpSpPr>
        <p:cNvPr id="303" name="Shape 303"/>
        <p:cNvGrpSpPr/>
        <p:nvPr/>
      </p:nvGrpSpPr>
      <p:grpSpPr>
        <a:xfrm>
          <a:off x="0" y="0"/>
          <a:ext cx="0" cy="0"/>
          <a:chOff x="0" y="0"/>
          <a:chExt cx="0" cy="0"/>
        </a:xfrm>
      </p:grpSpPr>
      <p:sp>
        <p:nvSpPr>
          <p:cNvPr id="304" name="Google Shape;304;p23"/>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05" name="Google Shape;305;p23"/>
          <p:cNvSpPr txBox="1"/>
          <p:nvPr>
            <p:ph hasCustomPrompt="1" idx="2" type="title"/>
          </p:nvPr>
        </p:nvSpPr>
        <p:spPr>
          <a:xfrm>
            <a:off x="2201811"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06" name="Google Shape;306;p23"/>
          <p:cNvSpPr txBox="1"/>
          <p:nvPr>
            <p:ph hasCustomPrompt="1" idx="3" type="title"/>
          </p:nvPr>
        </p:nvSpPr>
        <p:spPr>
          <a:xfrm>
            <a:off x="5332488"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07" name="Google Shape;307;p23"/>
          <p:cNvSpPr/>
          <p:nvPr/>
        </p:nvSpPr>
        <p:spPr>
          <a:xfrm flipH="1">
            <a:off x="-11" y="0"/>
            <a:ext cx="1371614" cy="356851"/>
          </a:xfrm>
          <a:custGeom>
            <a:rect b="b" l="l" r="r" t="t"/>
            <a:pathLst>
              <a:path extrusionOk="0" h="2775" w="16884">
                <a:moveTo>
                  <a:pt x="0" y="1"/>
                </a:moveTo>
                <a:lnTo>
                  <a:pt x="0" y="2775"/>
                </a:lnTo>
                <a:lnTo>
                  <a:pt x="16883" y="2775"/>
                </a:lnTo>
                <a:lnTo>
                  <a:pt x="168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3"/>
          <p:cNvSpPr/>
          <p:nvPr/>
        </p:nvSpPr>
        <p:spPr>
          <a:xfrm flipH="1">
            <a:off x="7353292" y="4786292"/>
            <a:ext cx="1371614"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5">
    <p:spTree>
      <p:nvGrpSpPr>
        <p:cNvPr id="310" name="Shape 310"/>
        <p:cNvGrpSpPr/>
        <p:nvPr/>
      </p:nvGrpSpPr>
      <p:grpSpPr>
        <a:xfrm>
          <a:off x="0" y="0"/>
          <a:ext cx="0" cy="0"/>
          <a:chOff x="0" y="0"/>
          <a:chExt cx="0" cy="0"/>
        </a:xfrm>
      </p:grpSpPr>
      <p:sp>
        <p:nvSpPr>
          <p:cNvPr id="311" name="Google Shape;311;p24"/>
          <p:cNvSpPr txBox="1"/>
          <p:nvPr>
            <p:ph idx="1" type="subTitle"/>
          </p:nvPr>
        </p:nvSpPr>
        <p:spPr>
          <a:xfrm>
            <a:off x="3423600" y="1473000"/>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2" name="Google Shape;312;p24"/>
          <p:cNvSpPr txBox="1"/>
          <p:nvPr>
            <p:ph hasCustomPrompt="1" type="title"/>
          </p:nvPr>
        </p:nvSpPr>
        <p:spPr>
          <a:xfrm>
            <a:off x="3423750" y="934700"/>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3" name="Google Shape;313;p24"/>
          <p:cNvSpPr txBox="1"/>
          <p:nvPr>
            <p:ph idx="2" type="subTitle"/>
          </p:nvPr>
        </p:nvSpPr>
        <p:spPr>
          <a:xfrm>
            <a:off x="3423600" y="2688513"/>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4" name="Google Shape;314;p24"/>
          <p:cNvSpPr txBox="1"/>
          <p:nvPr>
            <p:ph hasCustomPrompt="1" idx="3" type="title"/>
          </p:nvPr>
        </p:nvSpPr>
        <p:spPr>
          <a:xfrm>
            <a:off x="3423750" y="2150202"/>
            <a:ext cx="2296500" cy="4572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5" name="Google Shape;315;p24"/>
          <p:cNvSpPr txBox="1"/>
          <p:nvPr>
            <p:ph idx="4" type="subTitle"/>
          </p:nvPr>
        </p:nvSpPr>
        <p:spPr>
          <a:xfrm>
            <a:off x="3423750" y="3904025"/>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6" name="Google Shape;316;p24"/>
          <p:cNvSpPr txBox="1"/>
          <p:nvPr>
            <p:ph hasCustomPrompt="1" idx="5" type="title"/>
          </p:nvPr>
        </p:nvSpPr>
        <p:spPr>
          <a:xfrm>
            <a:off x="3423750" y="3365703"/>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7" name="Google Shape;317;p24"/>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4"/>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4"/>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4"/>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4"/>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4"/>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4"/>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4"/>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4"/>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4"/>
          <p:cNvSpPr/>
          <p:nvPr/>
        </p:nvSpPr>
        <p:spPr>
          <a:xfrm>
            <a:off x="0" y="3268775"/>
            <a:ext cx="667651" cy="355450"/>
          </a:xfrm>
          <a:custGeom>
            <a:rect b="b" l="l" r="r" t="t"/>
            <a:pathLst>
              <a:path extrusionOk="0" h="2764" w="2882">
                <a:moveTo>
                  <a:pt x="0" y="1"/>
                </a:moveTo>
                <a:lnTo>
                  <a:pt x="0" y="2763"/>
                </a:lnTo>
                <a:lnTo>
                  <a:pt x="2881" y="2763"/>
                </a:lnTo>
                <a:lnTo>
                  <a:pt x="288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7960123" y="323033"/>
            <a:ext cx="1183740" cy="355315"/>
          </a:xfrm>
          <a:custGeom>
            <a:rect b="b" l="l" r="r" t="t"/>
            <a:pathLst>
              <a:path extrusionOk="0" h="2763" w="9205">
                <a:moveTo>
                  <a:pt x="1" y="0"/>
                </a:moveTo>
                <a:lnTo>
                  <a:pt x="1" y="2762"/>
                </a:lnTo>
                <a:lnTo>
                  <a:pt x="9204" y="2762"/>
                </a:lnTo>
                <a:lnTo>
                  <a:pt x="92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7173125" y="912516"/>
            <a:ext cx="1970757" cy="355315"/>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7173125" y="2089940"/>
            <a:ext cx="1970757" cy="356858"/>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0" y="2089940"/>
            <a:ext cx="552969" cy="356858"/>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8773245" y="1500456"/>
            <a:ext cx="370618" cy="356858"/>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8039723" y="3268778"/>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7555951" y="3858262"/>
            <a:ext cx="1587922" cy="355315"/>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0" y="4446202"/>
            <a:ext cx="1183740" cy="356858"/>
          </a:xfrm>
          <a:custGeom>
            <a:rect b="b" l="l" r="r" t="t"/>
            <a:pathLst>
              <a:path extrusionOk="0" h="2775" w="9205">
                <a:moveTo>
                  <a:pt x="1" y="1"/>
                </a:moveTo>
                <a:lnTo>
                  <a:pt x="1" y="2775"/>
                </a:lnTo>
                <a:lnTo>
                  <a:pt x="9204" y="2775"/>
                </a:lnTo>
                <a:lnTo>
                  <a:pt x="92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0" y="3858262"/>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2325759" y="3858262"/>
            <a:ext cx="866747" cy="355315"/>
          </a:xfrm>
          <a:custGeom>
            <a:rect b="b" l="l" r="r" t="t"/>
            <a:pathLst>
              <a:path extrusionOk="0" h="2763" w="6740">
                <a:moveTo>
                  <a:pt x="1" y="1"/>
                </a:moveTo>
                <a:lnTo>
                  <a:pt x="1" y="2763"/>
                </a:lnTo>
                <a:lnTo>
                  <a:pt x="6739" y="2763"/>
                </a:lnTo>
                <a:lnTo>
                  <a:pt x="673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0" y="2679300"/>
            <a:ext cx="148591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896262" y="3268778"/>
            <a:ext cx="370618" cy="355443"/>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0" y="1500456"/>
            <a:ext cx="1104138" cy="356858"/>
          </a:xfrm>
          <a:custGeom>
            <a:rect b="b" l="l" r="r" t="t"/>
            <a:pathLst>
              <a:path extrusionOk="0" h="2775" w="8586">
                <a:moveTo>
                  <a:pt x="1" y="0"/>
                </a:moveTo>
                <a:lnTo>
                  <a:pt x="1" y="2774"/>
                </a:lnTo>
                <a:lnTo>
                  <a:pt x="8585" y="2774"/>
                </a:lnTo>
                <a:lnTo>
                  <a:pt x="85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359324" y="912525"/>
            <a:ext cx="1228595" cy="355301"/>
          </a:xfrm>
          <a:custGeom>
            <a:rect b="b" l="l" r="r" t="t"/>
            <a:pathLst>
              <a:path extrusionOk="0" h="2763" w="12348">
                <a:moveTo>
                  <a:pt x="1" y="0"/>
                </a:moveTo>
                <a:lnTo>
                  <a:pt x="1" y="2762"/>
                </a:lnTo>
                <a:lnTo>
                  <a:pt x="12348" y="2762"/>
                </a:lnTo>
                <a:lnTo>
                  <a:pt x="123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5395565" y="323033"/>
            <a:ext cx="2171240" cy="355315"/>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5729396" y="3858262"/>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1577072" y="4446200"/>
            <a:ext cx="3118770"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7" name="Google Shape;87;p4"/>
          <p:cNvSpPr txBox="1"/>
          <p:nvPr>
            <p:ph hasCustomPrompt="1" idx="2" type="title"/>
          </p:nvPr>
        </p:nvSpPr>
        <p:spPr>
          <a:xfrm>
            <a:off x="454800" y="2150850"/>
            <a:ext cx="8425200" cy="4896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dk2"/>
              </a:buClr>
              <a:buSzPts val="8000"/>
              <a:buNone/>
              <a:defRPr sz="8000">
                <a:solidFill>
                  <a:schemeClr val="dk2"/>
                </a:solidFill>
              </a:defRPr>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sp>
        <p:nvSpPr>
          <p:cNvPr id="89" name="Google Shape;89;p5"/>
          <p:cNvSpPr/>
          <p:nvPr/>
        </p:nvSpPr>
        <p:spPr>
          <a:xfrm>
            <a:off x="0" y="1515825"/>
            <a:ext cx="2943127"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txBox="1"/>
          <p:nvPr>
            <p:ph idx="1" type="body"/>
          </p:nvPr>
        </p:nvSpPr>
        <p:spPr>
          <a:xfrm>
            <a:off x="609499" y="1973025"/>
            <a:ext cx="3512700" cy="21309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Font typeface="Raleway SemiBold"/>
              <a:buChar char="●"/>
              <a:defRPr sz="1600"/>
            </a:lvl1pPr>
            <a:lvl2pPr indent="-330200" lvl="1" marL="914400" rtl="0">
              <a:spcBef>
                <a:spcPts val="0"/>
              </a:spcBef>
              <a:spcAft>
                <a:spcPts val="0"/>
              </a:spcAft>
              <a:buSzPts val="1600"/>
              <a:buFont typeface="Nunito Light"/>
              <a:buChar char="○"/>
              <a:defRPr sz="1600"/>
            </a:lvl2pPr>
            <a:lvl3pPr indent="-330200" lvl="2" marL="1371600" rtl="0">
              <a:spcBef>
                <a:spcPts val="1600"/>
              </a:spcBef>
              <a:spcAft>
                <a:spcPts val="0"/>
              </a:spcAft>
              <a:buSzPts val="1600"/>
              <a:buFont typeface="Nunito Light"/>
              <a:buChar char="■"/>
              <a:defRPr sz="1600"/>
            </a:lvl3pPr>
            <a:lvl4pPr indent="-330200" lvl="3" marL="1828800" rtl="0">
              <a:spcBef>
                <a:spcPts val="1600"/>
              </a:spcBef>
              <a:spcAft>
                <a:spcPts val="0"/>
              </a:spcAft>
              <a:buSzPts val="1600"/>
              <a:buFont typeface="Nunito Light"/>
              <a:buChar char="●"/>
              <a:defRPr sz="1600"/>
            </a:lvl4pPr>
            <a:lvl5pPr indent="-330200" lvl="4" marL="2286000" rtl="0">
              <a:spcBef>
                <a:spcPts val="1600"/>
              </a:spcBef>
              <a:spcAft>
                <a:spcPts val="0"/>
              </a:spcAft>
              <a:buSzPts val="1600"/>
              <a:buFont typeface="Nunito Light"/>
              <a:buChar char="○"/>
              <a:defRPr sz="1600"/>
            </a:lvl5pPr>
            <a:lvl6pPr indent="-330200" lvl="5" marL="2743200" rtl="0">
              <a:spcBef>
                <a:spcPts val="1600"/>
              </a:spcBef>
              <a:spcAft>
                <a:spcPts val="0"/>
              </a:spcAft>
              <a:buSzPts val="1600"/>
              <a:buFont typeface="Nunito Light"/>
              <a:buChar char="■"/>
              <a:defRPr sz="1600"/>
            </a:lvl6pPr>
            <a:lvl7pPr indent="-330200" lvl="6" marL="3200400" rtl="0">
              <a:spcBef>
                <a:spcPts val="1600"/>
              </a:spcBef>
              <a:spcAft>
                <a:spcPts val="0"/>
              </a:spcAft>
              <a:buSzPts val="1600"/>
              <a:buFont typeface="Nunito Light"/>
              <a:buChar char="●"/>
              <a:defRPr sz="1600"/>
            </a:lvl7pPr>
            <a:lvl8pPr indent="-330200" lvl="7" marL="3657600" rtl="0">
              <a:spcBef>
                <a:spcPts val="1600"/>
              </a:spcBef>
              <a:spcAft>
                <a:spcPts val="0"/>
              </a:spcAft>
              <a:buSzPts val="1600"/>
              <a:buFont typeface="Nunito Light"/>
              <a:buChar char="○"/>
              <a:defRPr sz="1600"/>
            </a:lvl8pPr>
            <a:lvl9pPr indent="-330200" lvl="8" marL="4114800" rtl="0">
              <a:spcBef>
                <a:spcPts val="1600"/>
              </a:spcBef>
              <a:spcAft>
                <a:spcPts val="1600"/>
              </a:spcAft>
              <a:buSzPts val="1600"/>
              <a:buFont typeface="Nunito Light"/>
              <a:buChar char="■"/>
              <a:defRPr sz="1600"/>
            </a:lvl9pPr>
          </a:lstStyle>
          <a:p/>
        </p:txBody>
      </p:sp>
      <p:sp>
        <p:nvSpPr>
          <p:cNvPr id="91" name="Google Shape;91;p5"/>
          <p:cNvSpPr txBox="1"/>
          <p:nvPr>
            <p:ph type="title"/>
          </p:nvPr>
        </p:nvSpPr>
        <p:spPr>
          <a:xfrm>
            <a:off x="560825" y="1168325"/>
            <a:ext cx="3561300" cy="669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2" name="Shape 92"/>
        <p:cNvGrpSpPr/>
        <p:nvPr/>
      </p:nvGrpSpPr>
      <p:grpSpPr>
        <a:xfrm>
          <a:off x="0" y="0"/>
          <a:ext cx="0" cy="0"/>
          <a:chOff x="0" y="0"/>
          <a:chExt cx="0" cy="0"/>
        </a:xfrm>
      </p:grpSpPr>
      <p:sp>
        <p:nvSpPr>
          <p:cNvPr id="93" name="Google Shape;93;p6"/>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94" name="Google Shape;94;p6"/>
          <p:cNvSpPr txBox="1"/>
          <p:nvPr>
            <p:ph idx="1" type="subTitle"/>
          </p:nvPr>
        </p:nvSpPr>
        <p:spPr>
          <a:xfrm>
            <a:off x="277357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95" name="Google Shape;95;p6"/>
          <p:cNvSpPr txBox="1"/>
          <p:nvPr>
            <p:ph idx="2" type="title"/>
          </p:nvPr>
        </p:nvSpPr>
        <p:spPr>
          <a:xfrm>
            <a:off x="2646050" y="2523698"/>
            <a:ext cx="2481300" cy="5244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96" name="Google Shape;96;p6"/>
          <p:cNvSpPr txBox="1"/>
          <p:nvPr>
            <p:ph idx="3" type="subTitle"/>
          </p:nvPr>
        </p:nvSpPr>
        <p:spPr>
          <a:xfrm>
            <a:off x="607022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97" name="Google Shape;97;p6"/>
          <p:cNvSpPr txBox="1"/>
          <p:nvPr>
            <p:ph idx="4" type="title"/>
          </p:nvPr>
        </p:nvSpPr>
        <p:spPr>
          <a:xfrm>
            <a:off x="5942650" y="2523676"/>
            <a:ext cx="2481300" cy="5244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98" name="Google Shape;98;p6"/>
          <p:cNvSpPr/>
          <p:nvPr/>
        </p:nvSpPr>
        <p:spPr>
          <a:xfrm flipH="1">
            <a:off x="7772389" y="0"/>
            <a:ext cx="1371614" cy="356851"/>
          </a:xfrm>
          <a:custGeom>
            <a:rect b="b" l="l" r="r" t="t"/>
            <a:pathLst>
              <a:path extrusionOk="0" h="2775" w="16884">
                <a:moveTo>
                  <a:pt x="0" y="1"/>
                </a:moveTo>
                <a:lnTo>
                  <a:pt x="0" y="2775"/>
                </a:lnTo>
                <a:lnTo>
                  <a:pt x="16883" y="2775"/>
                </a:lnTo>
                <a:lnTo>
                  <a:pt x="1688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sp>
        <p:nvSpPr>
          <p:cNvPr id="100" name="Google Shape;100;p7"/>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1" name="Shape 101"/>
        <p:cNvGrpSpPr/>
        <p:nvPr/>
      </p:nvGrpSpPr>
      <p:grpSpPr>
        <a:xfrm>
          <a:off x="0" y="0"/>
          <a:ext cx="0" cy="0"/>
          <a:chOff x="0" y="0"/>
          <a:chExt cx="0" cy="0"/>
        </a:xfrm>
      </p:grpSpPr>
      <p:sp>
        <p:nvSpPr>
          <p:cNvPr id="102" name="Google Shape;102;p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03" name="Google Shape;103;p8"/>
          <p:cNvSpPr txBox="1"/>
          <p:nvPr>
            <p:ph idx="1" type="subTitle"/>
          </p:nvPr>
        </p:nvSpPr>
        <p:spPr>
          <a:xfrm flipH="1">
            <a:off x="1456725" y="1617100"/>
            <a:ext cx="1960800" cy="103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04" name="Google Shape;104;p8"/>
          <p:cNvSpPr/>
          <p:nvPr/>
        </p:nvSpPr>
        <p:spPr>
          <a:xfrm>
            <a:off x="0" y="2689849"/>
            <a:ext cx="2770896" cy="1033530"/>
          </a:xfrm>
          <a:custGeom>
            <a:rect b="b" l="l" r="r" t="t"/>
            <a:pathLst>
              <a:path extrusionOk="0" h="5847" w="106491">
                <a:moveTo>
                  <a:pt x="1" y="0"/>
                </a:moveTo>
                <a:lnTo>
                  <a:pt x="1" y="5846"/>
                </a:lnTo>
                <a:lnTo>
                  <a:pt x="106490" y="5846"/>
                </a:lnTo>
                <a:lnTo>
                  <a:pt x="106490"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a:off x="0" y="0"/>
            <a:ext cx="1278158" cy="442823"/>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p:cSld name="MAIN_POINT_1">
    <p:bg>
      <p:bgPr>
        <a:solidFill>
          <a:schemeClr val="dk1"/>
        </a:solidFill>
      </p:bgPr>
    </p:bg>
    <p:spTree>
      <p:nvGrpSpPr>
        <p:cNvPr id="106" name="Shape 106"/>
        <p:cNvGrpSpPr/>
        <p:nvPr/>
      </p:nvGrpSpPr>
      <p:grpSpPr>
        <a:xfrm>
          <a:off x="0" y="0"/>
          <a:ext cx="0" cy="0"/>
          <a:chOff x="0" y="0"/>
          <a:chExt cx="0" cy="0"/>
        </a:xfrm>
      </p:grpSpPr>
      <p:sp>
        <p:nvSpPr>
          <p:cNvPr id="107" name="Google Shape;107;p9"/>
          <p:cNvSpPr/>
          <p:nvPr/>
        </p:nvSpPr>
        <p:spPr>
          <a:xfrm flipH="1">
            <a:off x="27" y="323033"/>
            <a:ext cx="1183740" cy="355315"/>
          </a:xfrm>
          <a:custGeom>
            <a:rect b="b" l="l" r="r" t="t"/>
            <a:pathLst>
              <a:path extrusionOk="0" h="2763" w="9205">
                <a:moveTo>
                  <a:pt x="1" y="0"/>
                </a:moveTo>
                <a:lnTo>
                  <a:pt x="1" y="2762"/>
                </a:lnTo>
                <a:lnTo>
                  <a:pt x="9204" y="2762"/>
                </a:lnTo>
                <a:lnTo>
                  <a:pt x="92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
          <p:cNvSpPr/>
          <p:nvPr/>
        </p:nvSpPr>
        <p:spPr>
          <a:xfrm flipH="1">
            <a:off x="3" y="912525"/>
            <a:ext cx="3076570" cy="355301"/>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9"/>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9"/>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9"/>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9"/>
          <p:cNvSpPr/>
          <p:nvPr/>
        </p:nvSpPr>
        <p:spPr>
          <a:xfrm flipH="1">
            <a:off x="29" y="3268778"/>
            <a:ext cx="1104138" cy="355443"/>
          </a:xfrm>
          <a:custGeom>
            <a:rect b="b" l="l" r="r" t="t"/>
            <a:pathLst>
              <a:path extrusionOk="0" h="2764" w="8586">
                <a:moveTo>
                  <a:pt x="1" y="1"/>
                </a:moveTo>
                <a:lnTo>
                  <a:pt x="1" y="2763"/>
                </a:lnTo>
                <a:lnTo>
                  <a:pt x="8585" y="2763"/>
                </a:lnTo>
                <a:lnTo>
                  <a:pt x="8585" y="1"/>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9"/>
          <p:cNvSpPr/>
          <p:nvPr/>
        </p:nvSpPr>
        <p:spPr>
          <a:xfrm flipH="1">
            <a:off x="1299941" y="3268775"/>
            <a:ext cx="490759"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
          <p:cNvSpPr/>
          <p:nvPr/>
        </p:nvSpPr>
        <p:spPr>
          <a:xfrm flipH="1">
            <a:off x="13" y="3858250"/>
            <a:ext cx="1457311" cy="355322"/>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
          <p:cNvSpPr/>
          <p:nvPr/>
        </p:nvSpPr>
        <p:spPr>
          <a:xfrm flipH="1">
            <a:off x="7377202" y="3858250"/>
            <a:ext cx="1766704" cy="355322"/>
          </a:xfrm>
          <a:custGeom>
            <a:rect b="b" l="l" r="r" t="t"/>
            <a:pathLst>
              <a:path extrusionOk="0" h="2763" w="15325">
                <a:moveTo>
                  <a:pt x="1" y="1"/>
                </a:moveTo>
                <a:lnTo>
                  <a:pt x="1" y="2763"/>
                </a:lnTo>
                <a:lnTo>
                  <a:pt x="15324" y="2763"/>
                </a:lnTo>
                <a:lnTo>
                  <a:pt x="1532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flipH="1">
            <a:off x="7488607" y="2679300"/>
            <a:ext cx="165529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flipH="1">
            <a:off x="3895732" y="323025"/>
            <a:ext cx="4819643" cy="355322"/>
          </a:xfrm>
          <a:custGeom>
            <a:rect b="b" l="l" r="r" t="t"/>
            <a:pathLst>
              <a:path extrusionOk="0" h="2763" w="18087">
                <a:moveTo>
                  <a:pt x="1" y="0"/>
                </a:moveTo>
                <a:lnTo>
                  <a:pt x="1" y="2762"/>
                </a:lnTo>
                <a:lnTo>
                  <a:pt x="18087" y="2762"/>
                </a:lnTo>
                <a:lnTo>
                  <a:pt x="180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flipH="1">
            <a:off x="2611243" y="4446200"/>
            <a:ext cx="6532757" cy="356851"/>
          </a:xfrm>
          <a:custGeom>
            <a:rect b="b" l="l" r="r" t="t"/>
            <a:pathLst>
              <a:path extrusionOk="0" h="2775" w="16884">
                <a:moveTo>
                  <a:pt x="0" y="1"/>
                </a:moveTo>
                <a:lnTo>
                  <a:pt x="0" y="2775"/>
                </a:lnTo>
                <a:lnTo>
                  <a:pt x="16883" y="2775"/>
                </a:lnTo>
                <a:lnTo>
                  <a:pt x="1688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a:off x="2094068" y="1123143"/>
            <a:ext cx="4955589" cy="3012341"/>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a:off x="4277738" y="1545725"/>
            <a:ext cx="191018" cy="298421"/>
          </a:xfrm>
          <a:custGeom>
            <a:rect b="b" l="l" r="r" t="t"/>
            <a:pathLst>
              <a:path extrusionOk="0" h="9133" w="5846">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a:off x="4674543" y="1545725"/>
            <a:ext cx="191443" cy="298421"/>
          </a:xfrm>
          <a:custGeom>
            <a:rect b="b" l="l" r="r" t="t"/>
            <a:pathLst>
              <a:path extrusionOk="0" h="9133" w="5859">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a:off x="4508031" y="1516154"/>
            <a:ext cx="127236" cy="357955"/>
          </a:xfrm>
          <a:custGeom>
            <a:rect b="b" l="l" r="r" t="t"/>
            <a:pathLst>
              <a:path extrusionOk="0" h="10955" w="3894">
                <a:moveTo>
                  <a:pt x="2108" y="1"/>
                </a:moveTo>
                <a:lnTo>
                  <a:pt x="1" y="10597"/>
                </a:lnTo>
                <a:lnTo>
                  <a:pt x="1786" y="10955"/>
                </a:lnTo>
                <a:lnTo>
                  <a:pt x="3894" y="358"/>
                </a:lnTo>
                <a:lnTo>
                  <a:pt x="21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flipH="1">
            <a:off x="1647812" y="3858250"/>
            <a:ext cx="1766688" cy="355322"/>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flipH="1">
            <a:off x="6667517" y="3268775"/>
            <a:ext cx="1246883" cy="355450"/>
          </a:xfrm>
          <a:custGeom>
            <a:rect b="b" l="l" r="r" t="t"/>
            <a:pathLst>
              <a:path extrusionOk="0" h="2764" w="18027">
                <a:moveTo>
                  <a:pt x="1" y="1"/>
                </a:moveTo>
                <a:lnTo>
                  <a:pt x="1" y="2763"/>
                </a:lnTo>
                <a:lnTo>
                  <a:pt x="18027" y="2763"/>
                </a:lnTo>
                <a:lnTo>
                  <a:pt x="180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flipH="1">
            <a:off x="5729417" y="912525"/>
            <a:ext cx="985703" cy="355301"/>
          </a:xfrm>
          <a:custGeom>
            <a:rect b="b" l="l" r="r" t="t"/>
            <a:pathLst>
              <a:path extrusionOk="0" h="2763" w="12443">
                <a:moveTo>
                  <a:pt x="1" y="0"/>
                </a:moveTo>
                <a:lnTo>
                  <a:pt x="1" y="2762"/>
                </a:lnTo>
                <a:lnTo>
                  <a:pt x="12443" y="2762"/>
                </a:lnTo>
                <a:lnTo>
                  <a:pt x="124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txBox="1"/>
          <p:nvPr>
            <p:ph idx="1" type="subTitle"/>
          </p:nvPr>
        </p:nvSpPr>
        <p:spPr>
          <a:xfrm flipH="1">
            <a:off x="2521800" y="2340324"/>
            <a:ext cx="4100400" cy="808500"/>
          </a:xfrm>
          <a:prstGeom prst="rect">
            <a:avLst/>
          </a:prstGeom>
        </p:spPr>
        <p:txBody>
          <a:bodyPr anchorCtr="0" anchor="ctr" bIns="0" lIns="91425" spcFirstLastPara="1" rIns="91425" wrap="square" tIns="0">
            <a:noAutofit/>
          </a:bodyPr>
          <a:lstStyle>
            <a:lvl1pPr lvl="0" rtl="0" algn="ctr">
              <a:lnSpc>
                <a:spcPct val="100000"/>
              </a:lnSpc>
              <a:spcBef>
                <a:spcPts val="0"/>
              </a:spcBef>
              <a:spcAft>
                <a:spcPts val="0"/>
              </a:spcAft>
              <a:buClr>
                <a:schemeClr val="dk1"/>
              </a:buClr>
              <a:buSzPts val="1800"/>
              <a:buFont typeface="Overpass Mono"/>
              <a:buNone/>
              <a:defRPr b="1" sz="1600">
                <a:solidFill>
                  <a:schemeClr val="dk1"/>
                </a:solidFill>
                <a:latin typeface="Overpass Mono"/>
                <a:ea typeface="Overpass Mono"/>
                <a:cs typeface="Overpass Mono"/>
                <a:sym typeface="Overpass Mono"/>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sp>
        <p:nvSpPr>
          <p:cNvPr id="133" name="Google Shape;133;p9"/>
          <p:cNvSpPr txBox="1"/>
          <p:nvPr>
            <p:ph type="title"/>
          </p:nvPr>
        </p:nvSpPr>
        <p:spPr>
          <a:xfrm>
            <a:off x="2521800" y="3221225"/>
            <a:ext cx="4100400" cy="402900"/>
          </a:xfrm>
          <a:prstGeom prst="rect">
            <a:avLst/>
          </a:prstGeom>
        </p:spPr>
        <p:txBody>
          <a:bodyPr anchorCtr="0" anchor="t" bIns="91425" lIns="91425" spcFirstLastPara="1" rIns="91425" wrap="square" tIns="0">
            <a:noAutofit/>
          </a:bodyPr>
          <a:lstStyle>
            <a:lvl1pPr lvl="0" rtl="0" algn="ctr">
              <a:spcBef>
                <a:spcPts val="0"/>
              </a:spcBef>
              <a:spcAft>
                <a:spcPts val="0"/>
              </a:spcAft>
              <a:buNone/>
              <a:defRPr b="0" sz="2200">
                <a:solidFill>
                  <a:schemeClr val="dk1"/>
                </a:solidFill>
                <a:latin typeface="Anaheim"/>
                <a:ea typeface="Anaheim"/>
                <a:cs typeface="Anaheim"/>
                <a:sym typeface="Anaheim"/>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4" name="Shape 134"/>
        <p:cNvGrpSpPr/>
        <p:nvPr/>
      </p:nvGrpSpPr>
      <p:grpSpPr>
        <a:xfrm>
          <a:off x="0" y="0"/>
          <a:ext cx="0" cy="0"/>
          <a:chOff x="0" y="0"/>
          <a:chExt cx="0" cy="0"/>
        </a:xfrm>
      </p:grpSpPr>
      <p:sp>
        <p:nvSpPr>
          <p:cNvPr id="135" name="Google Shape;135;p10"/>
          <p:cNvSpPr txBox="1"/>
          <p:nvPr>
            <p:ph idx="1" type="subTitle"/>
          </p:nvPr>
        </p:nvSpPr>
        <p:spPr>
          <a:xfrm flipH="1">
            <a:off x="5247750" y="2169550"/>
            <a:ext cx="2467500" cy="145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36" name="Google Shape;136;p10"/>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37" name="Google Shape;137;p10"/>
          <p:cNvSpPr/>
          <p:nvPr/>
        </p:nvSpPr>
        <p:spPr>
          <a:xfrm>
            <a:off x="6419025" y="1575200"/>
            <a:ext cx="2725105"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a:off x="0" y="4700673"/>
            <a:ext cx="1675636" cy="442823"/>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Overpass Mono"/>
              <a:buNone/>
              <a:defRPr b="1" sz="2800">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indent="-317500" lvl="1" marL="914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2.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22.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3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4.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28.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29.png"/><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 Id="rId3" Type="http://schemas.openxmlformats.org/officeDocument/2006/relationships/image" Target="../media/image30.png"/><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 Id="rId3" Type="http://schemas.openxmlformats.org/officeDocument/2006/relationships/image" Target="../media/image3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 Id="rId3" Type="http://schemas.openxmlformats.org/officeDocument/2006/relationships/image" Target="../media/image21.png"/><Relationship Id="rId4" Type="http://schemas.openxmlformats.org/officeDocument/2006/relationships/image" Target="../media/image2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 Id="rId3" Type="http://schemas.openxmlformats.org/officeDocument/2006/relationships/image" Target="../media/image27.png"/><Relationship Id="rId4" Type="http://schemas.openxmlformats.org/officeDocument/2006/relationships/image" Target="../media/image3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5"/>
          <p:cNvSpPr txBox="1"/>
          <p:nvPr>
            <p:ph type="ctrTitle"/>
          </p:nvPr>
        </p:nvSpPr>
        <p:spPr>
          <a:xfrm>
            <a:off x="718575" y="1369045"/>
            <a:ext cx="8520600" cy="19104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n" sz="5500"/>
              <a:t>ALGORITMOS DE ORDENAMIENTO Y BÚSQUEDA</a:t>
            </a:r>
            <a:endParaRPr sz="5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34"/>
          <p:cNvSpPr txBox="1"/>
          <p:nvPr>
            <p:ph idx="1" type="subTitle"/>
          </p:nvPr>
        </p:nvSpPr>
        <p:spPr>
          <a:xfrm flipH="1">
            <a:off x="5247750" y="2169550"/>
            <a:ext cx="2467500" cy="145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Divide el array en mitades, es por eso el nombre “binaria”, para que la búsqueda sea más sencilla.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75" name="Google Shape;475;p34"/>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BÚSQUEDA BINARIA </a:t>
            </a:r>
            <a:endParaRPr/>
          </a:p>
        </p:txBody>
      </p:sp>
      <p:pic>
        <p:nvPicPr>
          <p:cNvPr id="476" name="Google Shape;476;p34"/>
          <p:cNvPicPr preferRelativeResize="0"/>
          <p:nvPr/>
        </p:nvPicPr>
        <p:blipFill>
          <a:blip r:embed="rId3">
            <a:alphaModFix/>
          </a:blip>
          <a:stretch>
            <a:fillRect/>
          </a:stretch>
        </p:blipFill>
        <p:spPr>
          <a:xfrm>
            <a:off x="575975" y="1301850"/>
            <a:ext cx="3600300" cy="2400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35"/>
          <p:cNvSpPr txBox="1"/>
          <p:nvPr>
            <p:ph idx="1" type="subTitle"/>
          </p:nvPr>
        </p:nvSpPr>
        <p:spPr>
          <a:xfrm flipH="1">
            <a:off x="208525" y="918300"/>
            <a:ext cx="5078700" cy="3682500"/>
          </a:xfrm>
          <a:prstGeom prst="rect">
            <a:avLst/>
          </a:prstGeom>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Algoritmo:</a:t>
            </a:r>
            <a:endParaRPr/>
          </a:p>
          <a:p>
            <a:pPr indent="-342900" lvl="0" marL="457200" rtl="0" algn="l">
              <a:spcBef>
                <a:spcPts val="0"/>
              </a:spcBef>
              <a:spcAft>
                <a:spcPts val="0"/>
              </a:spcAft>
              <a:buSzPts val="1800"/>
              <a:buAutoNum type="arabicPeriod"/>
            </a:pPr>
            <a:r>
              <a:rPr lang="en"/>
              <a:t>Verifica que la lista tenga elementos. Si no los hay termina.</a:t>
            </a:r>
            <a:endParaRPr/>
          </a:p>
          <a:p>
            <a:pPr indent="-342900" lvl="0" marL="457200" rtl="0" algn="l">
              <a:spcBef>
                <a:spcPts val="0"/>
              </a:spcBef>
              <a:spcAft>
                <a:spcPts val="0"/>
              </a:spcAft>
              <a:buSzPts val="1800"/>
              <a:buAutoNum type="arabicPeriod"/>
            </a:pPr>
            <a:r>
              <a:rPr lang="en"/>
              <a:t>Compara el elemento a buscar con el número que se encuentra a la </a:t>
            </a:r>
            <a:r>
              <a:rPr b="1" lang="en">
                <a:solidFill>
                  <a:schemeClr val="dk2"/>
                </a:solidFill>
              </a:rPr>
              <a:t>mitad</a:t>
            </a:r>
            <a:r>
              <a:rPr lang="en"/>
              <a:t> de la lista.</a:t>
            </a:r>
            <a:endParaRPr/>
          </a:p>
          <a:p>
            <a:pPr indent="-342900" lvl="0" marL="457200" rtl="0" algn="l">
              <a:spcBef>
                <a:spcPts val="0"/>
              </a:spcBef>
              <a:spcAft>
                <a:spcPts val="0"/>
              </a:spcAft>
              <a:buSzPts val="1800"/>
              <a:buAutoNum type="arabicPeriod"/>
            </a:pPr>
            <a:r>
              <a:rPr lang="en"/>
              <a:t>Si es el que se busca regresa el número y termina.</a:t>
            </a:r>
            <a:endParaRPr/>
          </a:p>
          <a:p>
            <a:pPr indent="-342900" lvl="0" marL="457200" rtl="0" algn="l">
              <a:spcBef>
                <a:spcPts val="0"/>
              </a:spcBef>
              <a:spcAft>
                <a:spcPts val="0"/>
              </a:spcAft>
              <a:buSzPts val="1800"/>
              <a:buAutoNum type="arabicPeriod"/>
            </a:pPr>
            <a:r>
              <a:rPr lang="en"/>
              <a:t>Si no es el número buscado:</a:t>
            </a:r>
            <a:endParaRPr/>
          </a:p>
          <a:p>
            <a:pPr indent="-317500" lvl="1" marL="914400" rtl="0" algn="l">
              <a:spcBef>
                <a:spcPts val="0"/>
              </a:spcBef>
              <a:spcAft>
                <a:spcPts val="0"/>
              </a:spcAft>
              <a:buSzPts val="1400"/>
              <a:buAutoNum type="alphaLcPeriod"/>
            </a:pPr>
            <a:r>
              <a:rPr lang="en"/>
              <a:t>Si el número es menor al elemento de la mitad de la lista realiza la búsqueda binaria con la sublista izquierda.</a:t>
            </a:r>
            <a:endParaRPr/>
          </a:p>
          <a:p>
            <a:pPr indent="-317500" lvl="1" marL="914400" rtl="0" algn="l">
              <a:spcBef>
                <a:spcPts val="0"/>
              </a:spcBef>
              <a:spcAft>
                <a:spcPts val="0"/>
              </a:spcAft>
              <a:buSzPts val="1400"/>
              <a:buAutoNum type="alphaLcPeriod"/>
            </a:pPr>
            <a:r>
              <a:rPr lang="en"/>
              <a:t>Si no realiza la búsqueda binaria con la sublista derecha.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82" name="Google Shape;482;p35"/>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BÚSQUEDA </a:t>
            </a:r>
            <a:r>
              <a:rPr lang="en"/>
              <a:t>BINARIA</a:t>
            </a:r>
            <a:r>
              <a:rPr lang="en"/>
              <a:t> </a:t>
            </a:r>
            <a:endParaRPr/>
          </a:p>
        </p:txBody>
      </p:sp>
      <p:pic>
        <p:nvPicPr>
          <p:cNvPr id="483" name="Google Shape;483;p35"/>
          <p:cNvPicPr preferRelativeResize="0"/>
          <p:nvPr/>
        </p:nvPicPr>
        <p:blipFill>
          <a:blip r:embed="rId3">
            <a:alphaModFix/>
          </a:blip>
          <a:stretch>
            <a:fillRect/>
          </a:stretch>
        </p:blipFill>
        <p:spPr>
          <a:xfrm>
            <a:off x="5425550" y="1191802"/>
            <a:ext cx="3626727" cy="1904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36"/>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BÚSQUEDA BINARIA </a:t>
            </a:r>
            <a:endParaRPr/>
          </a:p>
        </p:txBody>
      </p:sp>
      <p:pic>
        <p:nvPicPr>
          <p:cNvPr id="489" name="Google Shape;489;p36"/>
          <p:cNvPicPr preferRelativeResize="0"/>
          <p:nvPr/>
        </p:nvPicPr>
        <p:blipFill>
          <a:blip r:embed="rId3">
            <a:alphaModFix/>
          </a:blip>
          <a:stretch>
            <a:fillRect/>
          </a:stretch>
        </p:blipFill>
        <p:spPr>
          <a:xfrm>
            <a:off x="1941825" y="1406650"/>
            <a:ext cx="4286250" cy="3362325"/>
          </a:xfrm>
          <a:prstGeom prst="rect">
            <a:avLst/>
          </a:prstGeom>
          <a:noFill/>
          <a:ln>
            <a:noFill/>
          </a:ln>
        </p:spPr>
      </p:pic>
      <p:sp>
        <p:nvSpPr>
          <p:cNvPr id="490" name="Google Shape;490;p36"/>
          <p:cNvSpPr txBox="1"/>
          <p:nvPr>
            <p:ph type="title"/>
          </p:nvPr>
        </p:nvSpPr>
        <p:spPr>
          <a:xfrm>
            <a:off x="1153825" y="920825"/>
            <a:ext cx="5079900" cy="37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Ejemplo con python</a:t>
            </a: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494" name="Shape 494"/>
        <p:cNvGrpSpPr/>
        <p:nvPr/>
      </p:nvGrpSpPr>
      <p:grpSpPr>
        <a:xfrm>
          <a:off x="0" y="0"/>
          <a:ext cx="0" cy="0"/>
          <a:chOff x="0" y="0"/>
          <a:chExt cx="0" cy="0"/>
        </a:xfrm>
      </p:grpSpPr>
      <p:sp>
        <p:nvSpPr>
          <p:cNvPr id="495" name="Google Shape;495;p37"/>
          <p:cNvSpPr txBox="1"/>
          <p:nvPr>
            <p:ph idx="1" type="subTitle"/>
          </p:nvPr>
        </p:nvSpPr>
        <p:spPr>
          <a:xfrm flipH="1">
            <a:off x="424500" y="927850"/>
            <a:ext cx="2576100" cy="253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S</a:t>
            </a:r>
            <a:r>
              <a:rPr lang="en"/>
              <a:t>on funciones que se crean, a partir de un dato de entrada, una salida finita que normalmente es una cadena de longitud fija.</a:t>
            </a:r>
            <a:endParaRPr/>
          </a:p>
          <a:p>
            <a:pPr indent="0" lvl="0" marL="0" rtl="0" algn="l">
              <a:spcBef>
                <a:spcPts val="0"/>
              </a:spcBef>
              <a:spcAft>
                <a:spcPts val="0"/>
              </a:spcAft>
              <a:buNone/>
            </a:pPr>
            <a:r>
              <a:rPr lang="en"/>
              <a:t>esta cadena representa un "resumen" de la información de entrada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96" name="Google Shape;496;p37"/>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BÚSQUEDA HASHING</a:t>
            </a:r>
            <a:endParaRPr/>
          </a:p>
        </p:txBody>
      </p:sp>
      <p:pic>
        <p:nvPicPr>
          <p:cNvPr id="497" name="Google Shape;497;p37"/>
          <p:cNvPicPr preferRelativeResize="0"/>
          <p:nvPr/>
        </p:nvPicPr>
        <p:blipFill>
          <a:blip r:embed="rId3">
            <a:alphaModFix/>
          </a:blip>
          <a:stretch>
            <a:fillRect/>
          </a:stretch>
        </p:blipFill>
        <p:spPr>
          <a:xfrm>
            <a:off x="3602525" y="1885275"/>
            <a:ext cx="5104425" cy="29818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38"/>
          <p:cNvSpPr txBox="1"/>
          <p:nvPr>
            <p:ph type="title"/>
          </p:nvPr>
        </p:nvSpPr>
        <p:spPr>
          <a:xfrm>
            <a:off x="1200250" y="6657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BÚSQUEDA HASHING</a:t>
            </a:r>
            <a:endParaRPr/>
          </a:p>
        </p:txBody>
      </p:sp>
      <p:pic>
        <p:nvPicPr>
          <p:cNvPr id="503" name="Google Shape;503;p38"/>
          <p:cNvPicPr preferRelativeResize="0"/>
          <p:nvPr/>
        </p:nvPicPr>
        <p:blipFill>
          <a:blip r:embed="rId3">
            <a:alphaModFix/>
          </a:blip>
          <a:stretch>
            <a:fillRect/>
          </a:stretch>
        </p:blipFill>
        <p:spPr>
          <a:xfrm>
            <a:off x="2296225" y="2882900"/>
            <a:ext cx="3885575" cy="1910275"/>
          </a:xfrm>
          <a:prstGeom prst="rect">
            <a:avLst/>
          </a:prstGeom>
          <a:noFill/>
          <a:ln>
            <a:noFill/>
          </a:ln>
        </p:spPr>
      </p:pic>
      <p:sp>
        <p:nvSpPr>
          <p:cNvPr id="504" name="Google Shape;504;p38"/>
          <p:cNvSpPr txBox="1"/>
          <p:nvPr>
            <p:ph type="title"/>
          </p:nvPr>
        </p:nvSpPr>
        <p:spPr>
          <a:xfrm>
            <a:off x="-1007325" y="73557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Tabla Hash</a:t>
            </a:r>
            <a:endParaRPr sz="2300"/>
          </a:p>
        </p:txBody>
      </p:sp>
      <p:sp>
        <p:nvSpPr>
          <p:cNvPr id="505" name="Google Shape;505;p38"/>
          <p:cNvSpPr txBox="1"/>
          <p:nvPr>
            <p:ph idx="1" type="subTitle"/>
          </p:nvPr>
        </p:nvSpPr>
        <p:spPr>
          <a:xfrm flipH="1">
            <a:off x="975375" y="1175450"/>
            <a:ext cx="4964400" cy="145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Una tabla hash es una estructura que asocia claves con valores, La operación principal que soporta de manera eficiente es la búsqueda: permite el acceso a los elementos almacenados a partir de una clave generada usando el nombre, número de cuenta o id.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39"/>
          <p:cNvSpPr txBox="1"/>
          <p:nvPr>
            <p:ph type="title"/>
          </p:nvPr>
        </p:nvSpPr>
        <p:spPr>
          <a:xfrm>
            <a:off x="1200250" y="6657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BÚSQUEDA HASHING</a:t>
            </a:r>
            <a:endParaRPr/>
          </a:p>
        </p:txBody>
      </p:sp>
      <p:pic>
        <p:nvPicPr>
          <p:cNvPr id="511" name="Google Shape;511;p39"/>
          <p:cNvPicPr preferRelativeResize="0"/>
          <p:nvPr/>
        </p:nvPicPr>
        <p:blipFill>
          <a:blip r:embed="rId3">
            <a:alphaModFix/>
          </a:blip>
          <a:stretch>
            <a:fillRect/>
          </a:stretch>
        </p:blipFill>
        <p:spPr>
          <a:xfrm>
            <a:off x="800900" y="1257250"/>
            <a:ext cx="7542200" cy="2838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40"/>
          <p:cNvSpPr txBox="1"/>
          <p:nvPr>
            <p:ph type="title"/>
          </p:nvPr>
        </p:nvSpPr>
        <p:spPr>
          <a:xfrm>
            <a:off x="1200250" y="6657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BÚSQUEDA HASHING</a:t>
            </a:r>
            <a:endParaRPr/>
          </a:p>
        </p:txBody>
      </p:sp>
      <p:pic>
        <p:nvPicPr>
          <p:cNvPr id="517" name="Google Shape;517;p40"/>
          <p:cNvPicPr preferRelativeResize="0"/>
          <p:nvPr/>
        </p:nvPicPr>
        <p:blipFill>
          <a:blip r:embed="rId3">
            <a:alphaModFix/>
          </a:blip>
          <a:stretch>
            <a:fillRect/>
          </a:stretch>
        </p:blipFill>
        <p:spPr>
          <a:xfrm>
            <a:off x="484325" y="1481075"/>
            <a:ext cx="2776999" cy="3409475"/>
          </a:xfrm>
          <a:prstGeom prst="rect">
            <a:avLst/>
          </a:prstGeom>
          <a:noFill/>
          <a:ln>
            <a:noFill/>
          </a:ln>
        </p:spPr>
      </p:pic>
      <p:sp>
        <p:nvSpPr>
          <p:cNvPr id="518" name="Google Shape;518;p40"/>
          <p:cNvSpPr txBox="1"/>
          <p:nvPr>
            <p:ph type="title"/>
          </p:nvPr>
        </p:nvSpPr>
        <p:spPr>
          <a:xfrm>
            <a:off x="1153825" y="920825"/>
            <a:ext cx="5079900" cy="37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Principio del Palomar</a:t>
            </a:r>
            <a:endParaRPr sz="2200"/>
          </a:p>
        </p:txBody>
      </p:sp>
      <p:pic>
        <p:nvPicPr>
          <p:cNvPr id="519" name="Google Shape;519;p40"/>
          <p:cNvPicPr preferRelativeResize="0"/>
          <p:nvPr/>
        </p:nvPicPr>
        <p:blipFill>
          <a:blip r:embed="rId4">
            <a:alphaModFix/>
          </a:blip>
          <a:stretch>
            <a:fillRect/>
          </a:stretch>
        </p:blipFill>
        <p:spPr>
          <a:xfrm>
            <a:off x="3638475" y="1964699"/>
            <a:ext cx="5007001" cy="2636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41"/>
          <p:cNvSpPr txBox="1"/>
          <p:nvPr>
            <p:ph type="title"/>
          </p:nvPr>
        </p:nvSpPr>
        <p:spPr>
          <a:xfrm>
            <a:off x="1200250" y="6657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BÚSQUEDA HASHING</a:t>
            </a:r>
            <a:endParaRPr/>
          </a:p>
        </p:txBody>
      </p:sp>
      <p:sp>
        <p:nvSpPr>
          <p:cNvPr id="525" name="Google Shape;525;p41"/>
          <p:cNvSpPr txBox="1"/>
          <p:nvPr>
            <p:ph type="title"/>
          </p:nvPr>
        </p:nvSpPr>
        <p:spPr>
          <a:xfrm>
            <a:off x="1153825" y="920825"/>
            <a:ext cx="5079900" cy="37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Principio del Palomar</a:t>
            </a:r>
            <a:endParaRPr sz="2200"/>
          </a:p>
        </p:txBody>
      </p:sp>
      <p:pic>
        <p:nvPicPr>
          <p:cNvPr id="526" name="Google Shape;526;p41"/>
          <p:cNvPicPr preferRelativeResize="0"/>
          <p:nvPr/>
        </p:nvPicPr>
        <p:blipFill>
          <a:blip r:embed="rId3">
            <a:alphaModFix/>
          </a:blip>
          <a:stretch>
            <a:fillRect/>
          </a:stretch>
        </p:blipFill>
        <p:spPr>
          <a:xfrm>
            <a:off x="1200250" y="1594575"/>
            <a:ext cx="5683625" cy="3317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42"/>
          <p:cNvSpPr txBox="1"/>
          <p:nvPr>
            <p:ph type="title"/>
          </p:nvPr>
        </p:nvSpPr>
        <p:spPr>
          <a:xfrm>
            <a:off x="1200250" y="6657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BÚSQUEDA HASHING</a:t>
            </a:r>
            <a:endParaRPr/>
          </a:p>
        </p:txBody>
      </p:sp>
      <p:sp>
        <p:nvSpPr>
          <p:cNvPr id="532" name="Google Shape;532;p42"/>
          <p:cNvSpPr txBox="1"/>
          <p:nvPr>
            <p:ph type="title"/>
          </p:nvPr>
        </p:nvSpPr>
        <p:spPr>
          <a:xfrm>
            <a:off x="1153825" y="920825"/>
            <a:ext cx="5079900" cy="37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Ejemplo</a:t>
            </a:r>
            <a:endParaRPr sz="2200"/>
          </a:p>
        </p:txBody>
      </p:sp>
      <p:pic>
        <p:nvPicPr>
          <p:cNvPr id="533" name="Google Shape;533;p42"/>
          <p:cNvPicPr preferRelativeResize="0"/>
          <p:nvPr/>
        </p:nvPicPr>
        <p:blipFill>
          <a:blip r:embed="rId3">
            <a:alphaModFix/>
          </a:blip>
          <a:stretch>
            <a:fillRect/>
          </a:stretch>
        </p:blipFill>
        <p:spPr>
          <a:xfrm>
            <a:off x="1561450" y="1370425"/>
            <a:ext cx="3778739" cy="3542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43"/>
          <p:cNvSpPr txBox="1"/>
          <p:nvPr>
            <p:ph type="title"/>
          </p:nvPr>
        </p:nvSpPr>
        <p:spPr>
          <a:xfrm>
            <a:off x="1200250" y="6657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BÚSQUEDA HASHING</a:t>
            </a:r>
            <a:endParaRPr/>
          </a:p>
        </p:txBody>
      </p:sp>
      <p:sp>
        <p:nvSpPr>
          <p:cNvPr id="539" name="Google Shape;539;p43"/>
          <p:cNvSpPr txBox="1"/>
          <p:nvPr>
            <p:ph type="title"/>
          </p:nvPr>
        </p:nvSpPr>
        <p:spPr>
          <a:xfrm>
            <a:off x="1153825" y="920825"/>
            <a:ext cx="5079900" cy="37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Ejemplo con python</a:t>
            </a:r>
            <a:endParaRPr sz="2200"/>
          </a:p>
        </p:txBody>
      </p:sp>
      <p:pic>
        <p:nvPicPr>
          <p:cNvPr id="540" name="Google Shape;540;p43"/>
          <p:cNvPicPr preferRelativeResize="0"/>
          <p:nvPr/>
        </p:nvPicPr>
        <p:blipFill>
          <a:blip r:embed="rId3">
            <a:alphaModFix/>
          </a:blip>
          <a:stretch>
            <a:fillRect/>
          </a:stretch>
        </p:blipFill>
        <p:spPr>
          <a:xfrm>
            <a:off x="1200250" y="1429200"/>
            <a:ext cx="6046700" cy="3445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6"/>
          <p:cNvSpPr txBox="1"/>
          <p:nvPr>
            <p:ph idx="5"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t>índice</a:t>
            </a:r>
            <a:endParaRPr sz="3500"/>
          </a:p>
        </p:txBody>
      </p:sp>
      <p:sp>
        <p:nvSpPr>
          <p:cNvPr id="336" name="Google Shape;336;p26"/>
          <p:cNvSpPr txBox="1"/>
          <p:nvPr>
            <p:ph type="ctrTitle"/>
          </p:nvPr>
        </p:nvSpPr>
        <p:spPr>
          <a:xfrm flipH="1">
            <a:off x="1109000" y="2081811"/>
            <a:ext cx="2163900" cy="2409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b="1" lang="en" sz="3500"/>
              <a:t>01</a:t>
            </a:r>
            <a:endParaRPr b="1" sz="3500"/>
          </a:p>
        </p:txBody>
      </p:sp>
      <p:sp>
        <p:nvSpPr>
          <p:cNvPr id="337" name="Google Shape;337;p26"/>
          <p:cNvSpPr txBox="1"/>
          <p:nvPr>
            <p:ph idx="1" type="subTitle"/>
          </p:nvPr>
        </p:nvSpPr>
        <p:spPr>
          <a:xfrm flipH="1">
            <a:off x="720001" y="2322688"/>
            <a:ext cx="2163900" cy="426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Algoritmos de Búsqueda</a:t>
            </a:r>
            <a:endParaRPr b="1" sz="2200">
              <a:latin typeface="Overpass Mono"/>
              <a:ea typeface="Overpass Mono"/>
              <a:cs typeface="Overpass Mono"/>
              <a:sym typeface="Overpass Mono"/>
            </a:endParaRPr>
          </a:p>
        </p:txBody>
      </p:sp>
      <p:sp>
        <p:nvSpPr>
          <p:cNvPr id="338" name="Google Shape;338;p26"/>
          <p:cNvSpPr txBox="1"/>
          <p:nvPr>
            <p:ph idx="2" type="ctrTitle"/>
          </p:nvPr>
        </p:nvSpPr>
        <p:spPr>
          <a:xfrm flipH="1">
            <a:off x="5088325" y="2081801"/>
            <a:ext cx="2163900" cy="2409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b="1" lang="en" sz="3500"/>
              <a:t>0</a:t>
            </a:r>
            <a:r>
              <a:rPr lang="en"/>
              <a:t>2</a:t>
            </a:r>
            <a:endParaRPr b="1" sz="3500"/>
          </a:p>
        </p:txBody>
      </p:sp>
      <p:sp>
        <p:nvSpPr>
          <p:cNvPr id="339" name="Google Shape;339;p26"/>
          <p:cNvSpPr txBox="1"/>
          <p:nvPr>
            <p:ph idx="3" type="subTitle"/>
          </p:nvPr>
        </p:nvSpPr>
        <p:spPr>
          <a:xfrm flipH="1">
            <a:off x="4777225" y="2322700"/>
            <a:ext cx="3038400" cy="426600"/>
          </a:xfrm>
          <a:prstGeom prst="rect">
            <a:avLst/>
          </a:prstGeom>
        </p:spPr>
        <p:txBody>
          <a:bodyPr anchorCtr="0" anchor="t" bIns="0" lIns="91425" spcFirstLastPara="1" rIns="91425" wrap="square" tIns="0">
            <a:noAutofit/>
          </a:bodyPr>
          <a:lstStyle/>
          <a:p>
            <a:pPr indent="0" lvl="0" marL="0" rtl="0" algn="r">
              <a:spcBef>
                <a:spcPts val="0"/>
              </a:spcBef>
              <a:spcAft>
                <a:spcPts val="0"/>
              </a:spcAft>
              <a:buNone/>
            </a:pPr>
            <a:r>
              <a:rPr lang="en"/>
              <a:t>Algoritmos de Ordenamiento</a:t>
            </a:r>
            <a:endParaRPr b="1" sz="2200">
              <a:latin typeface="Overpass Mono"/>
              <a:ea typeface="Overpass Mono"/>
              <a:cs typeface="Overpass Mono"/>
              <a:sym typeface="Overpass Mon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44" name="Shape 544"/>
        <p:cNvGrpSpPr/>
        <p:nvPr/>
      </p:nvGrpSpPr>
      <p:grpSpPr>
        <a:xfrm>
          <a:off x="0" y="0"/>
          <a:ext cx="0" cy="0"/>
          <a:chOff x="0" y="0"/>
          <a:chExt cx="0" cy="0"/>
        </a:xfrm>
      </p:grpSpPr>
      <p:sp>
        <p:nvSpPr>
          <p:cNvPr id="545" name="Google Shape;545;p44"/>
          <p:cNvSpPr txBox="1"/>
          <p:nvPr>
            <p:ph type="title"/>
          </p:nvPr>
        </p:nvSpPr>
        <p:spPr>
          <a:xfrm>
            <a:off x="3762375" y="1012300"/>
            <a:ext cx="4915200" cy="1940100"/>
          </a:xfrm>
          <a:prstGeom prst="rect">
            <a:avLst/>
          </a:prstGeom>
        </p:spPr>
        <p:txBody>
          <a:bodyPr anchorCtr="0" anchor="ctr" bIns="0" lIns="91425" spcFirstLastPara="1" rIns="91425" wrap="square" tIns="0">
            <a:noAutofit/>
          </a:bodyPr>
          <a:lstStyle/>
          <a:p>
            <a:pPr indent="0" lvl="0" marL="0" rtl="0" algn="r">
              <a:spcBef>
                <a:spcPts val="0"/>
              </a:spcBef>
              <a:spcAft>
                <a:spcPts val="0"/>
              </a:spcAft>
              <a:buNone/>
            </a:pPr>
            <a:r>
              <a:rPr lang="en"/>
              <a:t>ORDENAMIENTO DE ALGORITMOS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45"/>
          <p:cNvSpPr txBox="1"/>
          <p:nvPr>
            <p:ph type="title"/>
          </p:nvPr>
        </p:nvSpPr>
        <p:spPr>
          <a:xfrm>
            <a:off x="874175" y="290400"/>
            <a:ext cx="7062000" cy="85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Algoritmos de Ordenamiento</a:t>
            </a:r>
            <a:endParaRPr sz="2200"/>
          </a:p>
        </p:txBody>
      </p:sp>
      <p:sp>
        <p:nvSpPr>
          <p:cNvPr id="551" name="Google Shape;551;p45"/>
          <p:cNvSpPr txBox="1"/>
          <p:nvPr/>
        </p:nvSpPr>
        <p:spPr>
          <a:xfrm>
            <a:off x="1012800" y="1072150"/>
            <a:ext cx="7118400" cy="27861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sz="1300">
                <a:solidFill>
                  <a:schemeClr val="lt1"/>
                </a:solidFill>
                <a:latin typeface="Times New Roman"/>
                <a:ea typeface="Times New Roman"/>
                <a:cs typeface="Times New Roman"/>
                <a:sym typeface="Times New Roman"/>
              </a:rPr>
              <a:t>Los algoritmos de ordenamiento nos permiten, como su nombre lo dice, ordenar información de una manera especial basándonos en un criterio de ordenamiento.</a:t>
            </a:r>
            <a:endParaRPr sz="1300">
              <a:solidFill>
                <a:schemeClr val="lt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300">
                <a:solidFill>
                  <a:schemeClr val="lt1"/>
                </a:solidFill>
                <a:latin typeface="Times New Roman"/>
                <a:ea typeface="Times New Roman"/>
                <a:cs typeface="Times New Roman"/>
                <a:sym typeface="Times New Roman"/>
              </a:rPr>
              <a:t>Los algoritmos de ordenación sirven para reorganizar el orden de los elementos de una estructura, como un vector. Muestran de forma estructurada cómo ordenar los elementos que haya dentro de una estructura, como un array.</a:t>
            </a:r>
            <a:endParaRPr sz="1300">
              <a:solidFill>
                <a:schemeClr val="lt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300">
                <a:solidFill>
                  <a:schemeClr val="lt1"/>
                </a:solidFill>
                <a:latin typeface="Times New Roman"/>
                <a:ea typeface="Times New Roman"/>
                <a:cs typeface="Times New Roman"/>
                <a:sym typeface="Times New Roman"/>
              </a:rPr>
              <a:t>Una de las características de los algoritmos de ordenación es que se puede ordenar cualquier estructura con elementos que sean ordenables.</a:t>
            </a:r>
            <a:endParaRPr sz="1300">
              <a:solidFill>
                <a:schemeClr val="lt1"/>
              </a:solidFill>
              <a:latin typeface="Times New Roman"/>
              <a:ea typeface="Times New Roman"/>
              <a:cs typeface="Times New Roman"/>
              <a:sym typeface="Times New Roman"/>
            </a:endParaRPr>
          </a:p>
          <a:p>
            <a:pPr indent="-311150" lvl="0" marL="457200" rtl="0" algn="just">
              <a:lnSpc>
                <a:spcPct val="150000"/>
              </a:lnSpc>
              <a:spcBef>
                <a:spcPts val="0"/>
              </a:spcBef>
              <a:spcAft>
                <a:spcPts val="0"/>
              </a:spcAft>
              <a:buClr>
                <a:schemeClr val="lt1"/>
              </a:buClr>
              <a:buSzPts val="1300"/>
              <a:buFont typeface="Times New Roman"/>
              <a:buChar char="●"/>
            </a:pPr>
            <a:r>
              <a:rPr lang="en" sz="1300">
                <a:solidFill>
                  <a:schemeClr val="lt1"/>
                </a:solidFill>
                <a:latin typeface="Times New Roman"/>
                <a:ea typeface="Times New Roman"/>
                <a:cs typeface="Times New Roman"/>
                <a:sym typeface="Times New Roman"/>
              </a:rPr>
              <a:t>Podemos ordenar números, porque unos son mayores que otros</a:t>
            </a:r>
            <a:endParaRPr sz="1300">
              <a:solidFill>
                <a:schemeClr val="lt1"/>
              </a:solidFill>
              <a:latin typeface="Times New Roman"/>
              <a:ea typeface="Times New Roman"/>
              <a:cs typeface="Times New Roman"/>
              <a:sym typeface="Times New Roman"/>
            </a:endParaRPr>
          </a:p>
          <a:p>
            <a:pPr indent="-311150" lvl="0" marL="457200" rtl="0" algn="just">
              <a:lnSpc>
                <a:spcPct val="150000"/>
              </a:lnSpc>
              <a:spcBef>
                <a:spcPts val="0"/>
              </a:spcBef>
              <a:spcAft>
                <a:spcPts val="0"/>
              </a:spcAft>
              <a:buClr>
                <a:schemeClr val="lt1"/>
              </a:buClr>
              <a:buSzPts val="1300"/>
              <a:buFont typeface="Times New Roman"/>
              <a:buChar char="●"/>
            </a:pPr>
            <a:r>
              <a:rPr lang="en" sz="1300">
                <a:solidFill>
                  <a:schemeClr val="lt1"/>
                </a:solidFill>
                <a:latin typeface="Times New Roman"/>
                <a:ea typeface="Times New Roman"/>
                <a:cs typeface="Times New Roman"/>
                <a:sym typeface="Times New Roman"/>
              </a:rPr>
              <a:t>Podemos ordenar meses, porque unos vienen antes que otros.</a:t>
            </a:r>
            <a:endParaRPr sz="1500">
              <a:solidFill>
                <a:schemeClr val="lt1"/>
              </a:solidFill>
              <a:latin typeface="Anaheim"/>
              <a:ea typeface="Anaheim"/>
              <a:cs typeface="Anaheim"/>
              <a:sym typeface="Anaheim"/>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46"/>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Ordenamiento por Burbuja</a:t>
            </a:r>
            <a:endParaRPr/>
          </a:p>
        </p:txBody>
      </p:sp>
      <p:sp>
        <p:nvSpPr>
          <p:cNvPr id="557" name="Google Shape;557;p46"/>
          <p:cNvSpPr txBox="1"/>
          <p:nvPr>
            <p:ph idx="4294967295" type="subTitle"/>
          </p:nvPr>
        </p:nvSpPr>
        <p:spPr>
          <a:xfrm flipH="1">
            <a:off x="870575" y="2926050"/>
            <a:ext cx="2435700" cy="442200"/>
          </a:xfrm>
          <a:prstGeom prst="rect">
            <a:avLst/>
          </a:prstGeom>
        </p:spPr>
        <p:txBody>
          <a:bodyPr anchorCtr="0" anchor="t" bIns="0" lIns="91425" spcFirstLastPara="1" rIns="91425" wrap="square" tIns="0">
            <a:noAutofit/>
          </a:bodyPr>
          <a:lstStyle/>
          <a:p>
            <a:pPr indent="0" lvl="0" marL="0" rtl="0" algn="r">
              <a:spcBef>
                <a:spcPts val="0"/>
              </a:spcBef>
              <a:spcAft>
                <a:spcPts val="1600"/>
              </a:spcAft>
              <a:buNone/>
            </a:pPr>
            <a:r>
              <a:rPr lang="en" sz="1600">
                <a:solidFill>
                  <a:schemeClr val="dk1"/>
                </a:solidFill>
              </a:rPr>
              <a:t>Saturn is composed of hydrogen and helium</a:t>
            </a:r>
            <a:endParaRPr sz="1600">
              <a:solidFill>
                <a:schemeClr val="dk1"/>
              </a:solidFill>
            </a:endParaRPr>
          </a:p>
        </p:txBody>
      </p:sp>
      <p:sp>
        <p:nvSpPr>
          <p:cNvPr id="558" name="Google Shape;558;p46"/>
          <p:cNvSpPr txBox="1"/>
          <p:nvPr>
            <p:ph idx="4294967295" type="ctrTitle"/>
          </p:nvPr>
        </p:nvSpPr>
        <p:spPr>
          <a:xfrm flipH="1">
            <a:off x="5329475" y="2158950"/>
            <a:ext cx="2501400" cy="3567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600">
                <a:solidFill>
                  <a:schemeClr val="dk2"/>
                </a:solidFill>
              </a:rPr>
              <a:t>Busca </a:t>
            </a:r>
            <a:endParaRPr sz="1600">
              <a:solidFill>
                <a:schemeClr val="dk2"/>
              </a:solidFill>
            </a:endParaRPr>
          </a:p>
        </p:txBody>
      </p:sp>
      <p:sp>
        <p:nvSpPr>
          <p:cNvPr id="559" name="Google Shape;559;p46"/>
          <p:cNvSpPr txBox="1"/>
          <p:nvPr>
            <p:ph idx="4294967295" type="subTitle"/>
          </p:nvPr>
        </p:nvSpPr>
        <p:spPr>
          <a:xfrm flipH="1">
            <a:off x="5339475" y="2499150"/>
            <a:ext cx="3744300" cy="578400"/>
          </a:xfrm>
          <a:prstGeom prst="rect">
            <a:avLst/>
          </a:prstGeom>
        </p:spPr>
        <p:txBody>
          <a:bodyPr anchorCtr="0" anchor="t" bIns="0" lIns="91425" spcFirstLastPara="1" rIns="91425" wrap="square" tIns="0">
            <a:noAutofit/>
          </a:bodyPr>
          <a:lstStyle/>
          <a:p>
            <a:pPr indent="0" lvl="0" marL="0" rtl="0" algn="l">
              <a:lnSpc>
                <a:spcPct val="100000"/>
              </a:lnSpc>
              <a:spcBef>
                <a:spcPts val="0"/>
              </a:spcBef>
              <a:spcAft>
                <a:spcPts val="0"/>
              </a:spcAft>
              <a:buNone/>
            </a:pPr>
            <a:r>
              <a:rPr lang="en" sz="1100">
                <a:latin typeface="Arial"/>
                <a:ea typeface="Arial"/>
                <a:cs typeface="Arial"/>
                <a:sym typeface="Arial"/>
              </a:rPr>
              <a:t>el menor elemento de la lista e intercambiarlo con el primero</a:t>
            </a:r>
            <a:endParaRPr sz="1100">
              <a:latin typeface="Arial"/>
              <a:ea typeface="Arial"/>
              <a:cs typeface="Arial"/>
              <a:sym typeface="Arial"/>
            </a:endParaRPr>
          </a:p>
          <a:p>
            <a:pPr indent="0" lvl="0" marL="0" rtl="0" algn="l">
              <a:spcBef>
                <a:spcPts val="0"/>
              </a:spcBef>
              <a:spcAft>
                <a:spcPts val="0"/>
              </a:spcAft>
              <a:buNone/>
            </a:pPr>
            <a:r>
              <a:t/>
            </a:r>
            <a:endParaRPr sz="1200">
              <a:latin typeface="Arial"/>
              <a:ea typeface="Arial"/>
              <a:cs typeface="Arial"/>
              <a:sym typeface="Arial"/>
            </a:endParaRPr>
          </a:p>
          <a:p>
            <a:pPr indent="0" lvl="0" marL="0" rtl="0" algn="l">
              <a:spcBef>
                <a:spcPts val="1600"/>
              </a:spcBef>
              <a:spcAft>
                <a:spcPts val="1600"/>
              </a:spcAft>
              <a:buNone/>
            </a:pPr>
            <a:r>
              <a:t/>
            </a:r>
            <a:endParaRPr sz="1400"/>
          </a:p>
        </p:txBody>
      </p:sp>
      <p:sp>
        <p:nvSpPr>
          <p:cNvPr id="560" name="Google Shape;560;p46"/>
          <p:cNvSpPr txBox="1"/>
          <p:nvPr>
            <p:ph idx="4294967295" type="ctrTitle"/>
          </p:nvPr>
        </p:nvSpPr>
        <p:spPr>
          <a:xfrm flipH="1">
            <a:off x="5231375" y="1348951"/>
            <a:ext cx="26976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800">
                <a:solidFill>
                  <a:schemeClr val="dk2"/>
                </a:solidFill>
              </a:rPr>
              <a:t>Ordena</a:t>
            </a:r>
            <a:endParaRPr sz="1800">
              <a:solidFill>
                <a:schemeClr val="dk2"/>
              </a:solidFill>
            </a:endParaRPr>
          </a:p>
        </p:txBody>
      </p:sp>
      <p:sp>
        <p:nvSpPr>
          <p:cNvPr id="561" name="Google Shape;561;p46"/>
          <p:cNvSpPr txBox="1"/>
          <p:nvPr>
            <p:ph idx="4294967295" type="subTitle"/>
          </p:nvPr>
        </p:nvSpPr>
        <p:spPr>
          <a:xfrm flipH="1">
            <a:off x="5339475" y="1570575"/>
            <a:ext cx="2698800" cy="2742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400"/>
              <a:t>Valores de una lista</a:t>
            </a:r>
            <a:endParaRPr sz="2200">
              <a:solidFill>
                <a:schemeClr val="dk2"/>
              </a:solidFill>
              <a:latin typeface="Arial"/>
              <a:ea typeface="Arial"/>
              <a:cs typeface="Arial"/>
              <a:sym typeface="Arial"/>
            </a:endParaRPr>
          </a:p>
          <a:p>
            <a:pPr indent="0" lvl="0" marL="0" rtl="0" algn="l">
              <a:spcBef>
                <a:spcPts val="1600"/>
              </a:spcBef>
              <a:spcAft>
                <a:spcPts val="1600"/>
              </a:spcAft>
              <a:buNone/>
            </a:pPr>
            <a:r>
              <a:t/>
            </a:r>
            <a:endParaRPr sz="1400"/>
          </a:p>
        </p:txBody>
      </p:sp>
      <p:sp>
        <p:nvSpPr>
          <p:cNvPr id="562" name="Google Shape;562;p46"/>
          <p:cNvSpPr txBox="1"/>
          <p:nvPr>
            <p:ph idx="4294967295" type="ctrTitle"/>
          </p:nvPr>
        </p:nvSpPr>
        <p:spPr>
          <a:xfrm flipH="1">
            <a:off x="5339551" y="3097500"/>
            <a:ext cx="26988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500">
                <a:solidFill>
                  <a:schemeClr val="dk2"/>
                </a:solidFill>
              </a:rPr>
              <a:t>Ventajas</a:t>
            </a:r>
            <a:endParaRPr sz="1500">
              <a:solidFill>
                <a:schemeClr val="dk2"/>
              </a:solidFill>
            </a:endParaRPr>
          </a:p>
        </p:txBody>
      </p:sp>
      <p:sp>
        <p:nvSpPr>
          <p:cNvPr id="563" name="Google Shape;563;p46"/>
          <p:cNvSpPr txBox="1"/>
          <p:nvPr>
            <p:ph idx="4294967295" type="subTitle"/>
          </p:nvPr>
        </p:nvSpPr>
        <p:spPr>
          <a:xfrm flipH="1">
            <a:off x="5329375" y="3371700"/>
            <a:ext cx="3403200" cy="578400"/>
          </a:xfrm>
          <a:prstGeom prst="rect">
            <a:avLst/>
          </a:prstGeom>
        </p:spPr>
        <p:txBody>
          <a:bodyPr anchorCtr="0" anchor="t" bIns="0" lIns="91425" spcFirstLastPara="1" rIns="91425" wrap="square" tIns="0">
            <a:noAutofit/>
          </a:bodyPr>
          <a:lstStyle/>
          <a:p>
            <a:pPr indent="0" lvl="0" marL="0" rtl="0" algn="just">
              <a:lnSpc>
                <a:spcPct val="150000"/>
              </a:lnSpc>
              <a:spcBef>
                <a:spcPts val="0"/>
              </a:spcBef>
              <a:spcAft>
                <a:spcPts val="0"/>
              </a:spcAft>
              <a:buSzPts val="688"/>
              <a:buNone/>
            </a:pPr>
            <a:r>
              <a:rPr lang="en" sz="850">
                <a:latin typeface="Arial"/>
                <a:ea typeface="Arial"/>
                <a:cs typeface="Arial"/>
                <a:sym typeface="Arial"/>
              </a:rPr>
              <a:t>L</a:t>
            </a:r>
            <a:r>
              <a:rPr lang="en" sz="1050">
                <a:latin typeface="Arial"/>
                <a:ea typeface="Arial"/>
                <a:cs typeface="Arial"/>
                <a:sym typeface="Arial"/>
              </a:rPr>
              <a:t>os elementos se intercambian sin utilizar almacenamiento temporal adicional, de modo que el espacio requerido es el mínimo</a:t>
            </a:r>
            <a:r>
              <a:rPr lang="en" sz="850">
                <a:latin typeface="Arial"/>
                <a:ea typeface="Arial"/>
                <a:cs typeface="Arial"/>
                <a:sym typeface="Arial"/>
              </a:rPr>
              <a:t>.</a:t>
            </a:r>
            <a:endParaRPr sz="850">
              <a:latin typeface="Arial"/>
              <a:ea typeface="Arial"/>
              <a:cs typeface="Arial"/>
              <a:sym typeface="Arial"/>
            </a:endParaRPr>
          </a:p>
          <a:p>
            <a:pPr indent="0" lvl="0" marL="0" rtl="0" algn="l">
              <a:spcBef>
                <a:spcPts val="0"/>
              </a:spcBef>
              <a:spcAft>
                <a:spcPts val="1600"/>
              </a:spcAft>
              <a:buSzPts val="688"/>
              <a:buNone/>
            </a:pPr>
            <a:r>
              <a:t/>
            </a:r>
            <a:endParaRPr sz="1037">
              <a:highlight>
                <a:schemeClr val="dk1"/>
              </a:highlight>
              <a:latin typeface="Calibri"/>
              <a:ea typeface="Calibri"/>
              <a:cs typeface="Calibri"/>
              <a:sym typeface="Calibri"/>
            </a:endParaRPr>
          </a:p>
        </p:txBody>
      </p:sp>
      <p:sp>
        <p:nvSpPr>
          <p:cNvPr id="564" name="Google Shape;564;p46"/>
          <p:cNvSpPr txBox="1"/>
          <p:nvPr>
            <p:ph idx="4294967295" type="ctrTitle"/>
          </p:nvPr>
        </p:nvSpPr>
        <p:spPr>
          <a:xfrm flipH="1">
            <a:off x="5451175" y="3966051"/>
            <a:ext cx="26976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500">
                <a:solidFill>
                  <a:schemeClr val="dk2"/>
                </a:solidFill>
              </a:rPr>
              <a:t>Desventajas</a:t>
            </a:r>
            <a:endParaRPr sz="1500">
              <a:solidFill>
                <a:schemeClr val="dk2"/>
              </a:solidFill>
            </a:endParaRPr>
          </a:p>
        </p:txBody>
      </p:sp>
      <p:sp>
        <p:nvSpPr>
          <p:cNvPr id="565" name="Google Shape;565;p46"/>
          <p:cNvSpPr txBox="1"/>
          <p:nvPr>
            <p:ph idx="4294967295" type="subTitle"/>
          </p:nvPr>
        </p:nvSpPr>
        <p:spPr>
          <a:xfrm flipH="1">
            <a:off x="5339500" y="4238150"/>
            <a:ext cx="3594600" cy="578400"/>
          </a:xfrm>
          <a:prstGeom prst="rect">
            <a:avLst/>
          </a:prstGeom>
        </p:spPr>
        <p:txBody>
          <a:bodyPr anchorCtr="0" anchor="t" bIns="0" lIns="91425" spcFirstLastPara="1" rIns="91425" wrap="square" tIns="0">
            <a:noAutofit/>
          </a:bodyPr>
          <a:lstStyle/>
          <a:p>
            <a:pPr indent="0" lvl="0" marL="0" rtl="0" algn="just">
              <a:lnSpc>
                <a:spcPct val="150000"/>
              </a:lnSpc>
              <a:spcBef>
                <a:spcPts val="0"/>
              </a:spcBef>
              <a:spcAft>
                <a:spcPts val="0"/>
              </a:spcAft>
              <a:buNone/>
            </a:pPr>
            <a:r>
              <a:rPr lang="en" sz="1000">
                <a:latin typeface="Arial"/>
                <a:ea typeface="Arial"/>
                <a:cs typeface="Arial"/>
                <a:sym typeface="Arial"/>
              </a:rPr>
              <a:t>No se recomienda </a:t>
            </a:r>
            <a:r>
              <a:rPr lang="en" sz="1000">
                <a:latin typeface="Arial"/>
                <a:ea typeface="Arial"/>
                <a:cs typeface="Arial"/>
                <a:sym typeface="Arial"/>
              </a:rPr>
              <a:t>utilizarlo</a:t>
            </a:r>
            <a:r>
              <a:rPr lang="en" sz="1000">
                <a:latin typeface="Arial"/>
                <a:ea typeface="Arial"/>
                <a:cs typeface="Arial"/>
                <a:sym typeface="Arial"/>
              </a:rPr>
              <a:t> ya que consta de un código bastante extenso y  no se comporta adecuadamente con una list</a:t>
            </a:r>
            <a:r>
              <a:rPr lang="en" sz="1200">
                <a:latin typeface="Arial"/>
                <a:ea typeface="Arial"/>
                <a:cs typeface="Arial"/>
                <a:sym typeface="Arial"/>
              </a:rPr>
              <a:t>a</a:t>
            </a:r>
            <a:endParaRPr sz="100">
              <a:latin typeface="Arial"/>
              <a:ea typeface="Arial"/>
              <a:cs typeface="Arial"/>
              <a:sym typeface="Arial"/>
            </a:endParaRPr>
          </a:p>
          <a:p>
            <a:pPr indent="0" lvl="0" marL="0" rtl="0" algn="l">
              <a:spcBef>
                <a:spcPts val="0"/>
              </a:spcBef>
              <a:spcAft>
                <a:spcPts val="1600"/>
              </a:spcAft>
              <a:buNone/>
            </a:pPr>
            <a:r>
              <a:t/>
            </a:r>
            <a:endParaRPr sz="1400">
              <a:latin typeface="Arial"/>
              <a:ea typeface="Arial"/>
              <a:cs typeface="Arial"/>
              <a:sym typeface="Arial"/>
            </a:endParaRPr>
          </a:p>
        </p:txBody>
      </p:sp>
      <p:sp>
        <p:nvSpPr>
          <p:cNvPr id="566" name="Google Shape;566;p46"/>
          <p:cNvSpPr/>
          <p:nvPr/>
        </p:nvSpPr>
        <p:spPr>
          <a:xfrm>
            <a:off x="0" y="2610900"/>
            <a:ext cx="1785055" cy="188756"/>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6"/>
          <p:cNvSpPr txBox="1"/>
          <p:nvPr>
            <p:ph idx="4294967295" type="ctrTitle"/>
          </p:nvPr>
        </p:nvSpPr>
        <p:spPr>
          <a:xfrm flipH="1">
            <a:off x="870550" y="2465100"/>
            <a:ext cx="2435700" cy="396900"/>
          </a:xfrm>
          <a:prstGeom prst="rect">
            <a:avLst/>
          </a:prstGeom>
        </p:spPr>
        <p:txBody>
          <a:bodyPr anchorCtr="0" anchor="ctr" bIns="0" lIns="91425" spcFirstLastPara="1" rIns="91425" wrap="square" tIns="0">
            <a:noAutofit/>
          </a:bodyPr>
          <a:lstStyle/>
          <a:p>
            <a:pPr indent="0" lvl="0" marL="0" rtl="0" algn="r">
              <a:spcBef>
                <a:spcPts val="0"/>
              </a:spcBef>
              <a:spcAft>
                <a:spcPts val="0"/>
              </a:spcAft>
              <a:buNone/>
            </a:pPr>
            <a:r>
              <a:rPr lang="en" sz="3000">
                <a:solidFill>
                  <a:schemeClr val="dk1"/>
                </a:solidFill>
              </a:rPr>
              <a:t>HTML5</a:t>
            </a:r>
            <a:endParaRPr sz="3000">
              <a:solidFill>
                <a:schemeClr val="dk1"/>
              </a:solidFill>
            </a:endParaRPr>
          </a:p>
        </p:txBody>
      </p:sp>
      <p:sp>
        <p:nvSpPr>
          <p:cNvPr id="568" name="Google Shape;568;p46"/>
          <p:cNvSpPr/>
          <p:nvPr/>
        </p:nvSpPr>
        <p:spPr>
          <a:xfrm flipH="1">
            <a:off x="1165475" y="3815600"/>
            <a:ext cx="2338825" cy="133867"/>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6"/>
          <p:cNvSpPr/>
          <p:nvPr/>
        </p:nvSpPr>
        <p:spPr>
          <a:xfrm flipH="1">
            <a:off x="5547" y="3815594"/>
            <a:ext cx="1159929" cy="133888"/>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6"/>
          <p:cNvSpPr/>
          <p:nvPr/>
        </p:nvSpPr>
        <p:spPr>
          <a:xfrm flipH="1">
            <a:off x="1198787" y="4037295"/>
            <a:ext cx="1710487" cy="133888"/>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6"/>
          <p:cNvSpPr/>
          <p:nvPr/>
        </p:nvSpPr>
        <p:spPr>
          <a:xfrm flipH="1">
            <a:off x="1198748" y="4037295"/>
            <a:ext cx="497168" cy="133888"/>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6"/>
          <p:cNvSpPr/>
          <p:nvPr/>
        </p:nvSpPr>
        <p:spPr>
          <a:xfrm flipH="1">
            <a:off x="5528" y="4037295"/>
            <a:ext cx="579973" cy="133888"/>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6"/>
          <p:cNvSpPr/>
          <p:nvPr/>
        </p:nvSpPr>
        <p:spPr>
          <a:xfrm flipH="1">
            <a:off x="933694" y="4037295"/>
            <a:ext cx="133888" cy="133888"/>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6"/>
          <p:cNvSpPr/>
          <p:nvPr/>
        </p:nvSpPr>
        <p:spPr>
          <a:xfrm flipH="1">
            <a:off x="720898" y="4037295"/>
            <a:ext cx="133888" cy="133888"/>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6"/>
          <p:cNvSpPr/>
          <p:nvPr/>
        </p:nvSpPr>
        <p:spPr>
          <a:xfrm flipH="1">
            <a:off x="5514" y="4258997"/>
            <a:ext cx="133872" cy="133888"/>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6"/>
          <p:cNvSpPr/>
          <p:nvPr/>
        </p:nvSpPr>
        <p:spPr>
          <a:xfrm flipH="1">
            <a:off x="246973" y="4258997"/>
            <a:ext cx="1367312" cy="133888"/>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7" name="Google Shape;577;p46"/>
          <p:cNvCxnSpPr/>
          <p:nvPr/>
        </p:nvCxnSpPr>
        <p:spPr>
          <a:xfrm flipH="1" rot="10800000">
            <a:off x="3351874" y="1570575"/>
            <a:ext cx="1879500" cy="13269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578" name="Google Shape;578;p46"/>
          <p:cNvCxnSpPr/>
          <p:nvPr/>
        </p:nvCxnSpPr>
        <p:spPr>
          <a:xfrm flipH="1" rot="10800000">
            <a:off x="3351874" y="2455275"/>
            <a:ext cx="1879500" cy="4422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579" name="Google Shape;579;p46"/>
          <p:cNvCxnSpPr/>
          <p:nvPr/>
        </p:nvCxnSpPr>
        <p:spPr>
          <a:xfrm>
            <a:off x="3351874" y="2897475"/>
            <a:ext cx="1879500" cy="4422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580" name="Google Shape;580;p46"/>
          <p:cNvCxnSpPr/>
          <p:nvPr/>
        </p:nvCxnSpPr>
        <p:spPr>
          <a:xfrm>
            <a:off x="3351874" y="2897513"/>
            <a:ext cx="1879500" cy="1326900"/>
          </a:xfrm>
          <a:prstGeom prst="bentConnector3">
            <a:avLst>
              <a:gd fmla="val 50000" name="adj1"/>
            </a:avLst>
          </a:prstGeom>
          <a:noFill/>
          <a:ln cap="flat" cmpd="sng" w="28575">
            <a:solidFill>
              <a:schemeClr val="lt1"/>
            </a:solidFill>
            <a:prstDash val="solid"/>
            <a:round/>
            <a:headEnd len="med" w="med" type="none"/>
            <a:tailEnd len="med" w="med" type="oval"/>
          </a:ln>
        </p:spPr>
      </p:cxnSp>
      <p:sp>
        <p:nvSpPr>
          <p:cNvPr id="581" name="Google Shape;581;p46"/>
          <p:cNvSpPr txBox="1"/>
          <p:nvPr/>
        </p:nvSpPr>
        <p:spPr>
          <a:xfrm>
            <a:off x="423875" y="1103975"/>
            <a:ext cx="2882400" cy="3586500"/>
          </a:xfrm>
          <a:prstGeom prst="rect">
            <a:avLst/>
          </a:prstGeom>
          <a:solidFill>
            <a:schemeClr val="accent4"/>
          </a:solidFill>
          <a:ln cap="flat" cmpd="sng" w="2857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lt1"/>
                </a:solidFill>
              </a:rPr>
              <a:t>Este algoritmo de clasificación simple itera sobre la lista de datos, comparando elementos en pares hasta que los elementos más grandes</a:t>
            </a:r>
            <a:r>
              <a:rPr b="1" lang="en" sz="1800">
                <a:solidFill>
                  <a:schemeClr val="lt1"/>
                </a:solidFill>
              </a:rPr>
              <a:t> “burbujean”</a:t>
            </a:r>
            <a:r>
              <a:rPr lang="en" sz="1800">
                <a:solidFill>
                  <a:schemeClr val="lt1"/>
                </a:solidFill>
              </a:rPr>
              <a:t> hasta el final de la lista y los más pequeños permanecen al principio.</a:t>
            </a:r>
            <a:endParaRPr sz="1800">
              <a:solidFill>
                <a:schemeClr val="lt1"/>
              </a:solidFill>
            </a:endParaRPr>
          </a:p>
          <a:p>
            <a:pPr indent="0" lvl="0" marL="0" rtl="0" algn="l">
              <a:spcBef>
                <a:spcPts val="0"/>
              </a:spcBef>
              <a:spcAft>
                <a:spcPts val="0"/>
              </a:spcAft>
              <a:buNone/>
            </a:pPr>
            <a:r>
              <a:t/>
            </a:r>
            <a:endParaRPr>
              <a:latin typeface="Anaheim"/>
              <a:ea typeface="Anaheim"/>
              <a:cs typeface="Anaheim"/>
              <a:sym typeface="Anaheim"/>
            </a:endParaRPr>
          </a:p>
        </p:txBody>
      </p:sp>
      <p:sp>
        <p:nvSpPr>
          <p:cNvPr id="582" name="Google Shape;582;p46"/>
          <p:cNvSpPr txBox="1"/>
          <p:nvPr/>
        </p:nvSpPr>
        <p:spPr>
          <a:xfrm>
            <a:off x="2449275" y="1991000"/>
            <a:ext cx="608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º</a:t>
            </a:r>
            <a:endParaRPr>
              <a:latin typeface="Anaheim"/>
              <a:ea typeface="Anaheim"/>
              <a:cs typeface="Anaheim"/>
              <a:sym typeface="Anaheim"/>
            </a:endParaRPr>
          </a:p>
        </p:txBody>
      </p:sp>
      <p:sp>
        <p:nvSpPr>
          <p:cNvPr id="583" name="Google Shape;583;p46"/>
          <p:cNvSpPr txBox="1"/>
          <p:nvPr/>
        </p:nvSpPr>
        <p:spPr>
          <a:xfrm>
            <a:off x="9652275" y="3332325"/>
            <a:ext cx="608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naheim"/>
              <a:ea typeface="Anaheim"/>
              <a:cs typeface="Anaheim"/>
              <a:sym typeface="Anaheim"/>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47"/>
          <p:cNvSpPr/>
          <p:nvPr/>
        </p:nvSpPr>
        <p:spPr>
          <a:xfrm>
            <a:off x="-200" y="2542874"/>
            <a:ext cx="9144000" cy="671412"/>
          </a:xfrm>
          <a:custGeom>
            <a:rect b="b" l="l" r="r" t="t"/>
            <a:pathLst>
              <a:path extrusionOk="0" h="20980" w="285750">
                <a:moveTo>
                  <a:pt x="0" y="1"/>
                </a:moveTo>
                <a:lnTo>
                  <a:pt x="0" y="20979"/>
                </a:lnTo>
                <a:lnTo>
                  <a:pt x="285750" y="20979"/>
                </a:lnTo>
                <a:lnTo>
                  <a:pt x="28575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7"/>
          <p:cNvSpPr/>
          <p:nvPr/>
        </p:nvSpPr>
        <p:spPr>
          <a:xfrm>
            <a:off x="6334054" y="2542874"/>
            <a:ext cx="1762144" cy="671412"/>
          </a:xfrm>
          <a:custGeom>
            <a:rect b="b" l="l" r="r" t="t"/>
            <a:pathLst>
              <a:path extrusionOk="0" h="20980" w="55067">
                <a:moveTo>
                  <a:pt x="0" y="1"/>
                </a:moveTo>
                <a:lnTo>
                  <a:pt x="0" y="20979"/>
                </a:lnTo>
                <a:lnTo>
                  <a:pt x="55067" y="20979"/>
                </a:lnTo>
                <a:lnTo>
                  <a:pt x="550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7"/>
          <p:cNvSpPr/>
          <p:nvPr/>
        </p:nvSpPr>
        <p:spPr>
          <a:xfrm>
            <a:off x="4571903" y="2542874"/>
            <a:ext cx="1871872" cy="671412"/>
          </a:xfrm>
          <a:custGeom>
            <a:rect b="b" l="l" r="r" t="t"/>
            <a:pathLst>
              <a:path extrusionOk="0" h="20980" w="58496">
                <a:moveTo>
                  <a:pt x="0" y="1"/>
                </a:moveTo>
                <a:lnTo>
                  <a:pt x="0" y="20979"/>
                </a:lnTo>
                <a:lnTo>
                  <a:pt x="55066" y="20979"/>
                </a:lnTo>
                <a:lnTo>
                  <a:pt x="55066" y="16074"/>
                </a:lnTo>
                <a:lnTo>
                  <a:pt x="58495" y="16074"/>
                </a:lnTo>
                <a:lnTo>
                  <a:pt x="58495" y="4906"/>
                </a:lnTo>
                <a:lnTo>
                  <a:pt x="55066" y="4906"/>
                </a:lnTo>
                <a:lnTo>
                  <a:pt x="550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7"/>
          <p:cNvSpPr/>
          <p:nvPr/>
        </p:nvSpPr>
        <p:spPr>
          <a:xfrm>
            <a:off x="2809719" y="2542874"/>
            <a:ext cx="1871872" cy="671412"/>
          </a:xfrm>
          <a:custGeom>
            <a:rect b="b" l="l" r="r" t="t"/>
            <a:pathLst>
              <a:path extrusionOk="0" h="20980" w="58496">
                <a:moveTo>
                  <a:pt x="1" y="1"/>
                </a:moveTo>
                <a:lnTo>
                  <a:pt x="1" y="20979"/>
                </a:lnTo>
                <a:lnTo>
                  <a:pt x="55067" y="20979"/>
                </a:lnTo>
                <a:lnTo>
                  <a:pt x="55067" y="16074"/>
                </a:lnTo>
                <a:lnTo>
                  <a:pt x="58496" y="16074"/>
                </a:lnTo>
                <a:lnTo>
                  <a:pt x="58496" y="4906"/>
                </a:lnTo>
                <a:lnTo>
                  <a:pt x="55067" y="4906"/>
                </a:lnTo>
                <a:lnTo>
                  <a:pt x="550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7"/>
          <p:cNvSpPr/>
          <p:nvPr/>
        </p:nvSpPr>
        <p:spPr>
          <a:xfrm>
            <a:off x="1047567" y="2542874"/>
            <a:ext cx="1871872" cy="671412"/>
          </a:xfrm>
          <a:custGeom>
            <a:rect b="b" l="l" r="r" t="t"/>
            <a:pathLst>
              <a:path extrusionOk="0" h="20980" w="58496">
                <a:moveTo>
                  <a:pt x="0" y="1"/>
                </a:moveTo>
                <a:lnTo>
                  <a:pt x="0" y="20979"/>
                </a:lnTo>
                <a:lnTo>
                  <a:pt x="55067" y="20979"/>
                </a:lnTo>
                <a:lnTo>
                  <a:pt x="55067" y="16074"/>
                </a:lnTo>
                <a:lnTo>
                  <a:pt x="58496" y="16074"/>
                </a:lnTo>
                <a:lnTo>
                  <a:pt x="58496" y="4906"/>
                </a:lnTo>
                <a:lnTo>
                  <a:pt x="55067" y="4906"/>
                </a:lnTo>
                <a:lnTo>
                  <a:pt x="550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7"/>
          <p:cNvSpPr/>
          <p:nvPr/>
        </p:nvSpPr>
        <p:spPr>
          <a:xfrm>
            <a:off x="-200" y="2699869"/>
            <a:ext cx="9144000" cy="357436"/>
          </a:xfrm>
          <a:custGeom>
            <a:rect b="b" l="l" r="r" t="t"/>
            <a:pathLst>
              <a:path extrusionOk="0" h="11169" w="285750">
                <a:moveTo>
                  <a:pt x="0" y="0"/>
                </a:moveTo>
                <a:lnTo>
                  <a:pt x="0" y="11168"/>
                </a:lnTo>
                <a:lnTo>
                  <a:pt x="285750" y="11168"/>
                </a:lnTo>
                <a:lnTo>
                  <a:pt x="285750" y="0"/>
                </a:lnTo>
                <a:close/>
              </a:path>
            </a:pathLst>
          </a:custGeom>
          <a:solidFill>
            <a:srgbClr val="1B1464">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7"/>
          <p:cNvSpPr txBox="1"/>
          <p:nvPr/>
        </p:nvSpPr>
        <p:spPr>
          <a:xfrm flipH="1">
            <a:off x="800250" y="3564076"/>
            <a:ext cx="2114700" cy="508200"/>
          </a:xfrm>
          <a:prstGeom prst="rect">
            <a:avLst/>
          </a:prstGeom>
          <a:noFill/>
          <a:ln>
            <a:noFill/>
          </a:ln>
        </p:spPr>
        <p:txBody>
          <a:bodyPr anchorCtr="0" anchor="t" bIns="0" lIns="91425" spcFirstLastPara="1" rIns="91425" wrap="square" tIns="0">
            <a:noAutofit/>
          </a:bodyPr>
          <a:lstStyle/>
          <a:p>
            <a:pPr indent="0" lvl="0" marL="0" rtl="0" algn="ctr">
              <a:lnSpc>
                <a:spcPct val="115000"/>
              </a:lnSpc>
              <a:spcBef>
                <a:spcPts val="0"/>
              </a:spcBef>
              <a:spcAft>
                <a:spcPts val="0"/>
              </a:spcAft>
              <a:buNone/>
            </a:pPr>
            <a:r>
              <a:rPr lang="en">
                <a:solidFill>
                  <a:schemeClr val="lt1"/>
                </a:solidFill>
                <a:latin typeface="Anaheim"/>
                <a:ea typeface="Anaheim"/>
                <a:cs typeface="Anaheim"/>
                <a:sym typeface="Anaheim"/>
              </a:rPr>
              <a:t>TENEMOS UNA LISTA</a:t>
            </a:r>
            <a:endParaRPr>
              <a:solidFill>
                <a:schemeClr val="lt1"/>
              </a:solidFill>
              <a:latin typeface="Anaheim"/>
              <a:ea typeface="Anaheim"/>
              <a:cs typeface="Anaheim"/>
              <a:sym typeface="Anaheim"/>
            </a:endParaRPr>
          </a:p>
        </p:txBody>
      </p:sp>
      <p:sp>
        <p:nvSpPr>
          <p:cNvPr id="595" name="Google Shape;595;p47"/>
          <p:cNvSpPr txBox="1"/>
          <p:nvPr>
            <p:ph type="title"/>
          </p:nvPr>
        </p:nvSpPr>
        <p:spPr>
          <a:xfrm>
            <a:off x="1040800" y="593600"/>
            <a:ext cx="7062000" cy="85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Pasos para el ordenamiento por selección</a:t>
            </a:r>
            <a:endParaRPr sz="2200"/>
          </a:p>
        </p:txBody>
      </p:sp>
      <p:sp>
        <p:nvSpPr>
          <p:cNvPr id="596" name="Google Shape;596;p47"/>
          <p:cNvSpPr txBox="1"/>
          <p:nvPr/>
        </p:nvSpPr>
        <p:spPr>
          <a:xfrm flipH="1">
            <a:off x="1150429" y="2667751"/>
            <a:ext cx="1560600" cy="35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Overpass Mono"/>
                <a:ea typeface="Overpass Mono"/>
                <a:cs typeface="Overpass Mono"/>
                <a:sym typeface="Overpass Mono"/>
              </a:rPr>
              <a:t>1991</a:t>
            </a:r>
            <a:endParaRPr b="1" sz="1600">
              <a:solidFill>
                <a:schemeClr val="lt1"/>
              </a:solidFill>
              <a:latin typeface="Overpass Mono"/>
              <a:ea typeface="Overpass Mono"/>
              <a:cs typeface="Overpass Mono"/>
              <a:sym typeface="Overpass Mono"/>
            </a:endParaRPr>
          </a:p>
        </p:txBody>
      </p:sp>
      <p:sp>
        <p:nvSpPr>
          <p:cNvPr id="597" name="Google Shape;597;p47"/>
          <p:cNvSpPr txBox="1"/>
          <p:nvPr/>
        </p:nvSpPr>
        <p:spPr>
          <a:xfrm flipH="1">
            <a:off x="2914942" y="2667751"/>
            <a:ext cx="1560600" cy="35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Overpass Mono"/>
                <a:ea typeface="Overpass Mono"/>
                <a:cs typeface="Overpass Mono"/>
                <a:sym typeface="Overpass Mono"/>
              </a:rPr>
              <a:t>2007</a:t>
            </a:r>
            <a:endParaRPr b="1" sz="1600">
              <a:solidFill>
                <a:schemeClr val="dk1"/>
              </a:solidFill>
              <a:latin typeface="Overpass Mono"/>
              <a:ea typeface="Overpass Mono"/>
              <a:cs typeface="Overpass Mono"/>
              <a:sym typeface="Overpass Mono"/>
            </a:endParaRPr>
          </a:p>
        </p:txBody>
      </p:sp>
      <p:sp>
        <p:nvSpPr>
          <p:cNvPr id="598" name="Google Shape;598;p47"/>
          <p:cNvSpPr txBox="1"/>
          <p:nvPr/>
        </p:nvSpPr>
        <p:spPr>
          <a:xfrm flipH="1">
            <a:off x="4676411" y="2667751"/>
            <a:ext cx="1560600" cy="35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Overpass Mono"/>
                <a:ea typeface="Overpass Mono"/>
                <a:cs typeface="Overpass Mono"/>
                <a:sym typeface="Overpass Mono"/>
              </a:rPr>
              <a:t>2008</a:t>
            </a:r>
            <a:endParaRPr b="1" sz="1600">
              <a:solidFill>
                <a:schemeClr val="lt1"/>
              </a:solidFill>
              <a:latin typeface="Overpass Mono"/>
              <a:ea typeface="Overpass Mono"/>
              <a:cs typeface="Overpass Mono"/>
              <a:sym typeface="Overpass Mono"/>
            </a:endParaRPr>
          </a:p>
        </p:txBody>
      </p:sp>
      <p:sp>
        <p:nvSpPr>
          <p:cNvPr id="599" name="Google Shape;599;p47"/>
          <p:cNvSpPr txBox="1"/>
          <p:nvPr/>
        </p:nvSpPr>
        <p:spPr>
          <a:xfrm flipH="1">
            <a:off x="6435275" y="2667751"/>
            <a:ext cx="1560600" cy="35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Overpass Mono"/>
                <a:ea typeface="Overpass Mono"/>
                <a:cs typeface="Overpass Mono"/>
                <a:sym typeface="Overpass Mono"/>
              </a:rPr>
              <a:t>2014</a:t>
            </a:r>
            <a:endParaRPr b="1" sz="1600">
              <a:solidFill>
                <a:schemeClr val="dk1"/>
              </a:solidFill>
              <a:latin typeface="Overpass Mono"/>
              <a:ea typeface="Overpass Mono"/>
              <a:cs typeface="Overpass Mono"/>
              <a:sym typeface="Overpass Mono"/>
            </a:endParaRPr>
          </a:p>
        </p:txBody>
      </p:sp>
      <p:cxnSp>
        <p:nvCxnSpPr>
          <p:cNvPr id="600" name="Google Shape;600;p47"/>
          <p:cNvCxnSpPr/>
          <p:nvPr/>
        </p:nvCxnSpPr>
        <p:spPr>
          <a:xfrm>
            <a:off x="3684900" y="2325775"/>
            <a:ext cx="0" cy="228900"/>
          </a:xfrm>
          <a:prstGeom prst="straightConnector1">
            <a:avLst/>
          </a:prstGeom>
          <a:noFill/>
          <a:ln cap="flat" cmpd="sng" w="28575">
            <a:solidFill>
              <a:schemeClr val="dk2"/>
            </a:solidFill>
            <a:prstDash val="solid"/>
            <a:round/>
            <a:headEnd len="med" w="med" type="oval"/>
            <a:tailEnd len="med" w="med" type="none"/>
          </a:ln>
        </p:spPr>
      </p:cxnSp>
      <p:cxnSp>
        <p:nvCxnSpPr>
          <p:cNvPr id="601" name="Google Shape;601;p47"/>
          <p:cNvCxnSpPr/>
          <p:nvPr/>
        </p:nvCxnSpPr>
        <p:spPr>
          <a:xfrm>
            <a:off x="7215125" y="2325775"/>
            <a:ext cx="0" cy="228900"/>
          </a:xfrm>
          <a:prstGeom prst="straightConnector1">
            <a:avLst/>
          </a:prstGeom>
          <a:noFill/>
          <a:ln cap="flat" cmpd="sng" w="28575">
            <a:solidFill>
              <a:schemeClr val="dk2"/>
            </a:solidFill>
            <a:prstDash val="solid"/>
            <a:round/>
            <a:headEnd len="med" w="med" type="oval"/>
            <a:tailEnd len="med" w="med" type="none"/>
          </a:ln>
        </p:spPr>
      </p:cxnSp>
      <p:cxnSp>
        <p:nvCxnSpPr>
          <p:cNvPr id="602" name="Google Shape;602;p47"/>
          <p:cNvCxnSpPr/>
          <p:nvPr/>
        </p:nvCxnSpPr>
        <p:spPr>
          <a:xfrm rot="10800000">
            <a:off x="1930733" y="3199975"/>
            <a:ext cx="0" cy="228900"/>
          </a:xfrm>
          <a:prstGeom prst="straightConnector1">
            <a:avLst/>
          </a:prstGeom>
          <a:noFill/>
          <a:ln cap="flat" cmpd="sng" w="28575">
            <a:solidFill>
              <a:schemeClr val="lt2"/>
            </a:solidFill>
            <a:prstDash val="solid"/>
            <a:round/>
            <a:headEnd len="med" w="med" type="oval"/>
            <a:tailEnd len="med" w="med" type="none"/>
          </a:ln>
        </p:spPr>
      </p:cxnSp>
      <p:cxnSp>
        <p:nvCxnSpPr>
          <p:cNvPr id="603" name="Google Shape;603;p47"/>
          <p:cNvCxnSpPr/>
          <p:nvPr/>
        </p:nvCxnSpPr>
        <p:spPr>
          <a:xfrm rot="10800000">
            <a:off x="5456708" y="3199975"/>
            <a:ext cx="0" cy="228900"/>
          </a:xfrm>
          <a:prstGeom prst="straightConnector1">
            <a:avLst/>
          </a:prstGeom>
          <a:noFill/>
          <a:ln cap="flat" cmpd="sng" w="28575">
            <a:solidFill>
              <a:schemeClr val="lt2"/>
            </a:solidFill>
            <a:prstDash val="solid"/>
            <a:round/>
            <a:headEnd len="med" w="med" type="oval"/>
            <a:tailEnd len="med" w="med" type="none"/>
          </a:ln>
        </p:spPr>
      </p:cxnSp>
      <p:pic>
        <p:nvPicPr>
          <p:cNvPr id="604" name="Google Shape;604;p47"/>
          <p:cNvPicPr preferRelativeResize="0"/>
          <p:nvPr/>
        </p:nvPicPr>
        <p:blipFill>
          <a:blip r:embed="rId3">
            <a:alphaModFix/>
          </a:blip>
          <a:stretch>
            <a:fillRect/>
          </a:stretch>
        </p:blipFill>
        <p:spPr>
          <a:xfrm>
            <a:off x="936449" y="2683675"/>
            <a:ext cx="1762150" cy="437282"/>
          </a:xfrm>
          <a:prstGeom prst="rect">
            <a:avLst/>
          </a:prstGeom>
          <a:noFill/>
          <a:ln>
            <a:noFill/>
          </a:ln>
        </p:spPr>
      </p:pic>
      <p:pic>
        <p:nvPicPr>
          <p:cNvPr id="605" name="Google Shape;605;p47"/>
          <p:cNvPicPr preferRelativeResize="0"/>
          <p:nvPr/>
        </p:nvPicPr>
        <p:blipFill>
          <a:blip r:embed="rId4">
            <a:alphaModFix/>
          </a:blip>
          <a:stretch>
            <a:fillRect/>
          </a:stretch>
        </p:blipFill>
        <p:spPr>
          <a:xfrm>
            <a:off x="2812638" y="2681062"/>
            <a:ext cx="1762150" cy="440537"/>
          </a:xfrm>
          <a:prstGeom prst="rect">
            <a:avLst/>
          </a:prstGeom>
          <a:noFill/>
          <a:ln>
            <a:noFill/>
          </a:ln>
        </p:spPr>
      </p:pic>
      <p:pic>
        <p:nvPicPr>
          <p:cNvPr id="606" name="Google Shape;606;p47"/>
          <p:cNvPicPr preferRelativeResize="0"/>
          <p:nvPr/>
        </p:nvPicPr>
        <p:blipFill>
          <a:blip r:embed="rId5">
            <a:alphaModFix/>
          </a:blip>
          <a:stretch>
            <a:fillRect/>
          </a:stretch>
        </p:blipFill>
        <p:spPr>
          <a:xfrm>
            <a:off x="4673538" y="2683676"/>
            <a:ext cx="1662978" cy="381099"/>
          </a:xfrm>
          <a:prstGeom prst="rect">
            <a:avLst/>
          </a:prstGeom>
          <a:noFill/>
          <a:ln>
            <a:noFill/>
          </a:ln>
        </p:spPr>
      </p:pic>
      <p:pic>
        <p:nvPicPr>
          <p:cNvPr id="607" name="Google Shape;607;p47"/>
          <p:cNvPicPr preferRelativeResize="0"/>
          <p:nvPr/>
        </p:nvPicPr>
        <p:blipFill>
          <a:blip r:embed="rId6">
            <a:alphaModFix/>
          </a:blip>
          <a:stretch>
            <a:fillRect/>
          </a:stretch>
        </p:blipFill>
        <p:spPr>
          <a:xfrm>
            <a:off x="6338625" y="2621088"/>
            <a:ext cx="1871875" cy="506272"/>
          </a:xfrm>
          <a:prstGeom prst="rect">
            <a:avLst/>
          </a:prstGeom>
          <a:noFill/>
          <a:ln>
            <a:noFill/>
          </a:ln>
        </p:spPr>
      </p:pic>
      <p:pic>
        <p:nvPicPr>
          <p:cNvPr id="608" name="Google Shape;608;p47"/>
          <p:cNvPicPr preferRelativeResize="0"/>
          <p:nvPr/>
        </p:nvPicPr>
        <p:blipFill>
          <a:blip r:embed="rId7">
            <a:alphaModFix/>
          </a:blip>
          <a:stretch>
            <a:fillRect/>
          </a:stretch>
        </p:blipFill>
        <p:spPr>
          <a:xfrm>
            <a:off x="0" y="2099693"/>
            <a:ext cx="9144001" cy="1276314"/>
          </a:xfrm>
          <a:prstGeom prst="rect">
            <a:avLst/>
          </a:prstGeom>
          <a:noFill/>
          <a:ln>
            <a:noFill/>
          </a:ln>
        </p:spPr>
      </p:pic>
      <p:pic>
        <p:nvPicPr>
          <p:cNvPr id="609" name="Google Shape;609;p47"/>
          <p:cNvPicPr preferRelativeResize="0"/>
          <p:nvPr/>
        </p:nvPicPr>
        <p:blipFill>
          <a:blip r:embed="rId8">
            <a:alphaModFix/>
          </a:blip>
          <a:stretch>
            <a:fillRect/>
          </a:stretch>
        </p:blipFill>
        <p:spPr>
          <a:xfrm>
            <a:off x="-200" y="3571555"/>
            <a:ext cx="9144001" cy="130253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48"/>
          <p:cNvSpPr txBox="1"/>
          <p:nvPr>
            <p:ph type="title"/>
          </p:nvPr>
        </p:nvSpPr>
        <p:spPr>
          <a:xfrm>
            <a:off x="800250" y="110850"/>
            <a:ext cx="7062000" cy="85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Codigo</a:t>
            </a:r>
            <a:endParaRPr sz="2200"/>
          </a:p>
        </p:txBody>
      </p:sp>
      <p:pic>
        <p:nvPicPr>
          <p:cNvPr id="615" name="Google Shape;615;p48"/>
          <p:cNvPicPr preferRelativeResize="0"/>
          <p:nvPr/>
        </p:nvPicPr>
        <p:blipFill>
          <a:blip r:embed="rId3">
            <a:alphaModFix/>
          </a:blip>
          <a:stretch>
            <a:fillRect/>
          </a:stretch>
        </p:blipFill>
        <p:spPr>
          <a:xfrm>
            <a:off x="131275" y="636975"/>
            <a:ext cx="8823924" cy="43730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49"/>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Ordenamiento por </a:t>
            </a:r>
            <a:r>
              <a:rPr lang="en"/>
              <a:t>Inserción</a:t>
            </a:r>
            <a:endParaRPr/>
          </a:p>
        </p:txBody>
      </p:sp>
      <p:sp>
        <p:nvSpPr>
          <p:cNvPr id="621" name="Google Shape;621;p49"/>
          <p:cNvSpPr txBox="1"/>
          <p:nvPr>
            <p:ph idx="4294967295" type="subTitle"/>
          </p:nvPr>
        </p:nvSpPr>
        <p:spPr>
          <a:xfrm flipH="1">
            <a:off x="870575" y="2926050"/>
            <a:ext cx="2435700" cy="442200"/>
          </a:xfrm>
          <a:prstGeom prst="rect">
            <a:avLst/>
          </a:prstGeom>
        </p:spPr>
        <p:txBody>
          <a:bodyPr anchorCtr="0" anchor="t" bIns="0" lIns="91425" spcFirstLastPara="1" rIns="91425" wrap="square" tIns="0">
            <a:noAutofit/>
          </a:bodyPr>
          <a:lstStyle/>
          <a:p>
            <a:pPr indent="0" lvl="0" marL="0" rtl="0" algn="r">
              <a:spcBef>
                <a:spcPts val="0"/>
              </a:spcBef>
              <a:spcAft>
                <a:spcPts val="1600"/>
              </a:spcAft>
              <a:buNone/>
            </a:pPr>
            <a:r>
              <a:rPr lang="en" sz="1600">
                <a:solidFill>
                  <a:schemeClr val="dk1"/>
                </a:solidFill>
              </a:rPr>
              <a:t>Saturn is composed of hydrogen and helium</a:t>
            </a:r>
            <a:endParaRPr sz="1600">
              <a:solidFill>
                <a:schemeClr val="dk1"/>
              </a:solidFill>
            </a:endParaRPr>
          </a:p>
        </p:txBody>
      </p:sp>
      <p:sp>
        <p:nvSpPr>
          <p:cNvPr id="622" name="Google Shape;622;p49"/>
          <p:cNvSpPr txBox="1"/>
          <p:nvPr>
            <p:ph idx="4294967295" type="ctrTitle"/>
          </p:nvPr>
        </p:nvSpPr>
        <p:spPr>
          <a:xfrm flipH="1">
            <a:off x="5329475" y="2158950"/>
            <a:ext cx="2501400" cy="3567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600">
                <a:solidFill>
                  <a:schemeClr val="dk2"/>
                </a:solidFill>
              </a:rPr>
              <a:t>Busca </a:t>
            </a:r>
            <a:endParaRPr sz="1600">
              <a:solidFill>
                <a:schemeClr val="dk2"/>
              </a:solidFill>
            </a:endParaRPr>
          </a:p>
        </p:txBody>
      </p:sp>
      <p:sp>
        <p:nvSpPr>
          <p:cNvPr id="623" name="Google Shape;623;p49"/>
          <p:cNvSpPr txBox="1"/>
          <p:nvPr>
            <p:ph idx="4294967295" type="subTitle"/>
          </p:nvPr>
        </p:nvSpPr>
        <p:spPr>
          <a:xfrm flipH="1">
            <a:off x="5339475" y="2499150"/>
            <a:ext cx="3744300" cy="578400"/>
          </a:xfrm>
          <a:prstGeom prst="rect">
            <a:avLst/>
          </a:prstGeom>
        </p:spPr>
        <p:txBody>
          <a:bodyPr anchorCtr="0" anchor="t" bIns="0" lIns="91425" spcFirstLastPara="1" rIns="91425" wrap="square" tIns="0">
            <a:noAutofit/>
          </a:bodyPr>
          <a:lstStyle/>
          <a:p>
            <a:pPr indent="0" lvl="0" marL="0" rtl="0" algn="l">
              <a:lnSpc>
                <a:spcPct val="100000"/>
              </a:lnSpc>
              <a:spcBef>
                <a:spcPts val="0"/>
              </a:spcBef>
              <a:spcAft>
                <a:spcPts val="0"/>
              </a:spcAft>
              <a:buNone/>
            </a:pPr>
            <a:r>
              <a:rPr lang="en" sz="1100">
                <a:latin typeface="Arial"/>
                <a:ea typeface="Arial"/>
                <a:cs typeface="Arial"/>
                <a:sym typeface="Arial"/>
              </a:rPr>
              <a:t>el menor elemento de la lista e intercambiarlo con el primero</a:t>
            </a:r>
            <a:endParaRPr sz="1100">
              <a:latin typeface="Arial"/>
              <a:ea typeface="Arial"/>
              <a:cs typeface="Arial"/>
              <a:sym typeface="Arial"/>
            </a:endParaRPr>
          </a:p>
          <a:p>
            <a:pPr indent="0" lvl="0" marL="0" rtl="0" algn="l">
              <a:spcBef>
                <a:spcPts val="0"/>
              </a:spcBef>
              <a:spcAft>
                <a:spcPts val="0"/>
              </a:spcAft>
              <a:buNone/>
            </a:pPr>
            <a:r>
              <a:t/>
            </a:r>
            <a:endParaRPr sz="1200">
              <a:latin typeface="Arial"/>
              <a:ea typeface="Arial"/>
              <a:cs typeface="Arial"/>
              <a:sym typeface="Arial"/>
            </a:endParaRPr>
          </a:p>
          <a:p>
            <a:pPr indent="0" lvl="0" marL="0" rtl="0" algn="l">
              <a:spcBef>
                <a:spcPts val="1600"/>
              </a:spcBef>
              <a:spcAft>
                <a:spcPts val="1600"/>
              </a:spcAft>
              <a:buNone/>
            </a:pPr>
            <a:r>
              <a:t/>
            </a:r>
            <a:endParaRPr sz="1400"/>
          </a:p>
        </p:txBody>
      </p:sp>
      <p:sp>
        <p:nvSpPr>
          <p:cNvPr id="624" name="Google Shape;624;p49"/>
          <p:cNvSpPr txBox="1"/>
          <p:nvPr>
            <p:ph idx="4294967295" type="ctrTitle"/>
          </p:nvPr>
        </p:nvSpPr>
        <p:spPr>
          <a:xfrm flipH="1">
            <a:off x="5231375" y="1348951"/>
            <a:ext cx="26976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800">
                <a:solidFill>
                  <a:schemeClr val="dk2"/>
                </a:solidFill>
              </a:rPr>
              <a:t>Ordena</a:t>
            </a:r>
            <a:endParaRPr sz="1800">
              <a:solidFill>
                <a:schemeClr val="dk2"/>
              </a:solidFill>
            </a:endParaRPr>
          </a:p>
        </p:txBody>
      </p:sp>
      <p:sp>
        <p:nvSpPr>
          <p:cNvPr id="625" name="Google Shape;625;p49"/>
          <p:cNvSpPr txBox="1"/>
          <p:nvPr>
            <p:ph idx="4294967295" type="subTitle"/>
          </p:nvPr>
        </p:nvSpPr>
        <p:spPr>
          <a:xfrm flipH="1">
            <a:off x="5339475" y="1570575"/>
            <a:ext cx="2698800" cy="2742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400"/>
              <a:t>Valores de una lista</a:t>
            </a:r>
            <a:endParaRPr sz="2200">
              <a:solidFill>
                <a:schemeClr val="dk2"/>
              </a:solidFill>
              <a:latin typeface="Arial"/>
              <a:ea typeface="Arial"/>
              <a:cs typeface="Arial"/>
              <a:sym typeface="Arial"/>
            </a:endParaRPr>
          </a:p>
          <a:p>
            <a:pPr indent="0" lvl="0" marL="0" rtl="0" algn="l">
              <a:spcBef>
                <a:spcPts val="1600"/>
              </a:spcBef>
              <a:spcAft>
                <a:spcPts val="1600"/>
              </a:spcAft>
              <a:buNone/>
            </a:pPr>
            <a:r>
              <a:t/>
            </a:r>
            <a:endParaRPr sz="1400"/>
          </a:p>
        </p:txBody>
      </p:sp>
      <p:sp>
        <p:nvSpPr>
          <p:cNvPr id="626" name="Google Shape;626;p49"/>
          <p:cNvSpPr txBox="1"/>
          <p:nvPr>
            <p:ph idx="4294967295" type="ctrTitle"/>
          </p:nvPr>
        </p:nvSpPr>
        <p:spPr>
          <a:xfrm flipH="1">
            <a:off x="5339551" y="3097500"/>
            <a:ext cx="26988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500">
                <a:solidFill>
                  <a:schemeClr val="dk2"/>
                </a:solidFill>
              </a:rPr>
              <a:t>Ventajas</a:t>
            </a:r>
            <a:endParaRPr sz="1500">
              <a:solidFill>
                <a:schemeClr val="dk2"/>
              </a:solidFill>
            </a:endParaRPr>
          </a:p>
        </p:txBody>
      </p:sp>
      <p:sp>
        <p:nvSpPr>
          <p:cNvPr id="627" name="Google Shape;627;p49"/>
          <p:cNvSpPr txBox="1"/>
          <p:nvPr>
            <p:ph idx="4294967295" type="subTitle"/>
          </p:nvPr>
        </p:nvSpPr>
        <p:spPr>
          <a:xfrm flipH="1">
            <a:off x="5339550" y="3515725"/>
            <a:ext cx="3403200" cy="578400"/>
          </a:xfrm>
          <a:prstGeom prst="rect">
            <a:avLst/>
          </a:prstGeom>
        </p:spPr>
        <p:txBody>
          <a:bodyPr anchorCtr="0" anchor="t" bIns="0" lIns="91425" spcFirstLastPara="1" rIns="91425" wrap="square" tIns="0">
            <a:noAutofit/>
          </a:bodyPr>
          <a:lstStyle/>
          <a:p>
            <a:pPr indent="0" lvl="0" marL="0" rtl="0" algn="just">
              <a:lnSpc>
                <a:spcPct val="150000"/>
              </a:lnSpc>
              <a:spcBef>
                <a:spcPts val="0"/>
              </a:spcBef>
              <a:spcAft>
                <a:spcPts val="0"/>
              </a:spcAft>
              <a:buNone/>
            </a:pPr>
            <a:r>
              <a:rPr lang="en" sz="1000">
                <a:latin typeface="Arial"/>
                <a:ea typeface="Arial"/>
                <a:cs typeface="Arial"/>
                <a:sym typeface="Arial"/>
              </a:rPr>
              <a:t>La principal ventaja es su simplicidad y buen rendimiento cuando se trabaja con una pequeña lista</a:t>
            </a:r>
            <a:r>
              <a:rPr b="1" lang="en" sz="1000">
                <a:latin typeface="Arial"/>
                <a:ea typeface="Arial"/>
                <a:cs typeface="Arial"/>
                <a:sym typeface="Arial"/>
              </a:rPr>
              <a:t>.</a:t>
            </a:r>
            <a:endParaRPr sz="650">
              <a:latin typeface="Arial"/>
              <a:ea typeface="Arial"/>
              <a:cs typeface="Arial"/>
              <a:sym typeface="Arial"/>
            </a:endParaRPr>
          </a:p>
          <a:p>
            <a:pPr indent="0" lvl="0" marL="0" rtl="0" algn="l">
              <a:spcBef>
                <a:spcPts val="0"/>
              </a:spcBef>
              <a:spcAft>
                <a:spcPts val="1600"/>
              </a:spcAft>
              <a:buSzPts val="688"/>
              <a:buNone/>
            </a:pPr>
            <a:r>
              <a:t/>
            </a:r>
            <a:endParaRPr sz="1037">
              <a:highlight>
                <a:schemeClr val="dk1"/>
              </a:highlight>
              <a:latin typeface="Calibri"/>
              <a:ea typeface="Calibri"/>
              <a:cs typeface="Calibri"/>
              <a:sym typeface="Calibri"/>
            </a:endParaRPr>
          </a:p>
        </p:txBody>
      </p:sp>
      <p:sp>
        <p:nvSpPr>
          <p:cNvPr id="628" name="Google Shape;628;p49"/>
          <p:cNvSpPr txBox="1"/>
          <p:nvPr>
            <p:ph idx="4294967295" type="ctrTitle"/>
          </p:nvPr>
        </p:nvSpPr>
        <p:spPr>
          <a:xfrm flipH="1">
            <a:off x="5451175" y="3966051"/>
            <a:ext cx="26976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500">
                <a:solidFill>
                  <a:schemeClr val="dk2"/>
                </a:solidFill>
              </a:rPr>
              <a:t>Desventajas</a:t>
            </a:r>
            <a:endParaRPr sz="1500">
              <a:solidFill>
                <a:schemeClr val="dk2"/>
              </a:solidFill>
            </a:endParaRPr>
          </a:p>
        </p:txBody>
      </p:sp>
      <p:sp>
        <p:nvSpPr>
          <p:cNvPr id="629" name="Google Shape;629;p49"/>
          <p:cNvSpPr txBox="1"/>
          <p:nvPr>
            <p:ph idx="4294967295" type="subTitle"/>
          </p:nvPr>
        </p:nvSpPr>
        <p:spPr>
          <a:xfrm flipH="1">
            <a:off x="5339500" y="4238150"/>
            <a:ext cx="3594600" cy="578400"/>
          </a:xfrm>
          <a:prstGeom prst="rect">
            <a:avLst/>
          </a:prstGeom>
        </p:spPr>
        <p:txBody>
          <a:bodyPr anchorCtr="0" anchor="t" bIns="0" lIns="91425" spcFirstLastPara="1" rIns="91425" wrap="square" tIns="0">
            <a:noAutofit/>
          </a:bodyPr>
          <a:lstStyle/>
          <a:p>
            <a:pPr indent="0" lvl="0" marL="0" rtl="0" algn="just">
              <a:lnSpc>
                <a:spcPct val="150000"/>
              </a:lnSpc>
              <a:spcBef>
                <a:spcPts val="0"/>
              </a:spcBef>
              <a:spcAft>
                <a:spcPts val="0"/>
              </a:spcAft>
              <a:buNone/>
            </a:pPr>
            <a:r>
              <a:rPr lang="en" sz="1000">
                <a:latin typeface="Arial"/>
                <a:ea typeface="Arial"/>
                <a:cs typeface="Arial"/>
                <a:sym typeface="Arial"/>
              </a:rPr>
              <a:t>No funciona bien con una lista grande. Por lo tanto, este solo es útil cuando se ordena una lista de pocos elementos.</a:t>
            </a:r>
            <a:endParaRPr sz="1000">
              <a:latin typeface="Arial"/>
              <a:ea typeface="Arial"/>
              <a:cs typeface="Arial"/>
              <a:sym typeface="Arial"/>
            </a:endParaRPr>
          </a:p>
          <a:p>
            <a:pPr indent="0" lvl="0" marL="0" rtl="0" algn="just">
              <a:lnSpc>
                <a:spcPct val="150000"/>
              </a:lnSpc>
              <a:spcBef>
                <a:spcPts val="0"/>
              </a:spcBef>
              <a:spcAft>
                <a:spcPts val="0"/>
              </a:spcAft>
              <a:buNone/>
            </a:pPr>
            <a:r>
              <a:t/>
            </a:r>
            <a:endParaRPr sz="1000">
              <a:latin typeface="Arial"/>
              <a:ea typeface="Arial"/>
              <a:cs typeface="Arial"/>
              <a:sym typeface="Arial"/>
            </a:endParaRPr>
          </a:p>
          <a:p>
            <a:pPr indent="0" lvl="0" marL="0" rtl="0" algn="l">
              <a:spcBef>
                <a:spcPts val="0"/>
              </a:spcBef>
              <a:spcAft>
                <a:spcPts val="1600"/>
              </a:spcAft>
              <a:buNone/>
            </a:pPr>
            <a:r>
              <a:t/>
            </a:r>
            <a:endParaRPr sz="1400">
              <a:latin typeface="Arial"/>
              <a:ea typeface="Arial"/>
              <a:cs typeface="Arial"/>
              <a:sym typeface="Arial"/>
            </a:endParaRPr>
          </a:p>
        </p:txBody>
      </p:sp>
      <p:sp>
        <p:nvSpPr>
          <p:cNvPr id="630" name="Google Shape;630;p49"/>
          <p:cNvSpPr/>
          <p:nvPr/>
        </p:nvSpPr>
        <p:spPr>
          <a:xfrm>
            <a:off x="0" y="2610900"/>
            <a:ext cx="1785055" cy="188756"/>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9"/>
          <p:cNvSpPr txBox="1"/>
          <p:nvPr>
            <p:ph idx="4294967295" type="ctrTitle"/>
          </p:nvPr>
        </p:nvSpPr>
        <p:spPr>
          <a:xfrm flipH="1">
            <a:off x="870550" y="2465100"/>
            <a:ext cx="2435700" cy="396900"/>
          </a:xfrm>
          <a:prstGeom prst="rect">
            <a:avLst/>
          </a:prstGeom>
        </p:spPr>
        <p:txBody>
          <a:bodyPr anchorCtr="0" anchor="ctr" bIns="0" lIns="91425" spcFirstLastPara="1" rIns="91425" wrap="square" tIns="0">
            <a:noAutofit/>
          </a:bodyPr>
          <a:lstStyle/>
          <a:p>
            <a:pPr indent="0" lvl="0" marL="0" rtl="0" algn="r">
              <a:spcBef>
                <a:spcPts val="0"/>
              </a:spcBef>
              <a:spcAft>
                <a:spcPts val="0"/>
              </a:spcAft>
              <a:buNone/>
            </a:pPr>
            <a:r>
              <a:rPr lang="en" sz="3000">
                <a:solidFill>
                  <a:schemeClr val="dk1"/>
                </a:solidFill>
              </a:rPr>
              <a:t>HTML5</a:t>
            </a:r>
            <a:endParaRPr sz="3000">
              <a:solidFill>
                <a:schemeClr val="dk1"/>
              </a:solidFill>
            </a:endParaRPr>
          </a:p>
        </p:txBody>
      </p:sp>
      <p:sp>
        <p:nvSpPr>
          <p:cNvPr id="632" name="Google Shape;632;p49"/>
          <p:cNvSpPr/>
          <p:nvPr/>
        </p:nvSpPr>
        <p:spPr>
          <a:xfrm flipH="1">
            <a:off x="1165475" y="3815600"/>
            <a:ext cx="2338825" cy="133867"/>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9"/>
          <p:cNvSpPr/>
          <p:nvPr/>
        </p:nvSpPr>
        <p:spPr>
          <a:xfrm flipH="1">
            <a:off x="5547" y="3815594"/>
            <a:ext cx="1159929" cy="133888"/>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9"/>
          <p:cNvSpPr/>
          <p:nvPr/>
        </p:nvSpPr>
        <p:spPr>
          <a:xfrm flipH="1">
            <a:off x="1198787" y="4037295"/>
            <a:ext cx="1710487" cy="133888"/>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9"/>
          <p:cNvSpPr/>
          <p:nvPr/>
        </p:nvSpPr>
        <p:spPr>
          <a:xfrm flipH="1">
            <a:off x="1198748" y="4037295"/>
            <a:ext cx="497168" cy="133888"/>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9"/>
          <p:cNvSpPr/>
          <p:nvPr/>
        </p:nvSpPr>
        <p:spPr>
          <a:xfrm flipH="1">
            <a:off x="5528" y="4037295"/>
            <a:ext cx="579973" cy="133888"/>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9"/>
          <p:cNvSpPr/>
          <p:nvPr/>
        </p:nvSpPr>
        <p:spPr>
          <a:xfrm flipH="1">
            <a:off x="933694" y="4037295"/>
            <a:ext cx="133888" cy="133888"/>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9"/>
          <p:cNvSpPr/>
          <p:nvPr/>
        </p:nvSpPr>
        <p:spPr>
          <a:xfrm flipH="1">
            <a:off x="720898" y="4037295"/>
            <a:ext cx="133888" cy="133888"/>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9"/>
          <p:cNvSpPr/>
          <p:nvPr/>
        </p:nvSpPr>
        <p:spPr>
          <a:xfrm flipH="1">
            <a:off x="5514" y="4258997"/>
            <a:ext cx="133872" cy="133888"/>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9"/>
          <p:cNvSpPr/>
          <p:nvPr/>
        </p:nvSpPr>
        <p:spPr>
          <a:xfrm flipH="1">
            <a:off x="246973" y="4258997"/>
            <a:ext cx="1367312" cy="133888"/>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1" name="Google Shape;641;p49"/>
          <p:cNvCxnSpPr/>
          <p:nvPr/>
        </p:nvCxnSpPr>
        <p:spPr>
          <a:xfrm flipH="1" rot="10800000">
            <a:off x="3351874" y="1570575"/>
            <a:ext cx="1879500" cy="13269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642" name="Google Shape;642;p49"/>
          <p:cNvCxnSpPr/>
          <p:nvPr/>
        </p:nvCxnSpPr>
        <p:spPr>
          <a:xfrm flipH="1" rot="10800000">
            <a:off x="3351874" y="2455275"/>
            <a:ext cx="1879500" cy="4422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643" name="Google Shape;643;p49"/>
          <p:cNvCxnSpPr/>
          <p:nvPr/>
        </p:nvCxnSpPr>
        <p:spPr>
          <a:xfrm>
            <a:off x="3351874" y="2897475"/>
            <a:ext cx="1879500" cy="4422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644" name="Google Shape;644;p49"/>
          <p:cNvCxnSpPr/>
          <p:nvPr/>
        </p:nvCxnSpPr>
        <p:spPr>
          <a:xfrm>
            <a:off x="3351874" y="2897513"/>
            <a:ext cx="1879500" cy="1326900"/>
          </a:xfrm>
          <a:prstGeom prst="bentConnector3">
            <a:avLst>
              <a:gd fmla="val 50000" name="adj1"/>
            </a:avLst>
          </a:prstGeom>
          <a:noFill/>
          <a:ln cap="flat" cmpd="sng" w="28575">
            <a:solidFill>
              <a:schemeClr val="lt1"/>
            </a:solidFill>
            <a:prstDash val="solid"/>
            <a:round/>
            <a:headEnd len="med" w="med" type="none"/>
            <a:tailEnd len="med" w="med" type="oval"/>
          </a:ln>
        </p:spPr>
      </p:cxnSp>
      <p:sp>
        <p:nvSpPr>
          <p:cNvPr id="645" name="Google Shape;645;p49"/>
          <p:cNvSpPr txBox="1"/>
          <p:nvPr/>
        </p:nvSpPr>
        <p:spPr>
          <a:xfrm>
            <a:off x="423875" y="1668275"/>
            <a:ext cx="2882400" cy="2281200"/>
          </a:xfrm>
          <a:prstGeom prst="rect">
            <a:avLst/>
          </a:prstGeom>
          <a:solidFill>
            <a:schemeClr val="accent4"/>
          </a:solidFill>
          <a:ln cap="flat" cmpd="sng" w="2857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sz="1300">
                <a:solidFill>
                  <a:srgbClr val="FFFFFF"/>
                </a:solidFill>
              </a:rPr>
              <a:t>Este algoritmo, consiste en el recorrido por la lista seleccionado en cada iteración un valor como clave y compararlo con el resto insertandolo en el lugar correspondiente</a:t>
            </a:r>
            <a:endParaRPr sz="1300">
              <a:solidFill>
                <a:srgbClr val="FFFFFF"/>
              </a:solidFill>
            </a:endParaRPr>
          </a:p>
          <a:p>
            <a:pPr indent="0" lvl="0" marL="0" rtl="0" algn="l">
              <a:lnSpc>
                <a:spcPct val="115000"/>
              </a:lnSpc>
              <a:spcBef>
                <a:spcPts val="0"/>
              </a:spcBef>
              <a:spcAft>
                <a:spcPts val="0"/>
              </a:spcAft>
              <a:buNone/>
            </a:pPr>
            <a:r>
              <a:t/>
            </a:r>
            <a:endParaRPr sz="1800">
              <a:solidFill>
                <a:schemeClr val="lt1"/>
              </a:solidFill>
            </a:endParaRPr>
          </a:p>
          <a:p>
            <a:pPr indent="0" lvl="0" marL="0" rtl="0" algn="l">
              <a:spcBef>
                <a:spcPts val="0"/>
              </a:spcBef>
              <a:spcAft>
                <a:spcPts val="0"/>
              </a:spcAft>
              <a:buNone/>
            </a:pPr>
            <a:r>
              <a:t/>
            </a:r>
            <a:endParaRPr sz="1800">
              <a:solidFill>
                <a:schemeClr val="lt1"/>
              </a:solidFill>
            </a:endParaRPr>
          </a:p>
        </p:txBody>
      </p:sp>
      <p:sp>
        <p:nvSpPr>
          <p:cNvPr id="646" name="Google Shape;646;p49"/>
          <p:cNvSpPr txBox="1"/>
          <p:nvPr/>
        </p:nvSpPr>
        <p:spPr>
          <a:xfrm>
            <a:off x="2449275" y="1991000"/>
            <a:ext cx="608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º</a:t>
            </a:r>
            <a:endParaRPr>
              <a:latin typeface="Anaheim"/>
              <a:ea typeface="Anaheim"/>
              <a:cs typeface="Anaheim"/>
              <a:sym typeface="Anaheim"/>
            </a:endParaRPr>
          </a:p>
        </p:txBody>
      </p:sp>
      <p:sp>
        <p:nvSpPr>
          <p:cNvPr id="647" name="Google Shape;647;p49"/>
          <p:cNvSpPr txBox="1"/>
          <p:nvPr/>
        </p:nvSpPr>
        <p:spPr>
          <a:xfrm>
            <a:off x="9652275" y="3332325"/>
            <a:ext cx="608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naheim"/>
              <a:ea typeface="Anaheim"/>
              <a:cs typeface="Anaheim"/>
              <a:sym typeface="Anaheim"/>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50"/>
          <p:cNvSpPr/>
          <p:nvPr/>
        </p:nvSpPr>
        <p:spPr>
          <a:xfrm>
            <a:off x="-200" y="2542874"/>
            <a:ext cx="9144000" cy="671412"/>
          </a:xfrm>
          <a:custGeom>
            <a:rect b="b" l="l" r="r" t="t"/>
            <a:pathLst>
              <a:path extrusionOk="0" h="20980" w="285750">
                <a:moveTo>
                  <a:pt x="0" y="1"/>
                </a:moveTo>
                <a:lnTo>
                  <a:pt x="0" y="20979"/>
                </a:lnTo>
                <a:lnTo>
                  <a:pt x="285750" y="20979"/>
                </a:lnTo>
                <a:lnTo>
                  <a:pt x="28575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50"/>
          <p:cNvSpPr/>
          <p:nvPr/>
        </p:nvSpPr>
        <p:spPr>
          <a:xfrm>
            <a:off x="6334054" y="2542874"/>
            <a:ext cx="1762144" cy="671412"/>
          </a:xfrm>
          <a:custGeom>
            <a:rect b="b" l="l" r="r" t="t"/>
            <a:pathLst>
              <a:path extrusionOk="0" h="20980" w="55067">
                <a:moveTo>
                  <a:pt x="0" y="1"/>
                </a:moveTo>
                <a:lnTo>
                  <a:pt x="0" y="20979"/>
                </a:lnTo>
                <a:lnTo>
                  <a:pt x="55067" y="20979"/>
                </a:lnTo>
                <a:lnTo>
                  <a:pt x="550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50"/>
          <p:cNvSpPr/>
          <p:nvPr/>
        </p:nvSpPr>
        <p:spPr>
          <a:xfrm>
            <a:off x="4571903" y="2542874"/>
            <a:ext cx="1871872" cy="671412"/>
          </a:xfrm>
          <a:custGeom>
            <a:rect b="b" l="l" r="r" t="t"/>
            <a:pathLst>
              <a:path extrusionOk="0" h="20980" w="58496">
                <a:moveTo>
                  <a:pt x="0" y="1"/>
                </a:moveTo>
                <a:lnTo>
                  <a:pt x="0" y="20979"/>
                </a:lnTo>
                <a:lnTo>
                  <a:pt x="55066" y="20979"/>
                </a:lnTo>
                <a:lnTo>
                  <a:pt x="55066" y="16074"/>
                </a:lnTo>
                <a:lnTo>
                  <a:pt x="58495" y="16074"/>
                </a:lnTo>
                <a:lnTo>
                  <a:pt x="58495" y="4906"/>
                </a:lnTo>
                <a:lnTo>
                  <a:pt x="55066" y="4906"/>
                </a:lnTo>
                <a:lnTo>
                  <a:pt x="550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50"/>
          <p:cNvSpPr/>
          <p:nvPr/>
        </p:nvSpPr>
        <p:spPr>
          <a:xfrm>
            <a:off x="2809719" y="2542874"/>
            <a:ext cx="1871872" cy="671412"/>
          </a:xfrm>
          <a:custGeom>
            <a:rect b="b" l="l" r="r" t="t"/>
            <a:pathLst>
              <a:path extrusionOk="0" h="20980" w="58496">
                <a:moveTo>
                  <a:pt x="1" y="1"/>
                </a:moveTo>
                <a:lnTo>
                  <a:pt x="1" y="20979"/>
                </a:lnTo>
                <a:lnTo>
                  <a:pt x="55067" y="20979"/>
                </a:lnTo>
                <a:lnTo>
                  <a:pt x="55067" y="16074"/>
                </a:lnTo>
                <a:lnTo>
                  <a:pt x="58496" y="16074"/>
                </a:lnTo>
                <a:lnTo>
                  <a:pt x="58496" y="4906"/>
                </a:lnTo>
                <a:lnTo>
                  <a:pt x="55067" y="4906"/>
                </a:lnTo>
                <a:lnTo>
                  <a:pt x="550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50"/>
          <p:cNvSpPr/>
          <p:nvPr/>
        </p:nvSpPr>
        <p:spPr>
          <a:xfrm>
            <a:off x="1047567" y="2542874"/>
            <a:ext cx="1871872" cy="671412"/>
          </a:xfrm>
          <a:custGeom>
            <a:rect b="b" l="l" r="r" t="t"/>
            <a:pathLst>
              <a:path extrusionOk="0" h="20980" w="58496">
                <a:moveTo>
                  <a:pt x="0" y="1"/>
                </a:moveTo>
                <a:lnTo>
                  <a:pt x="0" y="20979"/>
                </a:lnTo>
                <a:lnTo>
                  <a:pt x="55067" y="20979"/>
                </a:lnTo>
                <a:lnTo>
                  <a:pt x="55067" y="16074"/>
                </a:lnTo>
                <a:lnTo>
                  <a:pt x="58496" y="16074"/>
                </a:lnTo>
                <a:lnTo>
                  <a:pt x="58496" y="4906"/>
                </a:lnTo>
                <a:lnTo>
                  <a:pt x="55067" y="4906"/>
                </a:lnTo>
                <a:lnTo>
                  <a:pt x="550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50"/>
          <p:cNvSpPr/>
          <p:nvPr/>
        </p:nvSpPr>
        <p:spPr>
          <a:xfrm>
            <a:off x="-200" y="2699869"/>
            <a:ext cx="9144000" cy="357436"/>
          </a:xfrm>
          <a:custGeom>
            <a:rect b="b" l="l" r="r" t="t"/>
            <a:pathLst>
              <a:path extrusionOk="0" h="11169" w="285750">
                <a:moveTo>
                  <a:pt x="0" y="0"/>
                </a:moveTo>
                <a:lnTo>
                  <a:pt x="0" y="11168"/>
                </a:lnTo>
                <a:lnTo>
                  <a:pt x="285750" y="11168"/>
                </a:lnTo>
                <a:lnTo>
                  <a:pt x="285750" y="0"/>
                </a:lnTo>
                <a:close/>
              </a:path>
            </a:pathLst>
          </a:custGeom>
          <a:solidFill>
            <a:srgbClr val="1B1464">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50"/>
          <p:cNvSpPr txBox="1"/>
          <p:nvPr/>
        </p:nvSpPr>
        <p:spPr>
          <a:xfrm flipH="1">
            <a:off x="800250" y="3564076"/>
            <a:ext cx="2114700" cy="508200"/>
          </a:xfrm>
          <a:prstGeom prst="rect">
            <a:avLst/>
          </a:prstGeom>
          <a:noFill/>
          <a:ln>
            <a:noFill/>
          </a:ln>
        </p:spPr>
        <p:txBody>
          <a:bodyPr anchorCtr="0" anchor="t" bIns="0" lIns="91425" spcFirstLastPara="1" rIns="91425" wrap="square" tIns="0">
            <a:noAutofit/>
          </a:bodyPr>
          <a:lstStyle/>
          <a:p>
            <a:pPr indent="0" lvl="0" marL="0" rtl="0" algn="ctr">
              <a:lnSpc>
                <a:spcPct val="115000"/>
              </a:lnSpc>
              <a:spcBef>
                <a:spcPts val="0"/>
              </a:spcBef>
              <a:spcAft>
                <a:spcPts val="0"/>
              </a:spcAft>
              <a:buNone/>
            </a:pPr>
            <a:r>
              <a:rPr lang="en">
                <a:solidFill>
                  <a:schemeClr val="lt1"/>
                </a:solidFill>
                <a:latin typeface="Anaheim"/>
                <a:ea typeface="Anaheim"/>
                <a:cs typeface="Anaheim"/>
                <a:sym typeface="Anaheim"/>
              </a:rPr>
              <a:t>TENEMOS UNA LISTA</a:t>
            </a:r>
            <a:endParaRPr>
              <a:solidFill>
                <a:schemeClr val="lt1"/>
              </a:solidFill>
              <a:latin typeface="Anaheim"/>
              <a:ea typeface="Anaheim"/>
              <a:cs typeface="Anaheim"/>
              <a:sym typeface="Anaheim"/>
            </a:endParaRPr>
          </a:p>
        </p:txBody>
      </p:sp>
      <p:sp>
        <p:nvSpPr>
          <p:cNvPr id="659" name="Google Shape;659;p50"/>
          <p:cNvSpPr txBox="1"/>
          <p:nvPr>
            <p:ph type="title"/>
          </p:nvPr>
        </p:nvSpPr>
        <p:spPr>
          <a:xfrm>
            <a:off x="1040800" y="593600"/>
            <a:ext cx="7062000" cy="85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Pasos para el ordenamiento por </a:t>
            </a:r>
            <a:r>
              <a:rPr lang="en"/>
              <a:t>Inserción</a:t>
            </a:r>
            <a:endParaRPr sz="2200"/>
          </a:p>
        </p:txBody>
      </p:sp>
      <p:sp>
        <p:nvSpPr>
          <p:cNvPr id="660" name="Google Shape;660;p50"/>
          <p:cNvSpPr txBox="1"/>
          <p:nvPr/>
        </p:nvSpPr>
        <p:spPr>
          <a:xfrm flipH="1">
            <a:off x="1150429" y="2667751"/>
            <a:ext cx="1560600" cy="35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Overpass Mono"/>
                <a:ea typeface="Overpass Mono"/>
                <a:cs typeface="Overpass Mono"/>
                <a:sym typeface="Overpass Mono"/>
              </a:rPr>
              <a:t>1991</a:t>
            </a:r>
            <a:endParaRPr b="1" sz="1600">
              <a:solidFill>
                <a:schemeClr val="lt1"/>
              </a:solidFill>
              <a:latin typeface="Overpass Mono"/>
              <a:ea typeface="Overpass Mono"/>
              <a:cs typeface="Overpass Mono"/>
              <a:sym typeface="Overpass Mono"/>
            </a:endParaRPr>
          </a:p>
        </p:txBody>
      </p:sp>
      <p:sp>
        <p:nvSpPr>
          <p:cNvPr id="661" name="Google Shape;661;p50"/>
          <p:cNvSpPr txBox="1"/>
          <p:nvPr/>
        </p:nvSpPr>
        <p:spPr>
          <a:xfrm flipH="1">
            <a:off x="2914942" y="2667751"/>
            <a:ext cx="1560600" cy="35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Overpass Mono"/>
                <a:ea typeface="Overpass Mono"/>
                <a:cs typeface="Overpass Mono"/>
                <a:sym typeface="Overpass Mono"/>
              </a:rPr>
              <a:t>2007</a:t>
            </a:r>
            <a:endParaRPr b="1" sz="1600">
              <a:solidFill>
                <a:schemeClr val="dk1"/>
              </a:solidFill>
              <a:latin typeface="Overpass Mono"/>
              <a:ea typeface="Overpass Mono"/>
              <a:cs typeface="Overpass Mono"/>
              <a:sym typeface="Overpass Mono"/>
            </a:endParaRPr>
          </a:p>
        </p:txBody>
      </p:sp>
      <p:sp>
        <p:nvSpPr>
          <p:cNvPr id="662" name="Google Shape;662;p50"/>
          <p:cNvSpPr txBox="1"/>
          <p:nvPr/>
        </p:nvSpPr>
        <p:spPr>
          <a:xfrm flipH="1">
            <a:off x="4676411" y="2667751"/>
            <a:ext cx="1560600" cy="35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Overpass Mono"/>
                <a:ea typeface="Overpass Mono"/>
                <a:cs typeface="Overpass Mono"/>
                <a:sym typeface="Overpass Mono"/>
              </a:rPr>
              <a:t>2008</a:t>
            </a:r>
            <a:endParaRPr b="1" sz="1600">
              <a:solidFill>
                <a:schemeClr val="lt1"/>
              </a:solidFill>
              <a:latin typeface="Overpass Mono"/>
              <a:ea typeface="Overpass Mono"/>
              <a:cs typeface="Overpass Mono"/>
              <a:sym typeface="Overpass Mono"/>
            </a:endParaRPr>
          </a:p>
        </p:txBody>
      </p:sp>
      <p:sp>
        <p:nvSpPr>
          <p:cNvPr id="663" name="Google Shape;663;p50"/>
          <p:cNvSpPr txBox="1"/>
          <p:nvPr/>
        </p:nvSpPr>
        <p:spPr>
          <a:xfrm flipH="1">
            <a:off x="6435275" y="2667751"/>
            <a:ext cx="1560600" cy="35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Overpass Mono"/>
                <a:ea typeface="Overpass Mono"/>
                <a:cs typeface="Overpass Mono"/>
                <a:sym typeface="Overpass Mono"/>
              </a:rPr>
              <a:t>2014</a:t>
            </a:r>
            <a:endParaRPr b="1" sz="1600">
              <a:solidFill>
                <a:schemeClr val="dk1"/>
              </a:solidFill>
              <a:latin typeface="Overpass Mono"/>
              <a:ea typeface="Overpass Mono"/>
              <a:cs typeface="Overpass Mono"/>
              <a:sym typeface="Overpass Mono"/>
            </a:endParaRPr>
          </a:p>
        </p:txBody>
      </p:sp>
      <p:cxnSp>
        <p:nvCxnSpPr>
          <p:cNvPr id="664" name="Google Shape;664;p50"/>
          <p:cNvCxnSpPr/>
          <p:nvPr/>
        </p:nvCxnSpPr>
        <p:spPr>
          <a:xfrm>
            <a:off x="3684900" y="2325775"/>
            <a:ext cx="0" cy="228900"/>
          </a:xfrm>
          <a:prstGeom prst="straightConnector1">
            <a:avLst/>
          </a:prstGeom>
          <a:noFill/>
          <a:ln cap="flat" cmpd="sng" w="28575">
            <a:solidFill>
              <a:schemeClr val="dk2"/>
            </a:solidFill>
            <a:prstDash val="solid"/>
            <a:round/>
            <a:headEnd len="med" w="med" type="oval"/>
            <a:tailEnd len="med" w="med" type="none"/>
          </a:ln>
        </p:spPr>
      </p:cxnSp>
      <p:cxnSp>
        <p:nvCxnSpPr>
          <p:cNvPr id="665" name="Google Shape;665;p50"/>
          <p:cNvCxnSpPr/>
          <p:nvPr/>
        </p:nvCxnSpPr>
        <p:spPr>
          <a:xfrm>
            <a:off x="7215125" y="2325775"/>
            <a:ext cx="0" cy="228900"/>
          </a:xfrm>
          <a:prstGeom prst="straightConnector1">
            <a:avLst/>
          </a:prstGeom>
          <a:noFill/>
          <a:ln cap="flat" cmpd="sng" w="28575">
            <a:solidFill>
              <a:schemeClr val="dk2"/>
            </a:solidFill>
            <a:prstDash val="solid"/>
            <a:round/>
            <a:headEnd len="med" w="med" type="oval"/>
            <a:tailEnd len="med" w="med" type="none"/>
          </a:ln>
        </p:spPr>
      </p:cxnSp>
      <p:cxnSp>
        <p:nvCxnSpPr>
          <p:cNvPr id="666" name="Google Shape;666;p50"/>
          <p:cNvCxnSpPr/>
          <p:nvPr/>
        </p:nvCxnSpPr>
        <p:spPr>
          <a:xfrm rot="10800000">
            <a:off x="1930733" y="3199975"/>
            <a:ext cx="0" cy="228900"/>
          </a:xfrm>
          <a:prstGeom prst="straightConnector1">
            <a:avLst/>
          </a:prstGeom>
          <a:noFill/>
          <a:ln cap="flat" cmpd="sng" w="28575">
            <a:solidFill>
              <a:schemeClr val="lt2"/>
            </a:solidFill>
            <a:prstDash val="solid"/>
            <a:round/>
            <a:headEnd len="med" w="med" type="oval"/>
            <a:tailEnd len="med" w="med" type="none"/>
          </a:ln>
        </p:spPr>
      </p:cxnSp>
      <p:cxnSp>
        <p:nvCxnSpPr>
          <p:cNvPr id="667" name="Google Shape;667;p50"/>
          <p:cNvCxnSpPr/>
          <p:nvPr/>
        </p:nvCxnSpPr>
        <p:spPr>
          <a:xfrm rot="10800000">
            <a:off x="5456708" y="3199975"/>
            <a:ext cx="0" cy="228900"/>
          </a:xfrm>
          <a:prstGeom prst="straightConnector1">
            <a:avLst/>
          </a:prstGeom>
          <a:noFill/>
          <a:ln cap="flat" cmpd="sng" w="28575">
            <a:solidFill>
              <a:schemeClr val="lt2"/>
            </a:solidFill>
            <a:prstDash val="solid"/>
            <a:round/>
            <a:headEnd len="med" w="med" type="oval"/>
            <a:tailEnd len="med" w="med" type="none"/>
          </a:ln>
        </p:spPr>
      </p:cxnSp>
      <p:pic>
        <p:nvPicPr>
          <p:cNvPr id="668" name="Google Shape;668;p50"/>
          <p:cNvPicPr preferRelativeResize="0"/>
          <p:nvPr/>
        </p:nvPicPr>
        <p:blipFill>
          <a:blip r:embed="rId3">
            <a:alphaModFix/>
          </a:blip>
          <a:stretch>
            <a:fillRect/>
          </a:stretch>
        </p:blipFill>
        <p:spPr>
          <a:xfrm>
            <a:off x="936449" y="2683675"/>
            <a:ext cx="1762150" cy="437282"/>
          </a:xfrm>
          <a:prstGeom prst="rect">
            <a:avLst/>
          </a:prstGeom>
          <a:noFill/>
          <a:ln>
            <a:noFill/>
          </a:ln>
        </p:spPr>
      </p:pic>
      <p:pic>
        <p:nvPicPr>
          <p:cNvPr id="669" name="Google Shape;669;p50"/>
          <p:cNvPicPr preferRelativeResize="0"/>
          <p:nvPr/>
        </p:nvPicPr>
        <p:blipFill>
          <a:blip r:embed="rId4">
            <a:alphaModFix/>
          </a:blip>
          <a:stretch>
            <a:fillRect/>
          </a:stretch>
        </p:blipFill>
        <p:spPr>
          <a:xfrm>
            <a:off x="2812638" y="2681062"/>
            <a:ext cx="1762150" cy="440537"/>
          </a:xfrm>
          <a:prstGeom prst="rect">
            <a:avLst/>
          </a:prstGeom>
          <a:noFill/>
          <a:ln>
            <a:noFill/>
          </a:ln>
        </p:spPr>
      </p:pic>
      <p:pic>
        <p:nvPicPr>
          <p:cNvPr id="670" name="Google Shape;670;p50"/>
          <p:cNvPicPr preferRelativeResize="0"/>
          <p:nvPr/>
        </p:nvPicPr>
        <p:blipFill>
          <a:blip r:embed="rId5">
            <a:alphaModFix/>
          </a:blip>
          <a:stretch>
            <a:fillRect/>
          </a:stretch>
        </p:blipFill>
        <p:spPr>
          <a:xfrm>
            <a:off x="4673538" y="2683676"/>
            <a:ext cx="1662978" cy="381099"/>
          </a:xfrm>
          <a:prstGeom prst="rect">
            <a:avLst/>
          </a:prstGeom>
          <a:noFill/>
          <a:ln>
            <a:noFill/>
          </a:ln>
        </p:spPr>
      </p:pic>
      <p:pic>
        <p:nvPicPr>
          <p:cNvPr id="671" name="Google Shape;671;p50"/>
          <p:cNvPicPr preferRelativeResize="0"/>
          <p:nvPr/>
        </p:nvPicPr>
        <p:blipFill>
          <a:blip r:embed="rId6">
            <a:alphaModFix/>
          </a:blip>
          <a:stretch>
            <a:fillRect/>
          </a:stretch>
        </p:blipFill>
        <p:spPr>
          <a:xfrm>
            <a:off x="6338625" y="2621088"/>
            <a:ext cx="1871875" cy="506272"/>
          </a:xfrm>
          <a:prstGeom prst="rect">
            <a:avLst/>
          </a:prstGeom>
          <a:noFill/>
          <a:ln>
            <a:noFill/>
          </a:ln>
        </p:spPr>
      </p:pic>
      <p:pic>
        <p:nvPicPr>
          <p:cNvPr id="672" name="Google Shape;672;p50"/>
          <p:cNvPicPr preferRelativeResize="0"/>
          <p:nvPr/>
        </p:nvPicPr>
        <p:blipFill>
          <a:blip r:embed="rId7">
            <a:alphaModFix/>
          </a:blip>
          <a:stretch>
            <a:fillRect/>
          </a:stretch>
        </p:blipFill>
        <p:spPr>
          <a:xfrm>
            <a:off x="120550" y="1933593"/>
            <a:ext cx="9144001" cy="1276314"/>
          </a:xfrm>
          <a:prstGeom prst="rect">
            <a:avLst/>
          </a:prstGeom>
          <a:noFill/>
          <a:ln>
            <a:noFill/>
          </a:ln>
        </p:spPr>
      </p:pic>
      <p:pic>
        <p:nvPicPr>
          <p:cNvPr id="673" name="Google Shape;673;p50"/>
          <p:cNvPicPr preferRelativeResize="0"/>
          <p:nvPr/>
        </p:nvPicPr>
        <p:blipFill>
          <a:blip r:embed="rId8">
            <a:alphaModFix/>
          </a:blip>
          <a:stretch>
            <a:fillRect/>
          </a:stretch>
        </p:blipFill>
        <p:spPr>
          <a:xfrm>
            <a:off x="-200" y="3571555"/>
            <a:ext cx="9144001" cy="130253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51"/>
          <p:cNvSpPr txBox="1"/>
          <p:nvPr>
            <p:ph type="title"/>
          </p:nvPr>
        </p:nvSpPr>
        <p:spPr>
          <a:xfrm>
            <a:off x="800250" y="110850"/>
            <a:ext cx="7062000" cy="85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Codigo</a:t>
            </a:r>
            <a:endParaRPr sz="2200"/>
          </a:p>
        </p:txBody>
      </p:sp>
      <p:pic>
        <p:nvPicPr>
          <p:cNvPr id="679" name="Google Shape;679;p51"/>
          <p:cNvPicPr preferRelativeResize="0"/>
          <p:nvPr/>
        </p:nvPicPr>
        <p:blipFill>
          <a:blip r:embed="rId3">
            <a:alphaModFix/>
          </a:blip>
          <a:stretch>
            <a:fillRect/>
          </a:stretch>
        </p:blipFill>
        <p:spPr>
          <a:xfrm>
            <a:off x="120700" y="477300"/>
            <a:ext cx="9023302" cy="45618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52"/>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Ordenamiento por Selección</a:t>
            </a:r>
            <a:endParaRPr/>
          </a:p>
        </p:txBody>
      </p:sp>
      <p:sp>
        <p:nvSpPr>
          <p:cNvPr id="685" name="Google Shape;685;p52"/>
          <p:cNvSpPr txBox="1"/>
          <p:nvPr>
            <p:ph idx="4294967295" type="subTitle"/>
          </p:nvPr>
        </p:nvSpPr>
        <p:spPr>
          <a:xfrm flipH="1">
            <a:off x="870575" y="2926050"/>
            <a:ext cx="2435700" cy="442200"/>
          </a:xfrm>
          <a:prstGeom prst="rect">
            <a:avLst/>
          </a:prstGeom>
        </p:spPr>
        <p:txBody>
          <a:bodyPr anchorCtr="0" anchor="t" bIns="0" lIns="91425" spcFirstLastPara="1" rIns="91425" wrap="square" tIns="0">
            <a:noAutofit/>
          </a:bodyPr>
          <a:lstStyle/>
          <a:p>
            <a:pPr indent="0" lvl="0" marL="0" rtl="0" algn="r">
              <a:spcBef>
                <a:spcPts val="0"/>
              </a:spcBef>
              <a:spcAft>
                <a:spcPts val="1600"/>
              </a:spcAft>
              <a:buNone/>
            </a:pPr>
            <a:r>
              <a:rPr lang="en" sz="1600">
                <a:solidFill>
                  <a:schemeClr val="dk1"/>
                </a:solidFill>
              </a:rPr>
              <a:t>Saturn is composed of hydrogen and helium</a:t>
            </a:r>
            <a:endParaRPr sz="1600">
              <a:solidFill>
                <a:schemeClr val="dk1"/>
              </a:solidFill>
            </a:endParaRPr>
          </a:p>
        </p:txBody>
      </p:sp>
      <p:sp>
        <p:nvSpPr>
          <p:cNvPr id="686" name="Google Shape;686;p52"/>
          <p:cNvSpPr txBox="1"/>
          <p:nvPr>
            <p:ph idx="4294967295" type="ctrTitle"/>
          </p:nvPr>
        </p:nvSpPr>
        <p:spPr>
          <a:xfrm flipH="1">
            <a:off x="5329475" y="2158950"/>
            <a:ext cx="2501400" cy="3567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600">
                <a:solidFill>
                  <a:schemeClr val="dk2"/>
                </a:solidFill>
              </a:rPr>
              <a:t>Busca </a:t>
            </a:r>
            <a:endParaRPr sz="1600">
              <a:solidFill>
                <a:schemeClr val="dk2"/>
              </a:solidFill>
            </a:endParaRPr>
          </a:p>
        </p:txBody>
      </p:sp>
      <p:sp>
        <p:nvSpPr>
          <p:cNvPr id="687" name="Google Shape;687;p52"/>
          <p:cNvSpPr txBox="1"/>
          <p:nvPr>
            <p:ph idx="4294967295" type="subTitle"/>
          </p:nvPr>
        </p:nvSpPr>
        <p:spPr>
          <a:xfrm flipH="1">
            <a:off x="5339475" y="2499150"/>
            <a:ext cx="3744300" cy="578400"/>
          </a:xfrm>
          <a:prstGeom prst="rect">
            <a:avLst/>
          </a:prstGeom>
        </p:spPr>
        <p:txBody>
          <a:bodyPr anchorCtr="0" anchor="t" bIns="0" lIns="91425" spcFirstLastPara="1" rIns="91425" wrap="square" tIns="0">
            <a:noAutofit/>
          </a:bodyPr>
          <a:lstStyle/>
          <a:p>
            <a:pPr indent="0" lvl="0" marL="0" rtl="0" algn="l">
              <a:lnSpc>
                <a:spcPct val="100000"/>
              </a:lnSpc>
              <a:spcBef>
                <a:spcPts val="0"/>
              </a:spcBef>
              <a:spcAft>
                <a:spcPts val="0"/>
              </a:spcAft>
              <a:buNone/>
            </a:pPr>
            <a:r>
              <a:rPr lang="en" sz="1300">
                <a:latin typeface="Overpass Mono"/>
                <a:ea typeface="Overpass Mono"/>
                <a:cs typeface="Overpass Mono"/>
                <a:sym typeface="Overpass Mono"/>
              </a:rPr>
              <a:t>el menor elemento de la lista e intercambiarlo con el primero</a:t>
            </a:r>
            <a:endParaRPr sz="1300">
              <a:latin typeface="Overpass Mono"/>
              <a:ea typeface="Overpass Mono"/>
              <a:cs typeface="Overpass Mono"/>
              <a:sym typeface="Overpass Mono"/>
            </a:endParaRPr>
          </a:p>
          <a:p>
            <a:pPr indent="0" lvl="0" marL="0" rtl="0" algn="l">
              <a:spcBef>
                <a:spcPts val="0"/>
              </a:spcBef>
              <a:spcAft>
                <a:spcPts val="0"/>
              </a:spcAft>
              <a:buNone/>
            </a:pPr>
            <a:r>
              <a:t/>
            </a:r>
            <a:endParaRPr sz="1400"/>
          </a:p>
          <a:p>
            <a:pPr indent="0" lvl="0" marL="0" rtl="0" algn="l">
              <a:spcBef>
                <a:spcPts val="1600"/>
              </a:spcBef>
              <a:spcAft>
                <a:spcPts val="1600"/>
              </a:spcAft>
              <a:buNone/>
            </a:pPr>
            <a:r>
              <a:t/>
            </a:r>
            <a:endParaRPr sz="1400"/>
          </a:p>
        </p:txBody>
      </p:sp>
      <p:sp>
        <p:nvSpPr>
          <p:cNvPr id="688" name="Google Shape;688;p52"/>
          <p:cNvSpPr txBox="1"/>
          <p:nvPr>
            <p:ph idx="4294967295" type="ctrTitle"/>
          </p:nvPr>
        </p:nvSpPr>
        <p:spPr>
          <a:xfrm flipH="1">
            <a:off x="5231375" y="1348951"/>
            <a:ext cx="26976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800">
                <a:solidFill>
                  <a:schemeClr val="dk2"/>
                </a:solidFill>
              </a:rPr>
              <a:t>Ordena</a:t>
            </a:r>
            <a:endParaRPr sz="1800">
              <a:solidFill>
                <a:schemeClr val="dk2"/>
              </a:solidFill>
            </a:endParaRPr>
          </a:p>
        </p:txBody>
      </p:sp>
      <p:sp>
        <p:nvSpPr>
          <p:cNvPr id="689" name="Google Shape;689;p52"/>
          <p:cNvSpPr txBox="1"/>
          <p:nvPr>
            <p:ph idx="4294967295" type="subTitle"/>
          </p:nvPr>
        </p:nvSpPr>
        <p:spPr>
          <a:xfrm flipH="1">
            <a:off x="5398300" y="1618563"/>
            <a:ext cx="2698800" cy="2742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400"/>
              <a:t>Valores de una lista</a:t>
            </a:r>
            <a:endParaRPr sz="2200">
              <a:solidFill>
                <a:schemeClr val="dk2"/>
              </a:solidFill>
              <a:latin typeface="Arial"/>
              <a:ea typeface="Arial"/>
              <a:cs typeface="Arial"/>
              <a:sym typeface="Arial"/>
            </a:endParaRPr>
          </a:p>
          <a:p>
            <a:pPr indent="0" lvl="0" marL="0" rtl="0" algn="l">
              <a:spcBef>
                <a:spcPts val="1600"/>
              </a:spcBef>
              <a:spcAft>
                <a:spcPts val="1600"/>
              </a:spcAft>
              <a:buNone/>
            </a:pPr>
            <a:r>
              <a:t/>
            </a:r>
            <a:endParaRPr sz="1400"/>
          </a:p>
        </p:txBody>
      </p:sp>
      <p:sp>
        <p:nvSpPr>
          <p:cNvPr id="690" name="Google Shape;690;p52"/>
          <p:cNvSpPr txBox="1"/>
          <p:nvPr>
            <p:ph idx="4294967295" type="ctrTitle"/>
          </p:nvPr>
        </p:nvSpPr>
        <p:spPr>
          <a:xfrm flipH="1">
            <a:off x="5339551" y="3097500"/>
            <a:ext cx="26988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500">
                <a:solidFill>
                  <a:schemeClr val="dk2"/>
                </a:solidFill>
              </a:rPr>
              <a:t>Ventajas</a:t>
            </a:r>
            <a:endParaRPr sz="1500">
              <a:solidFill>
                <a:schemeClr val="dk2"/>
              </a:solidFill>
            </a:endParaRPr>
          </a:p>
        </p:txBody>
      </p:sp>
      <p:sp>
        <p:nvSpPr>
          <p:cNvPr id="691" name="Google Shape;691;p52"/>
          <p:cNvSpPr txBox="1"/>
          <p:nvPr>
            <p:ph idx="4294967295" type="subTitle"/>
          </p:nvPr>
        </p:nvSpPr>
        <p:spPr>
          <a:xfrm flipH="1">
            <a:off x="5329375" y="3371700"/>
            <a:ext cx="3403200" cy="495600"/>
          </a:xfrm>
          <a:prstGeom prst="rect">
            <a:avLst/>
          </a:prstGeom>
        </p:spPr>
        <p:txBody>
          <a:bodyPr anchorCtr="0" anchor="t" bIns="0" lIns="91425" spcFirstLastPara="1" rIns="91425" wrap="square" tIns="0">
            <a:normAutofit/>
          </a:bodyPr>
          <a:lstStyle/>
          <a:p>
            <a:pPr indent="0" lvl="0" marL="0" rtl="0" algn="l">
              <a:spcBef>
                <a:spcPts val="0"/>
              </a:spcBef>
              <a:spcAft>
                <a:spcPts val="1600"/>
              </a:spcAft>
              <a:buNone/>
            </a:pPr>
            <a:r>
              <a:rPr lang="en" sz="1500">
                <a:highlight>
                  <a:schemeClr val="dk1"/>
                </a:highlight>
                <a:latin typeface="Calibri"/>
                <a:ea typeface="Calibri"/>
                <a:cs typeface="Calibri"/>
                <a:sym typeface="Calibri"/>
              </a:rPr>
              <a:t>Eficiente con lista pequeña.  No hay almacenamiento temporal adicional </a:t>
            </a:r>
            <a:endParaRPr sz="1400">
              <a:highlight>
                <a:schemeClr val="dk1"/>
              </a:highlight>
            </a:endParaRPr>
          </a:p>
        </p:txBody>
      </p:sp>
      <p:sp>
        <p:nvSpPr>
          <p:cNvPr id="692" name="Google Shape;692;p52"/>
          <p:cNvSpPr txBox="1"/>
          <p:nvPr>
            <p:ph idx="4294967295" type="ctrTitle"/>
          </p:nvPr>
        </p:nvSpPr>
        <p:spPr>
          <a:xfrm flipH="1">
            <a:off x="5451175" y="3966051"/>
            <a:ext cx="26976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500">
                <a:solidFill>
                  <a:schemeClr val="dk2"/>
                </a:solidFill>
              </a:rPr>
              <a:t>Desventajas</a:t>
            </a:r>
            <a:endParaRPr sz="1500">
              <a:solidFill>
                <a:schemeClr val="dk2"/>
              </a:solidFill>
            </a:endParaRPr>
          </a:p>
        </p:txBody>
      </p:sp>
      <p:sp>
        <p:nvSpPr>
          <p:cNvPr id="693" name="Google Shape;693;p52"/>
          <p:cNvSpPr txBox="1"/>
          <p:nvPr>
            <p:ph idx="4294967295" type="subTitle"/>
          </p:nvPr>
        </p:nvSpPr>
        <p:spPr>
          <a:xfrm flipH="1">
            <a:off x="5339475" y="4238150"/>
            <a:ext cx="2698800" cy="2742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300">
                <a:latin typeface="Calibri"/>
                <a:ea typeface="Calibri"/>
                <a:cs typeface="Calibri"/>
                <a:sym typeface="Calibri"/>
              </a:rPr>
              <a:t>poca eficiencia cuando se trata con una enorme lista de elementos.</a:t>
            </a:r>
            <a:endParaRPr sz="100"/>
          </a:p>
          <a:p>
            <a:pPr indent="0" lvl="0" marL="0" rtl="0" algn="l">
              <a:spcBef>
                <a:spcPts val="1600"/>
              </a:spcBef>
              <a:spcAft>
                <a:spcPts val="1600"/>
              </a:spcAft>
              <a:buNone/>
            </a:pPr>
            <a:r>
              <a:t/>
            </a:r>
            <a:endParaRPr sz="1400"/>
          </a:p>
        </p:txBody>
      </p:sp>
      <p:sp>
        <p:nvSpPr>
          <p:cNvPr id="694" name="Google Shape;694;p52"/>
          <p:cNvSpPr/>
          <p:nvPr/>
        </p:nvSpPr>
        <p:spPr>
          <a:xfrm>
            <a:off x="0" y="2610900"/>
            <a:ext cx="1785055" cy="188756"/>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2"/>
          <p:cNvSpPr txBox="1"/>
          <p:nvPr>
            <p:ph idx="4294967295" type="ctrTitle"/>
          </p:nvPr>
        </p:nvSpPr>
        <p:spPr>
          <a:xfrm flipH="1">
            <a:off x="870550" y="2465100"/>
            <a:ext cx="2435700" cy="396900"/>
          </a:xfrm>
          <a:prstGeom prst="rect">
            <a:avLst/>
          </a:prstGeom>
        </p:spPr>
        <p:txBody>
          <a:bodyPr anchorCtr="0" anchor="ctr" bIns="0" lIns="91425" spcFirstLastPara="1" rIns="91425" wrap="square" tIns="0">
            <a:noAutofit/>
          </a:bodyPr>
          <a:lstStyle/>
          <a:p>
            <a:pPr indent="0" lvl="0" marL="0" rtl="0" algn="r">
              <a:spcBef>
                <a:spcPts val="0"/>
              </a:spcBef>
              <a:spcAft>
                <a:spcPts val="0"/>
              </a:spcAft>
              <a:buNone/>
            </a:pPr>
            <a:r>
              <a:rPr lang="en" sz="3000">
                <a:solidFill>
                  <a:schemeClr val="dk1"/>
                </a:solidFill>
              </a:rPr>
              <a:t>HTML5</a:t>
            </a:r>
            <a:endParaRPr sz="3000">
              <a:solidFill>
                <a:schemeClr val="dk1"/>
              </a:solidFill>
            </a:endParaRPr>
          </a:p>
        </p:txBody>
      </p:sp>
      <p:sp>
        <p:nvSpPr>
          <p:cNvPr id="696" name="Google Shape;696;p52"/>
          <p:cNvSpPr/>
          <p:nvPr/>
        </p:nvSpPr>
        <p:spPr>
          <a:xfrm flipH="1">
            <a:off x="1165475" y="3815600"/>
            <a:ext cx="2338825" cy="133867"/>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2"/>
          <p:cNvSpPr/>
          <p:nvPr/>
        </p:nvSpPr>
        <p:spPr>
          <a:xfrm flipH="1">
            <a:off x="5547" y="3815594"/>
            <a:ext cx="1159929" cy="133888"/>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2"/>
          <p:cNvSpPr/>
          <p:nvPr/>
        </p:nvSpPr>
        <p:spPr>
          <a:xfrm flipH="1">
            <a:off x="1198787" y="4037295"/>
            <a:ext cx="1710487" cy="133888"/>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2"/>
          <p:cNvSpPr/>
          <p:nvPr/>
        </p:nvSpPr>
        <p:spPr>
          <a:xfrm flipH="1">
            <a:off x="1198748" y="4037295"/>
            <a:ext cx="497168" cy="133888"/>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2"/>
          <p:cNvSpPr/>
          <p:nvPr/>
        </p:nvSpPr>
        <p:spPr>
          <a:xfrm flipH="1">
            <a:off x="5528" y="4037295"/>
            <a:ext cx="579973" cy="133888"/>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2"/>
          <p:cNvSpPr/>
          <p:nvPr/>
        </p:nvSpPr>
        <p:spPr>
          <a:xfrm flipH="1">
            <a:off x="933694" y="4037295"/>
            <a:ext cx="133888" cy="133888"/>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2"/>
          <p:cNvSpPr/>
          <p:nvPr/>
        </p:nvSpPr>
        <p:spPr>
          <a:xfrm flipH="1">
            <a:off x="720898" y="4037295"/>
            <a:ext cx="133888" cy="133888"/>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2"/>
          <p:cNvSpPr/>
          <p:nvPr/>
        </p:nvSpPr>
        <p:spPr>
          <a:xfrm flipH="1">
            <a:off x="5514" y="4258997"/>
            <a:ext cx="133872" cy="133888"/>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2"/>
          <p:cNvSpPr/>
          <p:nvPr/>
        </p:nvSpPr>
        <p:spPr>
          <a:xfrm flipH="1">
            <a:off x="246973" y="4258997"/>
            <a:ext cx="1367312" cy="133888"/>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5" name="Google Shape;705;p52"/>
          <p:cNvCxnSpPr/>
          <p:nvPr/>
        </p:nvCxnSpPr>
        <p:spPr>
          <a:xfrm flipH="1" rot="10800000">
            <a:off x="3351874" y="1570575"/>
            <a:ext cx="1879500" cy="13269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706" name="Google Shape;706;p52"/>
          <p:cNvCxnSpPr/>
          <p:nvPr/>
        </p:nvCxnSpPr>
        <p:spPr>
          <a:xfrm flipH="1" rot="10800000">
            <a:off x="3351874" y="2455275"/>
            <a:ext cx="1879500" cy="4422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707" name="Google Shape;707;p52"/>
          <p:cNvCxnSpPr/>
          <p:nvPr/>
        </p:nvCxnSpPr>
        <p:spPr>
          <a:xfrm>
            <a:off x="3351874" y="2897475"/>
            <a:ext cx="1879500" cy="4422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708" name="Google Shape;708;p52"/>
          <p:cNvCxnSpPr/>
          <p:nvPr/>
        </p:nvCxnSpPr>
        <p:spPr>
          <a:xfrm>
            <a:off x="3351874" y="2897513"/>
            <a:ext cx="1879500" cy="1326900"/>
          </a:xfrm>
          <a:prstGeom prst="bentConnector3">
            <a:avLst>
              <a:gd fmla="val 50000" name="adj1"/>
            </a:avLst>
          </a:prstGeom>
          <a:noFill/>
          <a:ln cap="flat" cmpd="sng" w="28575">
            <a:solidFill>
              <a:schemeClr val="lt1"/>
            </a:solidFill>
            <a:prstDash val="solid"/>
            <a:round/>
            <a:headEnd len="med" w="med" type="none"/>
            <a:tailEnd len="med" w="med" type="oval"/>
          </a:ln>
        </p:spPr>
      </p:cxnSp>
      <p:pic>
        <p:nvPicPr>
          <p:cNvPr id="709" name="Google Shape;709;p52"/>
          <p:cNvPicPr preferRelativeResize="0"/>
          <p:nvPr/>
        </p:nvPicPr>
        <p:blipFill>
          <a:blip r:embed="rId3">
            <a:alphaModFix/>
          </a:blip>
          <a:stretch>
            <a:fillRect/>
          </a:stretch>
        </p:blipFill>
        <p:spPr>
          <a:xfrm>
            <a:off x="720900" y="1348951"/>
            <a:ext cx="2815925" cy="35089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53"/>
          <p:cNvSpPr/>
          <p:nvPr/>
        </p:nvSpPr>
        <p:spPr>
          <a:xfrm>
            <a:off x="-200" y="2542874"/>
            <a:ext cx="9144000" cy="671412"/>
          </a:xfrm>
          <a:custGeom>
            <a:rect b="b" l="l" r="r" t="t"/>
            <a:pathLst>
              <a:path extrusionOk="0" h="20980" w="285750">
                <a:moveTo>
                  <a:pt x="0" y="1"/>
                </a:moveTo>
                <a:lnTo>
                  <a:pt x="0" y="20979"/>
                </a:lnTo>
                <a:lnTo>
                  <a:pt x="285750" y="20979"/>
                </a:lnTo>
                <a:lnTo>
                  <a:pt x="28575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53"/>
          <p:cNvSpPr/>
          <p:nvPr/>
        </p:nvSpPr>
        <p:spPr>
          <a:xfrm>
            <a:off x="6334054" y="2542874"/>
            <a:ext cx="1762144" cy="671412"/>
          </a:xfrm>
          <a:custGeom>
            <a:rect b="b" l="l" r="r" t="t"/>
            <a:pathLst>
              <a:path extrusionOk="0" h="20980" w="55067">
                <a:moveTo>
                  <a:pt x="0" y="1"/>
                </a:moveTo>
                <a:lnTo>
                  <a:pt x="0" y="20979"/>
                </a:lnTo>
                <a:lnTo>
                  <a:pt x="55067" y="20979"/>
                </a:lnTo>
                <a:lnTo>
                  <a:pt x="550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53"/>
          <p:cNvSpPr/>
          <p:nvPr/>
        </p:nvSpPr>
        <p:spPr>
          <a:xfrm>
            <a:off x="4571903" y="2542874"/>
            <a:ext cx="1871872" cy="671412"/>
          </a:xfrm>
          <a:custGeom>
            <a:rect b="b" l="l" r="r" t="t"/>
            <a:pathLst>
              <a:path extrusionOk="0" h="20980" w="58496">
                <a:moveTo>
                  <a:pt x="0" y="1"/>
                </a:moveTo>
                <a:lnTo>
                  <a:pt x="0" y="20979"/>
                </a:lnTo>
                <a:lnTo>
                  <a:pt x="55066" y="20979"/>
                </a:lnTo>
                <a:lnTo>
                  <a:pt x="55066" y="16074"/>
                </a:lnTo>
                <a:lnTo>
                  <a:pt x="58495" y="16074"/>
                </a:lnTo>
                <a:lnTo>
                  <a:pt x="58495" y="4906"/>
                </a:lnTo>
                <a:lnTo>
                  <a:pt x="55066" y="4906"/>
                </a:lnTo>
                <a:lnTo>
                  <a:pt x="550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53"/>
          <p:cNvSpPr/>
          <p:nvPr/>
        </p:nvSpPr>
        <p:spPr>
          <a:xfrm>
            <a:off x="2809719" y="2542874"/>
            <a:ext cx="1871872" cy="671412"/>
          </a:xfrm>
          <a:custGeom>
            <a:rect b="b" l="l" r="r" t="t"/>
            <a:pathLst>
              <a:path extrusionOk="0" h="20980" w="58496">
                <a:moveTo>
                  <a:pt x="1" y="1"/>
                </a:moveTo>
                <a:lnTo>
                  <a:pt x="1" y="20979"/>
                </a:lnTo>
                <a:lnTo>
                  <a:pt x="55067" y="20979"/>
                </a:lnTo>
                <a:lnTo>
                  <a:pt x="55067" y="16074"/>
                </a:lnTo>
                <a:lnTo>
                  <a:pt x="58496" y="16074"/>
                </a:lnTo>
                <a:lnTo>
                  <a:pt x="58496" y="4906"/>
                </a:lnTo>
                <a:lnTo>
                  <a:pt x="55067" y="4906"/>
                </a:lnTo>
                <a:lnTo>
                  <a:pt x="550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53"/>
          <p:cNvSpPr/>
          <p:nvPr/>
        </p:nvSpPr>
        <p:spPr>
          <a:xfrm>
            <a:off x="1047567" y="2542874"/>
            <a:ext cx="1871872" cy="671412"/>
          </a:xfrm>
          <a:custGeom>
            <a:rect b="b" l="l" r="r" t="t"/>
            <a:pathLst>
              <a:path extrusionOk="0" h="20980" w="58496">
                <a:moveTo>
                  <a:pt x="0" y="1"/>
                </a:moveTo>
                <a:lnTo>
                  <a:pt x="0" y="20979"/>
                </a:lnTo>
                <a:lnTo>
                  <a:pt x="55067" y="20979"/>
                </a:lnTo>
                <a:lnTo>
                  <a:pt x="55067" y="16074"/>
                </a:lnTo>
                <a:lnTo>
                  <a:pt x="58496" y="16074"/>
                </a:lnTo>
                <a:lnTo>
                  <a:pt x="58496" y="4906"/>
                </a:lnTo>
                <a:lnTo>
                  <a:pt x="55067" y="4906"/>
                </a:lnTo>
                <a:lnTo>
                  <a:pt x="550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53"/>
          <p:cNvSpPr/>
          <p:nvPr/>
        </p:nvSpPr>
        <p:spPr>
          <a:xfrm>
            <a:off x="-200" y="2699869"/>
            <a:ext cx="9144000" cy="357436"/>
          </a:xfrm>
          <a:custGeom>
            <a:rect b="b" l="l" r="r" t="t"/>
            <a:pathLst>
              <a:path extrusionOk="0" h="11169" w="285750">
                <a:moveTo>
                  <a:pt x="0" y="0"/>
                </a:moveTo>
                <a:lnTo>
                  <a:pt x="0" y="11168"/>
                </a:lnTo>
                <a:lnTo>
                  <a:pt x="285750" y="11168"/>
                </a:lnTo>
                <a:lnTo>
                  <a:pt x="285750" y="0"/>
                </a:lnTo>
                <a:close/>
              </a:path>
            </a:pathLst>
          </a:custGeom>
          <a:solidFill>
            <a:srgbClr val="1B1464">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3"/>
          <p:cNvSpPr txBox="1"/>
          <p:nvPr/>
        </p:nvSpPr>
        <p:spPr>
          <a:xfrm flipH="1">
            <a:off x="2558842" y="1608600"/>
            <a:ext cx="2114700" cy="512100"/>
          </a:xfrm>
          <a:prstGeom prst="rect">
            <a:avLst/>
          </a:prstGeom>
          <a:noFill/>
          <a:ln>
            <a:noFill/>
          </a:ln>
        </p:spPr>
        <p:txBody>
          <a:bodyPr anchorCtr="0" anchor="b" bIns="0" lIns="91425" spcFirstLastPara="1" rIns="91425" wrap="square" tIns="0">
            <a:noAutofit/>
          </a:bodyPr>
          <a:lstStyle/>
          <a:p>
            <a:pPr indent="0" lvl="0" marL="0" rtl="0" algn="ctr">
              <a:lnSpc>
                <a:spcPct val="115000"/>
              </a:lnSpc>
              <a:spcBef>
                <a:spcPts val="0"/>
              </a:spcBef>
              <a:spcAft>
                <a:spcPts val="0"/>
              </a:spcAft>
              <a:buNone/>
            </a:pPr>
            <a:r>
              <a:rPr lang="en" sz="1350">
                <a:solidFill>
                  <a:schemeClr val="lt1"/>
                </a:solidFill>
                <a:highlight>
                  <a:schemeClr val="dk1"/>
                </a:highlight>
                <a:latin typeface="Roboto"/>
                <a:ea typeface="Roboto"/>
                <a:cs typeface="Roboto"/>
                <a:sym typeface="Roboto"/>
              </a:rPr>
              <a:t> buscamos al mínimo elemento de la lista y lo llevamos adelante</a:t>
            </a:r>
            <a:endParaRPr>
              <a:solidFill>
                <a:schemeClr val="lt1"/>
              </a:solidFill>
              <a:highlight>
                <a:schemeClr val="dk1"/>
              </a:highlight>
              <a:latin typeface="Anaheim"/>
              <a:ea typeface="Anaheim"/>
              <a:cs typeface="Anaheim"/>
              <a:sym typeface="Anaheim"/>
            </a:endParaRPr>
          </a:p>
        </p:txBody>
      </p:sp>
      <p:sp>
        <p:nvSpPr>
          <p:cNvPr id="721" name="Google Shape;721;p53"/>
          <p:cNvSpPr txBox="1"/>
          <p:nvPr/>
        </p:nvSpPr>
        <p:spPr>
          <a:xfrm flipH="1">
            <a:off x="800250" y="3564076"/>
            <a:ext cx="2114700" cy="508200"/>
          </a:xfrm>
          <a:prstGeom prst="rect">
            <a:avLst/>
          </a:prstGeom>
          <a:noFill/>
          <a:ln>
            <a:noFill/>
          </a:ln>
        </p:spPr>
        <p:txBody>
          <a:bodyPr anchorCtr="0" anchor="t" bIns="0" lIns="91425" spcFirstLastPara="1" rIns="91425" wrap="square" tIns="0">
            <a:noAutofit/>
          </a:bodyPr>
          <a:lstStyle/>
          <a:p>
            <a:pPr indent="0" lvl="0" marL="0" rtl="0" algn="ctr">
              <a:lnSpc>
                <a:spcPct val="115000"/>
              </a:lnSpc>
              <a:spcBef>
                <a:spcPts val="0"/>
              </a:spcBef>
              <a:spcAft>
                <a:spcPts val="0"/>
              </a:spcAft>
              <a:buNone/>
            </a:pPr>
            <a:r>
              <a:rPr lang="en">
                <a:solidFill>
                  <a:schemeClr val="lt1"/>
                </a:solidFill>
                <a:latin typeface="Anaheim"/>
                <a:ea typeface="Anaheim"/>
                <a:cs typeface="Anaheim"/>
                <a:sym typeface="Anaheim"/>
              </a:rPr>
              <a:t>TENEMOS UNA LISTA</a:t>
            </a:r>
            <a:endParaRPr>
              <a:solidFill>
                <a:schemeClr val="lt1"/>
              </a:solidFill>
              <a:latin typeface="Anaheim"/>
              <a:ea typeface="Anaheim"/>
              <a:cs typeface="Anaheim"/>
              <a:sym typeface="Anaheim"/>
            </a:endParaRPr>
          </a:p>
        </p:txBody>
      </p:sp>
      <p:sp>
        <p:nvSpPr>
          <p:cNvPr id="722" name="Google Shape;722;p53"/>
          <p:cNvSpPr txBox="1"/>
          <p:nvPr>
            <p:ph type="title"/>
          </p:nvPr>
        </p:nvSpPr>
        <p:spPr>
          <a:xfrm>
            <a:off x="720000" y="311775"/>
            <a:ext cx="7366800" cy="123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Pasos para el ordenamiento por selección</a:t>
            </a:r>
            <a:endParaRPr sz="2200"/>
          </a:p>
        </p:txBody>
      </p:sp>
      <p:sp>
        <p:nvSpPr>
          <p:cNvPr id="723" name="Google Shape;723;p53"/>
          <p:cNvSpPr txBox="1"/>
          <p:nvPr/>
        </p:nvSpPr>
        <p:spPr>
          <a:xfrm flipH="1">
            <a:off x="1150429" y="2667751"/>
            <a:ext cx="1560600" cy="35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Overpass Mono"/>
                <a:ea typeface="Overpass Mono"/>
                <a:cs typeface="Overpass Mono"/>
                <a:sym typeface="Overpass Mono"/>
              </a:rPr>
              <a:t>1991</a:t>
            </a:r>
            <a:endParaRPr b="1" sz="1600">
              <a:solidFill>
                <a:schemeClr val="lt1"/>
              </a:solidFill>
              <a:latin typeface="Overpass Mono"/>
              <a:ea typeface="Overpass Mono"/>
              <a:cs typeface="Overpass Mono"/>
              <a:sym typeface="Overpass Mono"/>
            </a:endParaRPr>
          </a:p>
        </p:txBody>
      </p:sp>
      <p:sp>
        <p:nvSpPr>
          <p:cNvPr id="724" name="Google Shape;724;p53"/>
          <p:cNvSpPr txBox="1"/>
          <p:nvPr/>
        </p:nvSpPr>
        <p:spPr>
          <a:xfrm flipH="1">
            <a:off x="2914942" y="2667751"/>
            <a:ext cx="1560600" cy="35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Overpass Mono"/>
                <a:ea typeface="Overpass Mono"/>
                <a:cs typeface="Overpass Mono"/>
                <a:sym typeface="Overpass Mono"/>
              </a:rPr>
              <a:t>2007</a:t>
            </a:r>
            <a:endParaRPr b="1" sz="1600">
              <a:solidFill>
                <a:schemeClr val="dk1"/>
              </a:solidFill>
              <a:latin typeface="Overpass Mono"/>
              <a:ea typeface="Overpass Mono"/>
              <a:cs typeface="Overpass Mono"/>
              <a:sym typeface="Overpass Mono"/>
            </a:endParaRPr>
          </a:p>
        </p:txBody>
      </p:sp>
      <p:sp>
        <p:nvSpPr>
          <p:cNvPr id="725" name="Google Shape;725;p53"/>
          <p:cNvSpPr txBox="1"/>
          <p:nvPr/>
        </p:nvSpPr>
        <p:spPr>
          <a:xfrm flipH="1">
            <a:off x="4676411" y="2667751"/>
            <a:ext cx="1560600" cy="35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Overpass Mono"/>
                <a:ea typeface="Overpass Mono"/>
                <a:cs typeface="Overpass Mono"/>
                <a:sym typeface="Overpass Mono"/>
              </a:rPr>
              <a:t>2008</a:t>
            </a:r>
            <a:endParaRPr b="1" sz="1600">
              <a:solidFill>
                <a:schemeClr val="lt1"/>
              </a:solidFill>
              <a:latin typeface="Overpass Mono"/>
              <a:ea typeface="Overpass Mono"/>
              <a:cs typeface="Overpass Mono"/>
              <a:sym typeface="Overpass Mono"/>
            </a:endParaRPr>
          </a:p>
        </p:txBody>
      </p:sp>
      <p:sp>
        <p:nvSpPr>
          <p:cNvPr id="726" name="Google Shape;726;p53"/>
          <p:cNvSpPr txBox="1"/>
          <p:nvPr/>
        </p:nvSpPr>
        <p:spPr>
          <a:xfrm flipH="1">
            <a:off x="6435275" y="2667751"/>
            <a:ext cx="1560600" cy="35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Overpass Mono"/>
                <a:ea typeface="Overpass Mono"/>
                <a:cs typeface="Overpass Mono"/>
                <a:sym typeface="Overpass Mono"/>
              </a:rPr>
              <a:t>2014</a:t>
            </a:r>
            <a:endParaRPr b="1" sz="1600">
              <a:solidFill>
                <a:schemeClr val="dk1"/>
              </a:solidFill>
              <a:latin typeface="Overpass Mono"/>
              <a:ea typeface="Overpass Mono"/>
              <a:cs typeface="Overpass Mono"/>
              <a:sym typeface="Overpass Mono"/>
            </a:endParaRPr>
          </a:p>
        </p:txBody>
      </p:sp>
      <p:cxnSp>
        <p:nvCxnSpPr>
          <p:cNvPr id="727" name="Google Shape;727;p53"/>
          <p:cNvCxnSpPr/>
          <p:nvPr/>
        </p:nvCxnSpPr>
        <p:spPr>
          <a:xfrm>
            <a:off x="3684900" y="2325775"/>
            <a:ext cx="0" cy="228900"/>
          </a:xfrm>
          <a:prstGeom prst="straightConnector1">
            <a:avLst/>
          </a:prstGeom>
          <a:noFill/>
          <a:ln cap="flat" cmpd="sng" w="28575">
            <a:solidFill>
              <a:schemeClr val="dk2"/>
            </a:solidFill>
            <a:prstDash val="solid"/>
            <a:round/>
            <a:headEnd len="med" w="med" type="oval"/>
            <a:tailEnd len="med" w="med" type="none"/>
          </a:ln>
        </p:spPr>
      </p:cxnSp>
      <p:cxnSp>
        <p:nvCxnSpPr>
          <p:cNvPr id="728" name="Google Shape;728;p53"/>
          <p:cNvCxnSpPr/>
          <p:nvPr/>
        </p:nvCxnSpPr>
        <p:spPr>
          <a:xfrm>
            <a:off x="7215125" y="2325775"/>
            <a:ext cx="0" cy="228900"/>
          </a:xfrm>
          <a:prstGeom prst="straightConnector1">
            <a:avLst/>
          </a:prstGeom>
          <a:noFill/>
          <a:ln cap="flat" cmpd="sng" w="28575">
            <a:solidFill>
              <a:schemeClr val="dk2"/>
            </a:solidFill>
            <a:prstDash val="solid"/>
            <a:round/>
            <a:headEnd len="med" w="med" type="oval"/>
            <a:tailEnd len="med" w="med" type="none"/>
          </a:ln>
        </p:spPr>
      </p:cxnSp>
      <p:cxnSp>
        <p:nvCxnSpPr>
          <p:cNvPr id="729" name="Google Shape;729;p53"/>
          <p:cNvCxnSpPr/>
          <p:nvPr/>
        </p:nvCxnSpPr>
        <p:spPr>
          <a:xfrm rot="10800000">
            <a:off x="1930733" y="3199975"/>
            <a:ext cx="0" cy="228900"/>
          </a:xfrm>
          <a:prstGeom prst="straightConnector1">
            <a:avLst/>
          </a:prstGeom>
          <a:noFill/>
          <a:ln cap="flat" cmpd="sng" w="28575">
            <a:solidFill>
              <a:schemeClr val="lt2"/>
            </a:solidFill>
            <a:prstDash val="solid"/>
            <a:round/>
            <a:headEnd len="med" w="med" type="oval"/>
            <a:tailEnd len="med" w="med" type="none"/>
          </a:ln>
        </p:spPr>
      </p:cxnSp>
      <p:cxnSp>
        <p:nvCxnSpPr>
          <p:cNvPr id="730" name="Google Shape;730;p53"/>
          <p:cNvCxnSpPr/>
          <p:nvPr/>
        </p:nvCxnSpPr>
        <p:spPr>
          <a:xfrm rot="10800000">
            <a:off x="5456708" y="3199975"/>
            <a:ext cx="0" cy="228900"/>
          </a:xfrm>
          <a:prstGeom prst="straightConnector1">
            <a:avLst/>
          </a:prstGeom>
          <a:noFill/>
          <a:ln cap="flat" cmpd="sng" w="28575">
            <a:solidFill>
              <a:schemeClr val="lt2"/>
            </a:solidFill>
            <a:prstDash val="solid"/>
            <a:round/>
            <a:headEnd len="med" w="med" type="oval"/>
            <a:tailEnd len="med" w="med" type="none"/>
          </a:ln>
        </p:spPr>
      </p:cxnSp>
      <p:pic>
        <p:nvPicPr>
          <p:cNvPr id="731" name="Google Shape;731;p53"/>
          <p:cNvPicPr preferRelativeResize="0"/>
          <p:nvPr/>
        </p:nvPicPr>
        <p:blipFill>
          <a:blip r:embed="rId3">
            <a:alphaModFix/>
          </a:blip>
          <a:stretch>
            <a:fillRect/>
          </a:stretch>
        </p:blipFill>
        <p:spPr>
          <a:xfrm>
            <a:off x="936449" y="2683675"/>
            <a:ext cx="1762150" cy="437282"/>
          </a:xfrm>
          <a:prstGeom prst="rect">
            <a:avLst/>
          </a:prstGeom>
          <a:noFill/>
          <a:ln>
            <a:noFill/>
          </a:ln>
        </p:spPr>
      </p:pic>
      <p:pic>
        <p:nvPicPr>
          <p:cNvPr id="732" name="Google Shape;732;p53"/>
          <p:cNvPicPr preferRelativeResize="0"/>
          <p:nvPr/>
        </p:nvPicPr>
        <p:blipFill>
          <a:blip r:embed="rId4">
            <a:alphaModFix/>
          </a:blip>
          <a:stretch>
            <a:fillRect/>
          </a:stretch>
        </p:blipFill>
        <p:spPr>
          <a:xfrm>
            <a:off x="2812638" y="2681062"/>
            <a:ext cx="1762150" cy="440537"/>
          </a:xfrm>
          <a:prstGeom prst="rect">
            <a:avLst/>
          </a:prstGeom>
          <a:noFill/>
          <a:ln>
            <a:noFill/>
          </a:ln>
        </p:spPr>
      </p:pic>
      <p:pic>
        <p:nvPicPr>
          <p:cNvPr id="733" name="Google Shape;733;p53"/>
          <p:cNvPicPr preferRelativeResize="0"/>
          <p:nvPr/>
        </p:nvPicPr>
        <p:blipFill>
          <a:blip r:embed="rId5">
            <a:alphaModFix/>
          </a:blip>
          <a:stretch>
            <a:fillRect/>
          </a:stretch>
        </p:blipFill>
        <p:spPr>
          <a:xfrm>
            <a:off x="4673538" y="2683676"/>
            <a:ext cx="1662978" cy="381099"/>
          </a:xfrm>
          <a:prstGeom prst="rect">
            <a:avLst/>
          </a:prstGeom>
          <a:noFill/>
          <a:ln>
            <a:noFill/>
          </a:ln>
        </p:spPr>
      </p:pic>
      <p:pic>
        <p:nvPicPr>
          <p:cNvPr id="734" name="Google Shape;734;p53"/>
          <p:cNvPicPr preferRelativeResize="0"/>
          <p:nvPr/>
        </p:nvPicPr>
        <p:blipFill>
          <a:blip r:embed="rId6">
            <a:alphaModFix/>
          </a:blip>
          <a:stretch>
            <a:fillRect/>
          </a:stretch>
        </p:blipFill>
        <p:spPr>
          <a:xfrm>
            <a:off x="6331415" y="2621100"/>
            <a:ext cx="1879085" cy="508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7"/>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ALGORITMOS DE BÚSQUEDA</a:t>
            </a:r>
            <a:endParaRPr/>
          </a:p>
        </p:txBody>
      </p:sp>
      <p:sp>
        <p:nvSpPr>
          <p:cNvPr id="345" name="Google Shape;345;p27"/>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54"/>
          <p:cNvSpPr txBox="1"/>
          <p:nvPr>
            <p:ph type="title"/>
          </p:nvPr>
        </p:nvSpPr>
        <p:spPr>
          <a:xfrm>
            <a:off x="179750" y="216300"/>
            <a:ext cx="4575900" cy="647400"/>
          </a:xfrm>
          <a:prstGeom prst="rect">
            <a:avLst/>
          </a:prstGeom>
          <a:solidFill>
            <a:schemeClr val="accent1"/>
          </a:solidFill>
        </p:spPr>
        <p:txBody>
          <a:bodyPr anchorCtr="0" anchor="t" bIns="91425" lIns="91425" spcFirstLastPara="1" rIns="91425" wrap="square" tIns="91425">
            <a:noAutofit/>
          </a:bodyPr>
          <a:lstStyle/>
          <a:p>
            <a:pPr indent="0" lvl="0" marL="0" rtl="0" algn="ctr">
              <a:spcBef>
                <a:spcPts val="0"/>
              </a:spcBef>
              <a:spcAft>
                <a:spcPts val="0"/>
              </a:spcAft>
              <a:buNone/>
            </a:pPr>
            <a:r>
              <a:rPr lang="en"/>
              <a:t>Código</a:t>
            </a:r>
            <a:endParaRPr/>
          </a:p>
        </p:txBody>
      </p:sp>
      <p:sp>
        <p:nvSpPr>
          <p:cNvPr id="740" name="Google Shape;740;p54"/>
          <p:cNvSpPr txBox="1"/>
          <p:nvPr>
            <p:ph idx="1" type="subTitle"/>
          </p:nvPr>
        </p:nvSpPr>
        <p:spPr>
          <a:xfrm>
            <a:off x="2773575" y="3109000"/>
            <a:ext cx="2226600" cy="84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It’s the closest planet to the Sun and the smallest in the Solar System</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741" name="Google Shape;741;p54"/>
          <p:cNvSpPr txBox="1"/>
          <p:nvPr>
            <p:ph idx="2" type="title"/>
          </p:nvPr>
        </p:nvSpPr>
        <p:spPr>
          <a:xfrm>
            <a:off x="2646050" y="2523698"/>
            <a:ext cx="2481300" cy="52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Mercury</a:t>
            </a:r>
            <a:endParaRPr/>
          </a:p>
        </p:txBody>
      </p:sp>
      <p:sp>
        <p:nvSpPr>
          <p:cNvPr id="742" name="Google Shape;742;p54"/>
          <p:cNvSpPr txBox="1"/>
          <p:nvPr>
            <p:ph idx="3" type="subTitle"/>
          </p:nvPr>
        </p:nvSpPr>
        <p:spPr>
          <a:xfrm>
            <a:off x="6070225" y="3109000"/>
            <a:ext cx="2226600" cy="84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Venus has a beautiful name and is the second planet from the Sun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743" name="Google Shape;743;p54"/>
          <p:cNvSpPr txBox="1"/>
          <p:nvPr>
            <p:ph idx="4" type="title"/>
          </p:nvPr>
        </p:nvSpPr>
        <p:spPr>
          <a:xfrm>
            <a:off x="5942650" y="2523676"/>
            <a:ext cx="2481300" cy="52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Venus</a:t>
            </a:r>
            <a:endParaRPr/>
          </a:p>
        </p:txBody>
      </p:sp>
      <p:grpSp>
        <p:nvGrpSpPr>
          <p:cNvPr id="744" name="Google Shape;744;p54"/>
          <p:cNvGrpSpPr/>
          <p:nvPr/>
        </p:nvGrpSpPr>
        <p:grpSpPr>
          <a:xfrm>
            <a:off x="1223348" y="4553184"/>
            <a:ext cx="1015032" cy="325196"/>
            <a:chOff x="1156673" y="4600809"/>
            <a:chExt cx="1015032" cy="325196"/>
          </a:xfrm>
        </p:grpSpPr>
        <p:sp>
          <p:nvSpPr>
            <p:cNvPr id="745" name="Google Shape;745;p54"/>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54"/>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54"/>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54"/>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54"/>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 name="Google Shape;750;p54"/>
          <p:cNvGrpSpPr/>
          <p:nvPr/>
        </p:nvGrpSpPr>
        <p:grpSpPr>
          <a:xfrm>
            <a:off x="6919921" y="1718967"/>
            <a:ext cx="526759" cy="584845"/>
            <a:chOff x="5415892" y="1465405"/>
            <a:chExt cx="526759" cy="584845"/>
          </a:xfrm>
        </p:grpSpPr>
        <p:sp>
          <p:nvSpPr>
            <p:cNvPr id="751" name="Google Shape;751;p54"/>
            <p:cNvSpPr/>
            <p:nvPr/>
          </p:nvSpPr>
          <p:spPr>
            <a:xfrm>
              <a:off x="5553530" y="1720587"/>
              <a:ext cx="389121" cy="278618"/>
            </a:xfrm>
            <a:custGeom>
              <a:rect b="b" l="l" r="r" t="t"/>
              <a:pathLst>
                <a:path extrusionOk="0" h="7085" w="9895">
                  <a:moveTo>
                    <a:pt x="5513" y="0"/>
                  </a:moveTo>
                  <a:cubicBezTo>
                    <a:pt x="4382" y="0"/>
                    <a:pt x="3382" y="750"/>
                    <a:pt x="3048" y="1810"/>
                  </a:cubicBezTo>
                  <a:lnTo>
                    <a:pt x="3001" y="1965"/>
                  </a:lnTo>
                  <a:lnTo>
                    <a:pt x="2846" y="1953"/>
                  </a:lnTo>
                  <a:cubicBezTo>
                    <a:pt x="2751" y="1941"/>
                    <a:pt x="2667" y="1941"/>
                    <a:pt x="2572" y="1941"/>
                  </a:cubicBezTo>
                  <a:cubicBezTo>
                    <a:pt x="1155" y="1941"/>
                    <a:pt x="0" y="3096"/>
                    <a:pt x="0" y="4513"/>
                  </a:cubicBezTo>
                  <a:cubicBezTo>
                    <a:pt x="0" y="5929"/>
                    <a:pt x="1155" y="7084"/>
                    <a:pt x="2572" y="7084"/>
                  </a:cubicBezTo>
                  <a:lnTo>
                    <a:pt x="7323" y="7084"/>
                  </a:lnTo>
                  <a:cubicBezTo>
                    <a:pt x="8740" y="7084"/>
                    <a:pt x="9895" y="5929"/>
                    <a:pt x="9895" y="4513"/>
                  </a:cubicBezTo>
                  <a:cubicBezTo>
                    <a:pt x="9895" y="3393"/>
                    <a:pt x="9180" y="2417"/>
                    <a:pt x="8132" y="2060"/>
                  </a:cubicBezTo>
                  <a:lnTo>
                    <a:pt x="8025" y="2036"/>
                  </a:lnTo>
                  <a:lnTo>
                    <a:pt x="8001" y="1929"/>
                  </a:lnTo>
                  <a:cubicBezTo>
                    <a:pt x="7716" y="798"/>
                    <a:pt x="6680" y="0"/>
                    <a:pt x="55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54"/>
            <p:cNvSpPr/>
            <p:nvPr/>
          </p:nvSpPr>
          <p:spPr>
            <a:xfrm>
              <a:off x="5415892" y="1465405"/>
              <a:ext cx="347436" cy="503360"/>
            </a:xfrm>
            <a:custGeom>
              <a:rect b="b" l="l" r="r" t="t"/>
              <a:pathLst>
                <a:path extrusionOk="0" h="12800" w="8835">
                  <a:moveTo>
                    <a:pt x="4417" y="977"/>
                  </a:moveTo>
                  <a:cubicBezTo>
                    <a:pt x="6548" y="977"/>
                    <a:pt x="7858" y="1679"/>
                    <a:pt x="7858" y="2060"/>
                  </a:cubicBezTo>
                  <a:cubicBezTo>
                    <a:pt x="7858" y="2441"/>
                    <a:pt x="6548" y="3143"/>
                    <a:pt x="4417" y="3143"/>
                  </a:cubicBezTo>
                  <a:cubicBezTo>
                    <a:pt x="2286" y="3143"/>
                    <a:pt x="976" y="2441"/>
                    <a:pt x="976" y="2060"/>
                  </a:cubicBezTo>
                  <a:cubicBezTo>
                    <a:pt x="976" y="1679"/>
                    <a:pt x="2286" y="977"/>
                    <a:pt x="4417" y="977"/>
                  </a:cubicBezTo>
                  <a:close/>
                  <a:moveTo>
                    <a:pt x="7644" y="4358"/>
                  </a:moveTo>
                  <a:cubicBezTo>
                    <a:pt x="7787" y="4477"/>
                    <a:pt x="7858" y="4584"/>
                    <a:pt x="7858" y="4679"/>
                  </a:cubicBezTo>
                  <a:cubicBezTo>
                    <a:pt x="7858" y="5060"/>
                    <a:pt x="6548" y="5763"/>
                    <a:pt x="4417" y="5763"/>
                  </a:cubicBezTo>
                  <a:cubicBezTo>
                    <a:pt x="2286" y="5763"/>
                    <a:pt x="976" y="5060"/>
                    <a:pt x="976" y="4679"/>
                  </a:cubicBezTo>
                  <a:cubicBezTo>
                    <a:pt x="976" y="4584"/>
                    <a:pt x="1048" y="4477"/>
                    <a:pt x="1203" y="4358"/>
                  </a:cubicBezTo>
                  <a:cubicBezTo>
                    <a:pt x="2060" y="4763"/>
                    <a:pt x="3262" y="4977"/>
                    <a:pt x="4417" y="4977"/>
                  </a:cubicBezTo>
                  <a:cubicBezTo>
                    <a:pt x="5572" y="4977"/>
                    <a:pt x="6775" y="4763"/>
                    <a:pt x="7644" y="4358"/>
                  </a:cubicBezTo>
                  <a:close/>
                  <a:moveTo>
                    <a:pt x="4417" y="0"/>
                  </a:moveTo>
                  <a:cubicBezTo>
                    <a:pt x="2274" y="0"/>
                    <a:pt x="0" y="726"/>
                    <a:pt x="0" y="2060"/>
                  </a:cubicBezTo>
                  <a:lnTo>
                    <a:pt x="0" y="3120"/>
                  </a:lnTo>
                  <a:lnTo>
                    <a:pt x="12" y="3143"/>
                  </a:lnTo>
                  <a:cubicBezTo>
                    <a:pt x="60" y="3382"/>
                    <a:pt x="191" y="3608"/>
                    <a:pt x="381" y="3810"/>
                  </a:cubicBezTo>
                  <a:cubicBezTo>
                    <a:pt x="143" y="4060"/>
                    <a:pt x="0" y="4346"/>
                    <a:pt x="0" y="4679"/>
                  </a:cubicBezTo>
                  <a:lnTo>
                    <a:pt x="0" y="5739"/>
                  </a:lnTo>
                  <a:lnTo>
                    <a:pt x="12" y="5763"/>
                  </a:lnTo>
                  <a:cubicBezTo>
                    <a:pt x="60" y="6001"/>
                    <a:pt x="191" y="6227"/>
                    <a:pt x="381" y="6430"/>
                  </a:cubicBezTo>
                  <a:cubicBezTo>
                    <a:pt x="143" y="6680"/>
                    <a:pt x="0" y="6965"/>
                    <a:pt x="0" y="7299"/>
                  </a:cubicBezTo>
                  <a:lnTo>
                    <a:pt x="0" y="8358"/>
                  </a:lnTo>
                  <a:lnTo>
                    <a:pt x="12" y="8382"/>
                  </a:lnTo>
                  <a:cubicBezTo>
                    <a:pt x="60" y="8620"/>
                    <a:pt x="191" y="8847"/>
                    <a:pt x="381" y="9049"/>
                  </a:cubicBezTo>
                  <a:cubicBezTo>
                    <a:pt x="143" y="9299"/>
                    <a:pt x="0" y="9585"/>
                    <a:pt x="0" y="9918"/>
                  </a:cubicBezTo>
                  <a:lnTo>
                    <a:pt x="0" y="10978"/>
                  </a:lnTo>
                  <a:lnTo>
                    <a:pt x="12" y="11002"/>
                  </a:lnTo>
                  <a:cubicBezTo>
                    <a:pt x="226" y="12037"/>
                    <a:pt x="1869" y="12657"/>
                    <a:pt x="3620" y="12799"/>
                  </a:cubicBezTo>
                  <a:cubicBezTo>
                    <a:pt x="3250" y="12299"/>
                    <a:pt x="3024" y="11668"/>
                    <a:pt x="3024" y="11002"/>
                  </a:cubicBezTo>
                  <a:cubicBezTo>
                    <a:pt x="3024" y="10966"/>
                    <a:pt x="3024" y="10930"/>
                    <a:pt x="3024" y="10894"/>
                  </a:cubicBezTo>
                  <a:cubicBezTo>
                    <a:pt x="1726" y="10680"/>
                    <a:pt x="976" y="10204"/>
                    <a:pt x="976" y="9918"/>
                  </a:cubicBezTo>
                  <a:cubicBezTo>
                    <a:pt x="976" y="9823"/>
                    <a:pt x="1048" y="9716"/>
                    <a:pt x="1203" y="9597"/>
                  </a:cubicBezTo>
                  <a:cubicBezTo>
                    <a:pt x="1750" y="9859"/>
                    <a:pt x="2429" y="10037"/>
                    <a:pt x="3155" y="10132"/>
                  </a:cubicBezTo>
                  <a:cubicBezTo>
                    <a:pt x="3369" y="9394"/>
                    <a:pt x="3870" y="8763"/>
                    <a:pt x="4512" y="8382"/>
                  </a:cubicBezTo>
                  <a:lnTo>
                    <a:pt x="4417" y="8382"/>
                  </a:lnTo>
                  <a:cubicBezTo>
                    <a:pt x="2286" y="8382"/>
                    <a:pt x="976" y="7680"/>
                    <a:pt x="976" y="7299"/>
                  </a:cubicBezTo>
                  <a:cubicBezTo>
                    <a:pt x="976" y="7203"/>
                    <a:pt x="1048" y="7096"/>
                    <a:pt x="1203" y="6977"/>
                  </a:cubicBezTo>
                  <a:cubicBezTo>
                    <a:pt x="2060" y="7382"/>
                    <a:pt x="3262" y="7596"/>
                    <a:pt x="4417" y="7596"/>
                  </a:cubicBezTo>
                  <a:cubicBezTo>
                    <a:pt x="5120" y="7596"/>
                    <a:pt x="5834" y="7513"/>
                    <a:pt x="6477" y="7370"/>
                  </a:cubicBezTo>
                  <a:cubicBezTo>
                    <a:pt x="6644" y="7120"/>
                    <a:pt x="6846" y="6906"/>
                    <a:pt x="7072" y="6715"/>
                  </a:cubicBezTo>
                  <a:cubicBezTo>
                    <a:pt x="7549" y="6322"/>
                    <a:pt x="8132" y="6084"/>
                    <a:pt x="8739" y="6025"/>
                  </a:cubicBezTo>
                  <a:cubicBezTo>
                    <a:pt x="8787" y="5941"/>
                    <a:pt x="8811" y="5858"/>
                    <a:pt x="8834" y="5763"/>
                  </a:cubicBezTo>
                  <a:lnTo>
                    <a:pt x="8834" y="4679"/>
                  </a:lnTo>
                  <a:cubicBezTo>
                    <a:pt x="8834" y="4346"/>
                    <a:pt x="8692" y="4060"/>
                    <a:pt x="8453" y="3810"/>
                  </a:cubicBezTo>
                  <a:cubicBezTo>
                    <a:pt x="8656" y="3608"/>
                    <a:pt x="8787" y="3382"/>
                    <a:pt x="8834" y="3143"/>
                  </a:cubicBezTo>
                  <a:lnTo>
                    <a:pt x="8834" y="2060"/>
                  </a:lnTo>
                  <a:cubicBezTo>
                    <a:pt x="8834" y="726"/>
                    <a:pt x="6560" y="0"/>
                    <a:pt x="44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54"/>
            <p:cNvSpPr/>
            <p:nvPr/>
          </p:nvSpPr>
          <p:spPr>
            <a:xfrm>
              <a:off x="5452858" y="1971128"/>
              <a:ext cx="126941" cy="79122"/>
            </a:xfrm>
            <a:custGeom>
              <a:rect b="b" l="l" r="r" t="t"/>
              <a:pathLst>
                <a:path extrusionOk="0" h="2012" w="3228">
                  <a:moveTo>
                    <a:pt x="427" y="1"/>
                  </a:moveTo>
                  <a:cubicBezTo>
                    <a:pt x="384" y="1"/>
                    <a:pt x="341" y="8"/>
                    <a:pt x="298" y="23"/>
                  </a:cubicBezTo>
                  <a:cubicBezTo>
                    <a:pt x="108" y="94"/>
                    <a:pt x="1" y="308"/>
                    <a:pt x="72" y="511"/>
                  </a:cubicBezTo>
                  <a:cubicBezTo>
                    <a:pt x="263" y="1070"/>
                    <a:pt x="667" y="1523"/>
                    <a:pt x="1203" y="1785"/>
                  </a:cubicBezTo>
                  <a:cubicBezTo>
                    <a:pt x="1513" y="1940"/>
                    <a:pt x="1846" y="2011"/>
                    <a:pt x="2179" y="2011"/>
                  </a:cubicBezTo>
                  <a:cubicBezTo>
                    <a:pt x="2429" y="2011"/>
                    <a:pt x="2680" y="1975"/>
                    <a:pt x="2918" y="1892"/>
                  </a:cubicBezTo>
                  <a:cubicBezTo>
                    <a:pt x="3120" y="1821"/>
                    <a:pt x="3227" y="1594"/>
                    <a:pt x="3156" y="1404"/>
                  </a:cubicBezTo>
                  <a:cubicBezTo>
                    <a:pt x="3099" y="1244"/>
                    <a:pt x="2954" y="1144"/>
                    <a:pt x="2795" y="1144"/>
                  </a:cubicBezTo>
                  <a:cubicBezTo>
                    <a:pt x="2753" y="1144"/>
                    <a:pt x="2710" y="1151"/>
                    <a:pt x="2668" y="1166"/>
                  </a:cubicBezTo>
                  <a:cubicBezTo>
                    <a:pt x="2511" y="1221"/>
                    <a:pt x="2349" y="1249"/>
                    <a:pt x="2186" y="1249"/>
                  </a:cubicBezTo>
                  <a:cubicBezTo>
                    <a:pt x="1964" y="1249"/>
                    <a:pt x="1743" y="1197"/>
                    <a:pt x="1537" y="1094"/>
                  </a:cubicBezTo>
                  <a:cubicBezTo>
                    <a:pt x="1191" y="928"/>
                    <a:pt x="917" y="630"/>
                    <a:pt x="786" y="261"/>
                  </a:cubicBezTo>
                  <a:cubicBezTo>
                    <a:pt x="739" y="101"/>
                    <a:pt x="588" y="1"/>
                    <a:pt x="4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54"/>
            <p:cNvSpPr/>
            <p:nvPr/>
          </p:nvSpPr>
          <p:spPr>
            <a:xfrm>
              <a:off x="5782481" y="1641425"/>
              <a:ext cx="103503" cy="103543"/>
            </a:xfrm>
            <a:custGeom>
              <a:rect b="b" l="l" r="r" t="t"/>
              <a:pathLst>
                <a:path extrusionOk="0" h="2633" w="2632">
                  <a:moveTo>
                    <a:pt x="394" y="1"/>
                  </a:moveTo>
                  <a:cubicBezTo>
                    <a:pt x="179" y="1"/>
                    <a:pt x="13" y="168"/>
                    <a:pt x="13" y="382"/>
                  </a:cubicBezTo>
                  <a:cubicBezTo>
                    <a:pt x="1" y="596"/>
                    <a:pt x="179" y="763"/>
                    <a:pt x="394" y="763"/>
                  </a:cubicBezTo>
                  <a:cubicBezTo>
                    <a:pt x="1203" y="775"/>
                    <a:pt x="1858" y="1442"/>
                    <a:pt x="1846" y="2251"/>
                  </a:cubicBezTo>
                  <a:cubicBezTo>
                    <a:pt x="1846" y="2466"/>
                    <a:pt x="2013" y="2632"/>
                    <a:pt x="2227" y="2632"/>
                  </a:cubicBezTo>
                  <a:cubicBezTo>
                    <a:pt x="2441" y="2632"/>
                    <a:pt x="2620" y="2466"/>
                    <a:pt x="2620" y="2263"/>
                  </a:cubicBezTo>
                  <a:cubicBezTo>
                    <a:pt x="2632" y="1025"/>
                    <a:pt x="1632" y="13"/>
                    <a:pt x="3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5" name="Google Shape;755;p54"/>
          <p:cNvGrpSpPr/>
          <p:nvPr/>
        </p:nvGrpSpPr>
        <p:grpSpPr>
          <a:xfrm>
            <a:off x="3665910" y="1717552"/>
            <a:ext cx="441580" cy="586260"/>
            <a:chOff x="4668125" y="1463989"/>
            <a:chExt cx="441580" cy="586260"/>
          </a:xfrm>
        </p:grpSpPr>
        <p:sp>
          <p:nvSpPr>
            <p:cNvPr id="756" name="Google Shape;756;p54"/>
            <p:cNvSpPr/>
            <p:nvPr/>
          </p:nvSpPr>
          <p:spPr>
            <a:xfrm>
              <a:off x="4668125" y="1463989"/>
              <a:ext cx="441580" cy="313735"/>
            </a:xfrm>
            <a:custGeom>
              <a:rect b="b" l="l" r="r" t="t"/>
              <a:pathLst>
                <a:path extrusionOk="0" h="7978" w="11229">
                  <a:moveTo>
                    <a:pt x="6263" y="0"/>
                  </a:moveTo>
                  <a:cubicBezTo>
                    <a:pt x="4870" y="0"/>
                    <a:pt x="3715" y="989"/>
                    <a:pt x="3442" y="2298"/>
                  </a:cubicBezTo>
                  <a:cubicBezTo>
                    <a:pt x="3263" y="2251"/>
                    <a:pt x="3061" y="2239"/>
                    <a:pt x="2870" y="2239"/>
                  </a:cubicBezTo>
                  <a:cubicBezTo>
                    <a:pt x="1287" y="2239"/>
                    <a:pt x="1" y="3525"/>
                    <a:pt x="1" y="5108"/>
                  </a:cubicBezTo>
                  <a:cubicBezTo>
                    <a:pt x="1" y="6692"/>
                    <a:pt x="1287" y="7978"/>
                    <a:pt x="2870" y="7978"/>
                  </a:cubicBezTo>
                  <a:lnTo>
                    <a:pt x="8347" y="7978"/>
                  </a:lnTo>
                  <a:cubicBezTo>
                    <a:pt x="9942" y="7978"/>
                    <a:pt x="11228" y="6692"/>
                    <a:pt x="11228" y="5108"/>
                  </a:cubicBezTo>
                  <a:cubicBezTo>
                    <a:pt x="11228" y="3775"/>
                    <a:pt x="10312" y="2656"/>
                    <a:pt x="9073" y="2334"/>
                  </a:cubicBezTo>
                  <a:cubicBezTo>
                    <a:pt x="8823" y="1001"/>
                    <a:pt x="7656" y="0"/>
                    <a:pt x="62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54"/>
            <p:cNvSpPr/>
            <p:nvPr/>
          </p:nvSpPr>
          <p:spPr>
            <a:xfrm>
              <a:off x="4718697" y="1899438"/>
              <a:ext cx="339965" cy="150811"/>
            </a:xfrm>
            <a:custGeom>
              <a:rect b="b" l="l" r="r" t="t"/>
              <a:pathLst>
                <a:path extrusionOk="0" h="3835" w="8645">
                  <a:moveTo>
                    <a:pt x="548" y="0"/>
                  </a:moveTo>
                  <a:cubicBezTo>
                    <a:pt x="251" y="0"/>
                    <a:pt x="1" y="238"/>
                    <a:pt x="1" y="548"/>
                  </a:cubicBezTo>
                  <a:lnTo>
                    <a:pt x="1" y="3286"/>
                  </a:lnTo>
                  <a:cubicBezTo>
                    <a:pt x="1" y="3584"/>
                    <a:pt x="251" y="3834"/>
                    <a:pt x="548" y="3834"/>
                  </a:cubicBezTo>
                  <a:lnTo>
                    <a:pt x="8097" y="3834"/>
                  </a:lnTo>
                  <a:cubicBezTo>
                    <a:pt x="8395" y="3834"/>
                    <a:pt x="8645" y="3584"/>
                    <a:pt x="8645" y="3286"/>
                  </a:cubicBezTo>
                  <a:lnTo>
                    <a:pt x="8645" y="548"/>
                  </a:lnTo>
                  <a:cubicBezTo>
                    <a:pt x="8645" y="238"/>
                    <a:pt x="8395" y="0"/>
                    <a:pt x="8097" y="0"/>
                  </a:cubicBezTo>
                  <a:cubicBezTo>
                    <a:pt x="7787" y="0"/>
                    <a:pt x="7537" y="238"/>
                    <a:pt x="7537" y="548"/>
                  </a:cubicBezTo>
                  <a:lnTo>
                    <a:pt x="7537" y="2727"/>
                  </a:lnTo>
                  <a:lnTo>
                    <a:pt x="1108" y="2727"/>
                  </a:lnTo>
                  <a:lnTo>
                    <a:pt x="1108" y="548"/>
                  </a:lnTo>
                  <a:cubicBezTo>
                    <a:pt x="1108" y="238"/>
                    <a:pt x="858" y="0"/>
                    <a:pt x="5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4"/>
            <p:cNvSpPr/>
            <p:nvPr/>
          </p:nvSpPr>
          <p:spPr>
            <a:xfrm>
              <a:off x="4803915" y="1791254"/>
              <a:ext cx="169530" cy="190608"/>
            </a:xfrm>
            <a:custGeom>
              <a:rect b="b" l="l" r="r" t="t"/>
              <a:pathLst>
                <a:path extrusionOk="0" h="4847" w="4311">
                  <a:moveTo>
                    <a:pt x="2156" y="1"/>
                  </a:moveTo>
                  <a:cubicBezTo>
                    <a:pt x="1846" y="1"/>
                    <a:pt x="1608" y="251"/>
                    <a:pt x="1608" y="561"/>
                  </a:cubicBezTo>
                  <a:lnTo>
                    <a:pt x="1608" y="2954"/>
                  </a:lnTo>
                  <a:lnTo>
                    <a:pt x="1001" y="2358"/>
                  </a:lnTo>
                  <a:cubicBezTo>
                    <a:pt x="894" y="2251"/>
                    <a:pt x="754" y="2198"/>
                    <a:pt x="614" y="2198"/>
                  </a:cubicBezTo>
                  <a:cubicBezTo>
                    <a:pt x="474" y="2198"/>
                    <a:pt x="334" y="2251"/>
                    <a:pt x="227" y="2358"/>
                  </a:cubicBezTo>
                  <a:cubicBezTo>
                    <a:pt x="1" y="2573"/>
                    <a:pt x="1" y="2918"/>
                    <a:pt x="227" y="3144"/>
                  </a:cubicBezTo>
                  <a:lnTo>
                    <a:pt x="1763" y="4680"/>
                  </a:lnTo>
                  <a:cubicBezTo>
                    <a:pt x="1870" y="4787"/>
                    <a:pt x="2013" y="4847"/>
                    <a:pt x="2156" y="4847"/>
                  </a:cubicBezTo>
                  <a:cubicBezTo>
                    <a:pt x="2298" y="4847"/>
                    <a:pt x="2441" y="4787"/>
                    <a:pt x="2548" y="4680"/>
                  </a:cubicBezTo>
                  <a:lnTo>
                    <a:pt x="4096" y="3144"/>
                  </a:lnTo>
                  <a:cubicBezTo>
                    <a:pt x="4311" y="2918"/>
                    <a:pt x="4311" y="2573"/>
                    <a:pt x="4096" y="2358"/>
                  </a:cubicBezTo>
                  <a:cubicBezTo>
                    <a:pt x="3983" y="2251"/>
                    <a:pt x="3840" y="2198"/>
                    <a:pt x="3699" y="2198"/>
                  </a:cubicBezTo>
                  <a:cubicBezTo>
                    <a:pt x="3558" y="2198"/>
                    <a:pt x="3418" y="2251"/>
                    <a:pt x="3310" y="2358"/>
                  </a:cubicBezTo>
                  <a:lnTo>
                    <a:pt x="2715" y="2954"/>
                  </a:lnTo>
                  <a:lnTo>
                    <a:pt x="2715" y="561"/>
                  </a:lnTo>
                  <a:cubicBezTo>
                    <a:pt x="2715" y="251"/>
                    <a:pt x="2465" y="1"/>
                    <a:pt x="21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59" name="Google Shape;759;p54"/>
          <p:cNvPicPr preferRelativeResize="0"/>
          <p:nvPr/>
        </p:nvPicPr>
        <p:blipFill>
          <a:blip r:embed="rId3">
            <a:alphaModFix/>
          </a:blip>
          <a:stretch>
            <a:fillRect/>
          </a:stretch>
        </p:blipFill>
        <p:spPr>
          <a:xfrm>
            <a:off x="1085400" y="699200"/>
            <a:ext cx="7211425" cy="3688723"/>
          </a:xfrm>
          <a:prstGeom prst="rect">
            <a:avLst/>
          </a:prstGeom>
          <a:noFill/>
          <a:ln>
            <a:noFill/>
          </a:ln>
        </p:spPr>
      </p:pic>
      <p:pic>
        <p:nvPicPr>
          <p:cNvPr id="760" name="Google Shape;760;p54"/>
          <p:cNvPicPr preferRelativeResize="0"/>
          <p:nvPr/>
        </p:nvPicPr>
        <p:blipFill>
          <a:blip r:embed="rId4">
            <a:alphaModFix/>
          </a:blip>
          <a:stretch>
            <a:fillRect/>
          </a:stretch>
        </p:blipFill>
        <p:spPr>
          <a:xfrm>
            <a:off x="4183225" y="4423350"/>
            <a:ext cx="4376018" cy="647400"/>
          </a:xfrm>
          <a:prstGeom prst="rect">
            <a:avLst/>
          </a:prstGeom>
          <a:noFill/>
          <a:ln>
            <a:noFill/>
          </a:ln>
        </p:spPr>
      </p:pic>
      <p:sp>
        <p:nvSpPr>
          <p:cNvPr id="761" name="Google Shape;761;p54"/>
          <p:cNvSpPr txBox="1"/>
          <p:nvPr>
            <p:ph type="title"/>
          </p:nvPr>
        </p:nvSpPr>
        <p:spPr>
          <a:xfrm>
            <a:off x="1463425" y="4338600"/>
            <a:ext cx="2719800" cy="524400"/>
          </a:xfrm>
          <a:prstGeom prst="rect">
            <a:avLst/>
          </a:prstGeom>
          <a:solidFill>
            <a:schemeClr val="accent1"/>
          </a:solidFill>
        </p:spPr>
        <p:txBody>
          <a:bodyPr anchorCtr="0" anchor="t" bIns="91425" lIns="91425" spcFirstLastPara="1" rIns="91425" wrap="square" tIns="91425">
            <a:noAutofit/>
          </a:bodyPr>
          <a:lstStyle/>
          <a:p>
            <a:pPr indent="0" lvl="0" marL="0" rtl="0" algn="ctr">
              <a:spcBef>
                <a:spcPts val="0"/>
              </a:spcBef>
              <a:spcAft>
                <a:spcPts val="0"/>
              </a:spcAft>
              <a:buNone/>
            </a:pPr>
            <a:r>
              <a:rPr lang="en"/>
              <a:t>Ejecución:</a:t>
            </a:r>
            <a:endParaRPr/>
          </a:p>
        </p:txBody>
      </p:sp>
      <p:sp>
        <p:nvSpPr>
          <p:cNvPr id="762" name="Google Shape;762;p54"/>
          <p:cNvSpPr txBox="1"/>
          <p:nvPr/>
        </p:nvSpPr>
        <p:spPr>
          <a:xfrm>
            <a:off x="4340775" y="1509038"/>
            <a:ext cx="1919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666666"/>
                </a:solidFill>
                <a:latin typeface="Anaheim"/>
                <a:ea typeface="Anaheim"/>
                <a:cs typeface="Anaheim"/>
                <a:sym typeface="Anaheim"/>
              </a:rPr>
              <a:t>#Ciclo for anidado</a:t>
            </a:r>
            <a:endParaRPr sz="1200">
              <a:solidFill>
                <a:srgbClr val="666666"/>
              </a:solidFill>
              <a:latin typeface="Anaheim"/>
              <a:ea typeface="Anaheim"/>
              <a:cs typeface="Anaheim"/>
              <a:sym typeface="Anaheim"/>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55"/>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Ordenamiento por método Shell</a:t>
            </a:r>
            <a:endParaRPr/>
          </a:p>
        </p:txBody>
      </p:sp>
      <p:sp>
        <p:nvSpPr>
          <p:cNvPr id="768" name="Google Shape;768;p55"/>
          <p:cNvSpPr txBox="1"/>
          <p:nvPr>
            <p:ph idx="4294967295" type="subTitle"/>
          </p:nvPr>
        </p:nvSpPr>
        <p:spPr>
          <a:xfrm flipH="1">
            <a:off x="870575" y="2926050"/>
            <a:ext cx="2435700" cy="442200"/>
          </a:xfrm>
          <a:prstGeom prst="rect">
            <a:avLst/>
          </a:prstGeom>
        </p:spPr>
        <p:txBody>
          <a:bodyPr anchorCtr="0" anchor="t" bIns="0" lIns="91425" spcFirstLastPara="1" rIns="91425" wrap="square" tIns="0">
            <a:noAutofit/>
          </a:bodyPr>
          <a:lstStyle/>
          <a:p>
            <a:pPr indent="0" lvl="0" marL="0" rtl="0" algn="r">
              <a:spcBef>
                <a:spcPts val="0"/>
              </a:spcBef>
              <a:spcAft>
                <a:spcPts val="1600"/>
              </a:spcAft>
              <a:buNone/>
            </a:pPr>
            <a:r>
              <a:rPr lang="en" sz="1600">
                <a:solidFill>
                  <a:schemeClr val="dk1"/>
                </a:solidFill>
              </a:rPr>
              <a:t>Saturn is composed of hydrogen and helium</a:t>
            </a:r>
            <a:endParaRPr sz="1600">
              <a:solidFill>
                <a:schemeClr val="dk1"/>
              </a:solidFill>
            </a:endParaRPr>
          </a:p>
        </p:txBody>
      </p:sp>
      <p:sp>
        <p:nvSpPr>
          <p:cNvPr id="769" name="Google Shape;769;p55"/>
          <p:cNvSpPr txBox="1"/>
          <p:nvPr>
            <p:ph idx="4294967295" type="ctrTitle"/>
          </p:nvPr>
        </p:nvSpPr>
        <p:spPr>
          <a:xfrm flipH="1">
            <a:off x="5329475" y="2158950"/>
            <a:ext cx="2501400" cy="3567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600">
                <a:solidFill>
                  <a:schemeClr val="dk2"/>
                </a:solidFill>
              </a:rPr>
              <a:t>Compara</a:t>
            </a:r>
            <a:endParaRPr sz="1600">
              <a:solidFill>
                <a:schemeClr val="dk2"/>
              </a:solidFill>
            </a:endParaRPr>
          </a:p>
        </p:txBody>
      </p:sp>
      <p:sp>
        <p:nvSpPr>
          <p:cNvPr id="770" name="Google Shape;770;p55"/>
          <p:cNvSpPr txBox="1"/>
          <p:nvPr>
            <p:ph idx="4294967295" type="subTitle"/>
          </p:nvPr>
        </p:nvSpPr>
        <p:spPr>
          <a:xfrm flipH="1">
            <a:off x="5329475" y="2406100"/>
            <a:ext cx="3804300" cy="777000"/>
          </a:xfrm>
          <a:prstGeom prst="rect">
            <a:avLst/>
          </a:prstGeom>
        </p:spPr>
        <p:txBody>
          <a:bodyPr anchorCtr="0" anchor="t" bIns="0" lIns="91425" spcFirstLastPara="1" rIns="91425" wrap="square" tIns="0">
            <a:noAutofit/>
          </a:bodyPr>
          <a:lstStyle/>
          <a:p>
            <a:pPr indent="0" lvl="0" marL="0" rtl="0" algn="l">
              <a:lnSpc>
                <a:spcPct val="90000"/>
              </a:lnSpc>
              <a:spcBef>
                <a:spcPts val="1000"/>
              </a:spcBef>
              <a:spcAft>
                <a:spcPts val="0"/>
              </a:spcAft>
              <a:buNone/>
            </a:pPr>
            <a:r>
              <a:rPr lang="en" sz="1300">
                <a:latin typeface="Calibri"/>
                <a:ea typeface="Calibri"/>
                <a:cs typeface="Calibri"/>
                <a:sym typeface="Calibri"/>
              </a:rPr>
              <a:t>todos los elementos de un arreglo, haciendo saltos entre ellos dependiendo la  longitud del arreglo.</a:t>
            </a:r>
            <a:endParaRPr sz="1300">
              <a:latin typeface="Calibri"/>
              <a:ea typeface="Calibri"/>
              <a:cs typeface="Calibri"/>
              <a:sym typeface="Calibri"/>
            </a:endParaRPr>
          </a:p>
          <a:p>
            <a:pPr indent="0" lvl="0" marL="0" rtl="0" algn="l">
              <a:lnSpc>
                <a:spcPct val="100000"/>
              </a:lnSpc>
              <a:spcBef>
                <a:spcPts val="0"/>
              </a:spcBef>
              <a:spcAft>
                <a:spcPts val="0"/>
              </a:spcAft>
              <a:buNone/>
            </a:pPr>
            <a:r>
              <a:t/>
            </a:r>
            <a:endParaRPr sz="1300">
              <a:latin typeface="Overpass Mono"/>
              <a:ea typeface="Overpass Mono"/>
              <a:cs typeface="Overpass Mono"/>
              <a:sym typeface="Overpass Mono"/>
            </a:endParaRPr>
          </a:p>
          <a:p>
            <a:pPr indent="0" lvl="0" marL="0" rtl="0" algn="l">
              <a:spcBef>
                <a:spcPts val="0"/>
              </a:spcBef>
              <a:spcAft>
                <a:spcPts val="0"/>
              </a:spcAft>
              <a:buNone/>
            </a:pPr>
            <a:r>
              <a:t/>
            </a:r>
            <a:endParaRPr sz="1400"/>
          </a:p>
          <a:p>
            <a:pPr indent="0" lvl="0" marL="0" rtl="0" algn="l">
              <a:spcBef>
                <a:spcPts val="1600"/>
              </a:spcBef>
              <a:spcAft>
                <a:spcPts val="1600"/>
              </a:spcAft>
              <a:buNone/>
            </a:pPr>
            <a:r>
              <a:t/>
            </a:r>
            <a:endParaRPr sz="1400"/>
          </a:p>
        </p:txBody>
      </p:sp>
      <p:sp>
        <p:nvSpPr>
          <p:cNvPr id="771" name="Google Shape;771;p55"/>
          <p:cNvSpPr txBox="1"/>
          <p:nvPr>
            <p:ph idx="4294967295" type="ctrTitle"/>
          </p:nvPr>
        </p:nvSpPr>
        <p:spPr>
          <a:xfrm flipH="1">
            <a:off x="5231375" y="1348951"/>
            <a:ext cx="26976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800">
                <a:solidFill>
                  <a:schemeClr val="dk2"/>
                </a:solidFill>
              </a:rPr>
              <a:t>Ordena</a:t>
            </a:r>
            <a:endParaRPr sz="1800">
              <a:solidFill>
                <a:schemeClr val="dk2"/>
              </a:solidFill>
            </a:endParaRPr>
          </a:p>
        </p:txBody>
      </p:sp>
      <p:sp>
        <p:nvSpPr>
          <p:cNvPr id="772" name="Google Shape;772;p55"/>
          <p:cNvSpPr txBox="1"/>
          <p:nvPr>
            <p:ph idx="4294967295" type="subTitle"/>
          </p:nvPr>
        </p:nvSpPr>
        <p:spPr>
          <a:xfrm flipH="1">
            <a:off x="5339475" y="1570575"/>
            <a:ext cx="2698800" cy="2742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400"/>
              <a:t>Valores de una lista</a:t>
            </a:r>
            <a:endParaRPr sz="2200">
              <a:solidFill>
                <a:schemeClr val="dk2"/>
              </a:solidFill>
              <a:latin typeface="Arial"/>
              <a:ea typeface="Arial"/>
              <a:cs typeface="Arial"/>
              <a:sym typeface="Arial"/>
            </a:endParaRPr>
          </a:p>
          <a:p>
            <a:pPr indent="0" lvl="0" marL="0" rtl="0" algn="l">
              <a:spcBef>
                <a:spcPts val="1600"/>
              </a:spcBef>
              <a:spcAft>
                <a:spcPts val="1600"/>
              </a:spcAft>
              <a:buNone/>
            </a:pPr>
            <a:r>
              <a:t/>
            </a:r>
            <a:endParaRPr sz="1400"/>
          </a:p>
        </p:txBody>
      </p:sp>
      <p:sp>
        <p:nvSpPr>
          <p:cNvPr id="773" name="Google Shape;773;p55"/>
          <p:cNvSpPr txBox="1"/>
          <p:nvPr>
            <p:ph idx="4294967295" type="ctrTitle"/>
          </p:nvPr>
        </p:nvSpPr>
        <p:spPr>
          <a:xfrm flipH="1">
            <a:off x="5339551" y="3097500"/>
            <a:ext cx="26988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500">
                <a:solidFill>
                  <a:schemeClr val="dk2"/>
                </a:solidFill>
              </a:rPr>
              <a:t>Ventajas</a:t>
            </a:r>
            <a:endParaRPr sz="1500">
              <a:solidFill>
                <a:schemeClr val="dk2"/>
              </a:solidFill>
            </a:endParaRPr>
          </a:p>
        </p:txBody>
      </p:sp>
      <p:sp>
        <p:nvSpPr>
          <p:cNvPr id="774" name="Google Shape;774;p55"/>
          <p:cNvSpPr txBox="1"/>
          <p:nvPr>
            <p:ph idx="4294967295" type="subTitle"/>
          </p:nvPr>
        </p:nvSpPr>
        <p:spPr>
          <a:xfrm flipH="1">
            <a:off x="5451175" y="3326775"/>
            <a:ext cx="3403200" cy="495600"/>
          </a:xfrm>
          <a:prstGeom prst="rect">
            <a:avLst/>
          </a:prstGeom>
        </p:spPr>
        <p:txBody>
          <a:bodyPr anchorCtr="0" anchor="t" bIns="0" lIns="91425" spcFirstLastPara="1" rIns="91425" wrap="square" tIns="0">
            <a:normAutofit/>
          </a:bodyPr>
          <a:lstStyle/>
          <a:p>
            <a:pPr indent="0" lvl="0" marL="0" rtl="0" algn="l">
              <a:spcBef>
                <a:spcPts val="0"/>
              </a:spcBef>
              <a:spcAft>
                <a:spcPts val="1600"/>
              </a:spcAft>
              <a:buNone/>
            </a:pPr>
            <a:r>
              <a:rPr lang="en" sz="1500">
                <a:highlight>
                  <a:schemeClr val="dk1"/>
                </a:highlight>
                <a:latin typeface="Calibri"/>
                <a:ea typeface="Calibri"/>
                <a:cs typeface="Calibri"/>
                <a:sym typeface="Calibri"/>
              </a:rPr>
              <a:t>Algoritmo muy simple, uno de los </a:t>
            </a:r>
            <a:r>
              <a:rPr lang="en" sz="1500">
                <a:highlight>
                  <a:schemeClr val="dk1"/>
                </a:highlight>
                <a:latin typeface="Calibri"/>
                <a:ea typeface="Calibri"/>
                <a:cs typeface="Calibri"/>
                <a:sym typeface="Calibri"/>
              </a:rPr>
              <a:t>más</a:t>
            </a:r>
            <a:r>
              <a:rPr lang="en" sz="1500">
                <a:highlight>
                  <a:schemeClr val="dk1"/>
                </a:highlight>
                <a:latin typeface="Calibri"/>
                <a:ea typeface="Calibri"/>
                <a:cs typeface="Calibri"/>
                <a:sym typeface="Calibri"/>
              </a:rPr>
              <a:t> </a:t>
            </a:r>
            <a:r>
              <a:rPr lang="en" sz="1500">
                <a:highlight>
                  <a:schemeClr val="dk1"/>
                </a:highlight>
                <a:latin typeface="Calibri"/>
                <a:ea typeface="Calibri"/>
                <a:cs typeface="Calibri"/>
                <a:sym typeface="Calibri"/>
              </a:rPr>
              <a:t>rápidos</a:t>
            </a:r>
            <a:r>
              <a:rPr lang="en" sz="1500">
                <a:highlight>
                  <a:schemeClr val="dk1"/>
                </a:highlight>
                <a:latin typeface="Calibri"/>
                <a:ea typeface="Calibri"/>
                <a:cs typeface="Calibri"/>
                <a:sym typeface="Calibri"/>
              </a:rPr>
              <a:t>, no requiere memoria adicional </a:t>
            </a:r>
            <a:r>
              <a:rPr lang="en" sz="1500">
                <a:highlight>
                  <a:schemeClr val="dk1"/>
                </a:highlight>
                <a:latin typeface="Calibri"/>
                <a:ea typeface="Calibri"/>
                <a:cs typeface="Calibri"/>
                <a:sym typeface="Calibri"/>
              </a:rPr>
              <a:t> </a:t>
            </a:r>
            <a:endParaRPr sz="1400">
              <a:highlight>
                <a:schemeClr val="dk1"/>
              </a:highlight>
            </a:endParaRPr>
          </a:p>
        </p:txBody>
      </p:sp>
      <p:sp>
        <p:nvSpPr>
          <p:cNvPr id="775" name="Google Shape;775;p55"/>
          <p:cNvSpPr txBox="1"/>
          <p:nvPr>
            <p:ph idx="4294967295" type="ctrTitle"/>
          </p:nvPr>
        </p:nvSpPr>
        <p:spPr>
          <a:xfrm flipH="1">
            <a:off x="5451175" y="3966051"/>
            <a:ext cx="26976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500">
                <a:solidFill>
                  <a:schemeClr val="dk2"/>
                </a:solidFill>
              </a:rPr>
              <a:t>Desventajas</a:t>
            </a:r>
            <a:endParaRPr sz="1500">
              <a:solidFill>
                <a:schemeClr val="dk2"/>
              </a:solidFill>
            </a:endParaRPr>
          </a:p>
        </p:txBody>
      </p:sp>
      <p:sp>
        <p:nvSpPr>
          <p:cNvPr id="776" name="Google Shape;776;p55"/>
          <p:cNvSpPr txBox="1"/>
          <p:nvPr>
            <p:ph idx="4294967295" type="subTitle"/>
          </p:nvPr>
        </p:nvSpPr>
        <p:spPr>
          <a:xfrm flipH="1">
            <a:off x="5339475" y="4238150"/>
            <a:ext cx="2698800" cy="3969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300">
                <a:highlight>
                  <a:schemeClr val="dk1"/>
                </a:highlight>
                <a:latin typeface="Arial"/>
                <a:ea typeface="Arial"/>
                <a:cs typeface="Arial"/>
                <a:sym typeface="Arial"/>
              </a:rPr>
              <a:t>Realiza numerosas comparaciones e intercambios</a:t>
            </a:r>
            <a:r>
              <a:rPr lang="en" sz="1400">
                <a:highlight>
                  <a:schemeClr val="dk1"/>
                </a:highlight>
                <a:latin typeface="Calibri"/>
                <a:ea typeface="Calibri"/>
                <a:cs typeface="Calibri"/>
                <a:sym typeface="Calibri"/>
              </a:rPr>
              <a:t>.</a:t>
            </a:r>
            <a:endParaRPr sz="200">
              <a:highlight>
                <a:schemeClr val="dk1"/>
              </a:highlight>
            </a:endParaRPr>
          </a:p>
          <a:p>
            <a:pPr indent="0" lvl="0" marL="0" rtl="0" algn="l">
              <a:spcBef>
                <a:spcPts val="1600"/>
              </a:spcBef>
              <a:spcAft>
                <a:spcPts val="1600"/>
              </a:spcAft>
              <a:buNone/>
            </a:pPr>
            <a:r>
              <a:t/>
            </a:r>
            <a:endParaRPr sz="1400"/>
          </a:p>
        </p:txBody>
      </p:sp>
      <p:sp>
        <p:nvSpPr>
          <p:cNvPr id="777" name="Google Shape;777;p55"/>
          <p:cNvSpPr/>
          <p:nvPr/>
        </p:nvSpPr>
        <p:spPr>
          <a:xfrm>
            <a:off x="0" y="2610900"/>
            <a:ext cx="1785055" cy="188756"/>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55"/>
          <p:cNvSpPr txBox="1"/>
          <p:nvPr>
            <p:ph idx="4294967295" type="ctrTitle"/>
          </p:nvPr>
        </p:nvSpPr>
        <p:spPr>
          <a:xfrm flipH="1">
            <a:off x="870550" y="2465100"/>
            <a:ext cx="2435700" cy="396900"/>
          </a:xfrm>
          <a:prstGeom prst="rect">
            <a:avLst/>
          </a:prstGeom>
        </p:spPr>
        <p:txBody>
          <a:bodyPr anchorCtr="0" anchor="ctr" bIns="0" lIns="91425" spcFirstLastPara="1" rIns="91425" wrap="square" tIns="0">
            <a:noAutofit/>
          </a:bodyPr>
          <a:lstStyle/>
          <a:p>
            <a:pPr indent="0" lvl="0" marL="0" rtl="0" algn="r">
              <a:spcBef>
                <a:spcPts val="0"/>
              </a:spcBef>
              <a:spcAft>
                <a:spcPts val="0"/>
              </a:spcAft>
              <a:buNone/>
            </a:pPr>
            <a:r>
              <a:rPr lang="en" sz="3000">
                <a:solidFill>
                  <a:schemeClr val="dk1"/>
                </a:solidFill>
              </a:rPr>
              <a:t>HTML5</a:t>
            </a:r>
            <a:endParaRPr sz="3000">
              <a:solidFill>
                <a:schemeClr val="dk1"/>
              </a:solidFill>
            </a:endParaRPr>
          </a:p>
        </p:txBody>
      </p:sp>
      <p:sp>
        <p:nvSpPr>
          <p:cNvPr id="779" name="Google Shape;779;p55"/>
          <p:cNvSpPr/>
          <p:nvPr/>
        </p:nvSpPr>
        <p:spPr>
          <a:xfrm flipH="1">
            <a:off x="1165475" y="3815600"/>
            <a:ext cx="2338825" cy="133867"/>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55"/>
          <p:cNvSpPr/>
          <p:nvPr/>
        </p:nvSpPr>
        <p:spPr>
          <a:xfrm flipH="1">
            <a:off x="5547" y="3815594"/>
            <a:ext cx="1159929" cy="133888"/>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55"/>
          <p:cNvSpPr/>
          <p:nvPr/>
        </p:nvSpPr>
        <p:spPr>
          <a:xfrm flipH="1">
            <a:off x="1198787" y="4037295"/>
            <a:ext cx="1710487" cy="133888"/>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55"/>
          <p:cNvSpPr/>
          <p:nvPr/>
        </p:nvSpPr>
        <p:spPr>
          <a:xfrm flipH="1">
            <a:off x="1198748" y="4037295"/>
            <a:ext cx="497168" cy="133888"/>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55"/>
          <p:cNvSpPr/>
          <p:nvPr/>
        </p:nvSpPr>
        <p:spPr>
          <a:xfrm flipH="1">
            <a:off x="5528" y="4037295"/>
            <a:ext cx="579973" cy="133888"/>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55"/>
          <p:cNvSpPr/>
          <p:nvPr/>
        </p:nvSpPr>
        <p:spPr>
          <a:xfrm flipH="1">
            <a:off x="933694" y="4037295"/>
            <a:ext cx="133888" cy="133888"/>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55"/>
          <p:cNvSpPr/>
          <p:nvPr/>
        </p:nvSpPr>
        <p:spPr>
          <a:xfrm flipH="1">
            <a:off x="720898" y="4037295"/>
            <a:ext cx="133888" cy="133888"/>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55"/>
          <p:cNvSpPr/>
          <p:nvPr/>
        </p:nvSpPr>
        <p:spPr>
          <a:xfrm flipH="1">
            <a:off x="5514" y="4258997"/>
            <a:ext cx="133872" cy="133888"/>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55"/>
          <p:cNvSpPr/>
          <p:nvPr/>
        </p:nvSpPr>
        <p:spPr>
          <a:xfrm flipH="1">
            <a:off x="246973" y="4258997"/>
            <a:ext cx="1367312" cy="133888"/>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8" name="Google Shape;788;p55"/>
          <p:cNvCxnSpPr/>
          <p:nvPr/>
        </p:nvCxnSpPr>
        <p:spPr>
          <a:xfrm flipH="1" rot="10800000">
            <a:off x="3351874" y="1570575"/>
            <a:ext cx="1879500" cy="13269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789" name="Google Shape;789;p55"/>
          <p:cNvCxnSpPr/>
          <p:nvPr/>
        </p:nvCxnSpPr>
        <p:spPr>
          <a:xfrm flipH="1" rot="10800000">
            <a:off x="3351874" y="2455275"/>
            <a:ext cx="1879500" cy="4422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790" name="Google Shape;790;p55"/>
          <p:cNvCxnSpPr/>
          <p:nvPr/>
        </p:nvCxnSpPr>
        <p:spPr>
          <a:xfrm>
            <a:off x="3351874" y="2897475"/>
            <a:ext cx="1879500" cy="4422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791" name="Google Shape;791;p55"/>
          <p:cNvCxnSpPr/>
          <p:nvPr/>
        </p:nvCxnSpPr>
        <p:spPr>
          <a:xfrm>
            <a:off x="3351874" y="2897513"/>
            <a:ext cx="1879500" cy="1326900"/>
          </a:xfrm>
          <a:prstGeom prst="bentConnector3">
            <a:avLst>
              <a:gd fmla="val 50000" name="adj1"/>
            </a:avLst>
          </a:prstGeom>
          <a:noFill/>
          <a:ln cap="flat" cmpd="sng" w="28575">
            <a:solidFill>
              <a:schemeClr val="lt1"/>
            </a:solidFill>
            <a:prstDash val="solid"/>
            <a:round/>
            <a:headEnd len="med" w="med" type="none"/>
            <a:tailEnd len="med" w="med" type="oval"/>
          </a:ln>
        </p:spPr>
      </p:cxnSp>
      <p:pic>
        <p:nvPicPr>
          <p:cNvPr id="792" name="Google Shape;792;p55"/>
          <p:cNvPicPr preferRelativeResize="0"/>
          <p:nvPr/>
        </p:nvPicPr>
        <p:blipFill>
          <a:blip r:embed="rId3">
            <a:alphaModFix/>
          </a:blip>
          <a:stretch>
            <a:fillRect/>
          </a:stretch>
        </p:blipFill>
        <p:spPr>
          <a:xfrm>
            <a:off x="139374" y="2316775"/>
            <a:ext cx="4072074" cy="777000"/>
          </a:xfrm>
          <a:prstGeom prst="rect">
            <a:avLst/>
          </a:prstGeom>
          <a:noFill/>
          <a:ln>
            <a:noFill/>
          </a:ln>
        </p:spPr>
      </p:pic>
      <p:sp>
        <p:nvSpPr>
          <p:cNvPr id="793" name="Google Shape;793;p55"/>
          <p:cNvSpPr/>
          <p:nvPr/>
        </p:nvSpPr>
        <p:spPr>
          <a:xfrm flipH="1">
            <a:off x="2302575" y="1889625"/>
            <a:ext cx="210900" cy="442200"/>
          </a:xfrm>
          <a:prstGeom prst="up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chemeClr val="lt1"/>
              </a:highlight>
            </a:endParaRPr>
          </a:p>
        </p:txBody>
      </p:sp>
      <p:sp>
        <p:nvSpPr>
          <p:cNvPr id="794" name="Google Shape;794;p55"/>
          <p:cNvSpPr/>
          <p:nvPr/>
        </p:nvSpPr>
        <p:spPr>
          <a:xfrm flipH="1" rot="-5400000">
            <a:off x="1297500" y="1080400"/>
            <a:ext cx="201900" cy="1707900"/>
          </a:xfrm>
          <a:prstGeom prst="up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chemeClr val="lt1"/>
              </a:highlight>
            </a:endParaRPr>
          </a:p>
        </p:txBody>
      </p:sp>
      <p:sp>
        <p:nvSpPr>
          <p:cNvPr id="795" name="Google Shape;795;p55"/>
          <p:cNvSpPr/>
          <p:nvPr/>
        </p:nvSpPr>
        <p:spPr>
          <a:xfrm flipH="1" rot="10800000">
            <a:off x="333600" y="1894575"/>
            <a:ext cx="210900" cy="517800"/>
          </a:xfrm>
          <a:prstGeom prst="up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chemeClr val="lt1"/>
              </a:high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56"/>
          <p:cNvSpPr txBox="1"/>
          <p:nvPr>
            <p:ph idx="1" type="body"/>
          </p:nvPr>
        </p:nvSpPr>
        <p:spPr>
          <a:xfrm>
            <a:off x="2495025" y="106475"/>
            <a:ext cx="4649700" cy="228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Calcular intervalo → n/2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Se clasifica cada grupo por separado</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200">
                <a:latin typeface="Times New Roman"/>
                <a:ea typeface="Times New Roman"/>
                <a:cs typeface="Times New Roman"/>
                <a:sym typeface="Times New Roman"/>
              </a:rPr>
              <a:t>Replicar método de inserción</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200">
                <a:latin typeface="Times New Roman"/>
                <a:ea typeface="Times New Roman"/>
                <a:cs typeface="Times New Roman"/>
                <a:sym typeface="Times New Roman"/>
              </a:rPr>
              <a:t>Actualizar intervalo, es decir (n/4)</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Concluye cuando se alcanza el tamaño de salto 1</a:t>
            </a:r>
            <a:endParaRPr/>
          </a:p>
          <a:p>
            <a:pPr indent="0" lvl="0" marL="0" rtl="0" algn="r">
              <a:spcBef>
                <a:spcPts val="0"/>
              </a:spcBef>
              <a:spcAft>
                <a:spcPts val="0"/>
              </a:spcAft>
              <a:buNone/>
            </a:pPr>
            <a:r>
              <a:t/>
            </a:r>
            <a:endParaRPr/>
          </a:p>
          <a:p>
            <a:pPr indent="0" lvl="0" marL="0" rtl="0" algn="r">
              <a:spcBef>
                <a:spcPts val="0"/>
              </a:spcBef>
              <a:spcAft>
                <a:spcPts val="0"/>
              </a:spcAft>
              <a:buNone/>
            </a:pPr>
            <a:r>
              <a:t/>
            </a:r>
            <a:endParaRPr/>
          </a:p>
        </p:txBody>
      </p:sp>
      <p:sp>
        <p:nvSpPr>
          <p:cNvPr id="801" name="Google Shape;801;p56"/>
          <p:cNvSpPr txBox="1"/>
          <p:nvPr>
            <p:ph type="title"/>
          </p:nvPr>
        </p:nvSpPr>
        <p:spPr>
          <a:xfrm>
            <a:off x="569488" y="417900"/>
            <a:ext cx="31242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Pasos</a:t>
            </a:r>
            <a:endParaRPr/>
          </a:p>
        </p:txBody>
      </p:sp>
      <p:sp>
        <p:nvSpPr>
          <p:cNvPr id="802" name="Google Shape;802;p56"/>
          <p:cNvSpPr/>
          <p:nvPr/>
        </p:nvSpPr>
        <p:spPr>
          <a:xfrm>
            <a:off x="594225" y="2125874"/>
            <a:ext cx="2840759" cy="877765"/>
          </a:xfrm>
          <a:custGeom>
            <a:rect b="b" l="l" r="r" t="t"/>
            <a:pathLst>
              <a:path extrusionOk="0" h="11736" w="89933">
                <a:moveTo>
                  <a:pt x="6073" y="0"/>
                </a:moveTo>
                <a:lnTo>
                  <a:pt x="0" y="11664"/>
                </a:lnTo>
                <a:lnTo>
                  <a:pt x="89933" y="11736"/>
                </a:lnTo>
                <a:lnTo>
                  <a:pt x="84101" y="73"/>
                </a:lnTo>
                <a:lnTo>
                  <a:pt x="6073" y="0"/>
                </a:ln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lt1"/>
                </a:solidFill>
                <a:latin typeface="Calibri"/>
                <a:ea typeface="Calibri"/>
                <a:cs typeface="Calibri"/>
                <a:sym typeface="Calibri"/>
              </a:rPr>
              <a:t>Intervalo = n/2 </a:t>
            </a:r>
            <a:endParaRPr b="1" sz="1800">
              <a:solidFill>
                <a:schemeClr val="lt1"/>
              </a:solidFill>
              <a:latin typeface="Calibri"/>
              <a:ea typeface="Calibri"/>
              <a:cs typeface="Calibri"/>
              <a:sym typeface="Calibri"/>
            </a:endParaRPr>
          </a:p>
          <a:p>
            <a:pPr indent="0" lvl="0" marL="0" rtl="0" algn="l">
              <a:lnSpc>
                <a:spcPct val="115000"/>
              </a:lnSpc>
              <a:spcBef>
                <a:spcPts val="0"/>
              </a:spcBef>
              <a:spcAft>
                <a:spcPts val="0"/>
              </a:spcAft>
              <a:buNone/>
            </a:pPr>
            <a:r>
              <a:t/>
            </a:r>
            <a:endParaRPr b="1" sz="1800">
              <a:solidFill>
                <a:schemeClr val="lt1"/>
              </a:solidFill>
              <a:latin typeface="Calibri"/>
              <a:ea typeface="Calibri"/>
              <a:cs typeface="Calibri"/>
              <a:sym typeface="Calibri"/>
            </a:endParaRPr>
          </a:p>
        </p:txBody>
      </p:sp>
      <p:sp>
        <p:nvSpPr>
          <p:cNvPr id="803" name="Google Shape;803;p56"/>
          <p:cNvSpPr/>
          <p:nvPr/>
        </p:nvSpPr>
        <p:spPr>
          <a:xfrm>
            <a:off x="1552364" y="3201501"/>
            <a:ext cx="206128" cy="54803"/>
          </a:xfrm>
          <a:custGeom>
            <a:rect b="b" l="l" r="r" t="t"/>
            <a:pathLst>
              <a:path extrusionOk="0" h="3037" w="11423">
                <a:moveTo>
                  <a:pt x="3928" y="1"/>
                </a:moveTo>
                <a:cubicBezTo>
                  <a:pt x="3519" y="1"/>
                  <a:pt x="3061" y="121"/>
                  <a:pt x="2916" y="266"/>
                </a:cubicBezTo>
                <a:lnTo>
                  <a:pt x="169" y="2748"/>
                </a:lnTo>
                <a:cubicBezTo>
                  <a:pt x="0" y="2916"/>
                  <a:pt x="217" y="3013"/>
                  <a:pt x="627" y="3013"/>
                </a:cubicBezTo>
                <a:lnTo>
                  <a:pt x="7808" y="3037"/>
                </a:lnTo>
                <a:cubicBezTo>
                  <a:pt x="8242" y="3037"/>
                  <a:pt x="8700" y="2916"/>
                  <a:pt x="8844" y="2772"/>
                </a:cubicBezTo>
                <a:lnTo>
                  <a:pt x="11278" y="266"/>
                </a:lnTo>
                <a:cubicBezTo>
                  <a:pt x="11423" y="121"/>
                  <a:pt x="11206" y="1"/>
                  <a:pt x="10796" y="1"/>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56"/>
          <p:cNvSpPr/>
          <p:nvPr/>
        </p:nvSpPr>
        <p:spPr>
          <a:xfrm>
            <a:off x="1735863" y="3201501"/>
            <a:ext cx="198315" cy="54803"/>
          </a:xfrm>
          <a:custGeom>
            <a:rect b="b" l="l" r="r" t="t"/>
            <a:pathLst>
              <a:path extrusionOk="0" h="3037" w="10990">
                <a:moveTo>
                  <a:pt x="3495" y="1"/>
                </a:moveTo>
                <a:cubicBezTo>
                  <a:pt x="3085" y="1"/>
                  <a:pt x="2651" y="121"/>
                  <a:pt x="2507" y="266"/>
                </a:cubicBezTo>
                <a:lnTo>
                  <a:pt x="121" y="2772"/>
                </a:lnTo>
                <a:cubicBezTo>
                  <a:pt x="1" y="2916"/>
                  <a:pt x="217" y="3037"/>
                  <a:pt x="651" y="3037"/>
                </a:cubicBezTo>
                <a:lnTo>
                  <a:pt x="7832" y="3037"/>
                </a:lnTo>
                <a:cubicBezTo>
                  <a:pt x="8242" y="3037"/>
                  <a:pt x="8676" y="2916"/>
                  <a:pt x="8796" y="2772"/>
                </a:cubicBezTo>
                <a:lnTo>
                  <a:pt x="10869" y="266"/>
                </a:lnTo>
                <a:cubicBezTo>
                  <a:pt x="10989" y="121"/>
                  <a:pt x="10772" y="1"/>
                  <a:pt x="10363" y="1"/>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56"/>
          <p:cNvSpPr/>
          <p:nvPr/>
        </p:nvSpPr>
        <p:spPr>
          <a:xfrm>
            <a:off x="1918930" y="3201501"/>
            <a:ext cx="191349" cy="54803"/>
          </a:xfrm>
          <a:custGeom>
            <a:rect b="b" l="l" r="r" t="t"/>
            <a:pathLst>
              <a:path extrusionOk="0" h="3037" w="10604">
                <a:moveTo>
                  <a:pt x="3085" y="1"/>
                </a:moveTo>
                <a:cubicBezTo>
                  <a:pt x="2675" y="1"/>
                  <a:pt x="2242" y="121"/>
                  <a:pt x="2121" y="266"/>
                </a:cubicBezTo>
                <a:lnTo>
                  <a:pt x="121" y="2772"/>
                </a:lnTo>
                <a:cubicBezTo>
                  <a:pt x="1" y="2916"/>
                  <a:pt x="242" y="3037"/>
                  <a:pt x="675" y="3037"/>
                </a:cubicBezTo>
                <a:lnTo>
                  <a:pt x="7856" y="3037"/>
                </a:lnTo>
                <a:cubicBezTo>
                  <a:pt x="8266" y="3037"/>
                  <a:pt x="8700" y="2916"/>
                  <a:pt x="8796" y="2772"/>
                </a:cubicBezTo>
                <a:lnTo>
                  <a:pt x="10507" y="290"/>
                </a:lnTo>
                <a:cubicBezTo>
                  <a:pt x="10604" y="121"/>
                  <a:pt x="10339" y="1"/>
                  <a:pt x="9953" y="1"/>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56"/>
          <p:cNvSpPr/>
          <p:nvPr/>
        </p:nvSpPr>
        <p:spPr>
          <a:xfrm>
            <a:off x="2285496" y="3201934"/>
            <a:ext cx="176570" cy="54803"/>
          </a:xfrm>
          <a:custGeom>
            <a:rect b="b" l="l" r="r" t="t"/>
            <a:pathLst>
              <a:path extrusionOk="0" h="3037" w="9785">
                <a:moveTo>
                  <a:pt x="2218" y="1"/>
                </a:moveTo>
                <a:cubicBezTo>
                  <a:pt x="1832" y="1"/>
                  <a:pt x="1423" y="121"/>
                  <a:pt x="1350" y="266"/>
                </a:cubicBezTo>
                <a:lnTo>
                  <a:pt x="73" y="2772"/>
                </a:lnTo>
                <a:cubicBezTo>
                  <a:pt x="1" y="2917"/>
                  <a:pt x="290" y="3037"/>
                  <a:pt x="700" y="3037"/>
                </a:cubicBezTo>
                <a:lnTo>
                  <a:pt x="7881" y="3037"/>
                </a:lnTo>
                <a:cubicBezTo>
                  <a:pt x="8315" y="3037"/>
                  <a:pt x="8700" y="2917"/>
                  <a:pt x="8748" y="2772"/>
                </a:cubicBezTo>
                <a:lnTo>
                  <a:pt x="9712" y="266"/>
                </a:lnTo>
                <a:cubicBezTo>
                  <a:pt x="9785" y="121"/>
                  <a:pt x="9495" y="1"/>
                  <a:pt x="9086" y="1"/>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56"/>
          <p:cNvSpPr/>
          <p:nvPr/>
        </p:nvSpPr>
        <p:spPr>
          <a:xfrm>
            <a:off x="2652946" y="3201934"/>
            <a:ext cx="161773" cy="55254"/>
          </a:xfrm>
          <a:custGeom>
            <a:rect b="b" l="l" r="r" t="t"/>
            <a:pathLst>
              <a:path extrusionOk="0" h="3062" w="8965">
                <a:moveTo>
                  <a:pt x="1374" y="1"/>
                </a:moveTo>
                <a:cubicBezTo>
                  <a:pt x="964" y="1"/>
                  <a:pt x="603" y="121"/>
                  <a:pt x="579" y="290"/>
                </a:cubicBezTo>
                <a:lnTo>
                  <a:pt x="25" y="2772"/>
                </a:lnTo>
                <a:cubicBezTo>
                  <a:pt x="0" y="2917"/>
                  <a:pt x="314" y="3037"/>
                  <a:pt x="723" y="3037"/>
                </a:cubicBezTo>
                <a:lnTo>
                  <a:pt x="7905" y="3061"/>
                </a:lnTo>
                <a:cubicBezTo>
                  <a:pt x="8338" y="3061"/>
                  <a:pt x="8676" y="2941"/>
                  <a:pt x="8700" y="2796"/>
                </a:cubicBezTo>
                <a:lnTo>
                  <a:pt x="8941" y="290"/>
                </a:lnTo>
                <a:cubicBezTo>
                  <a:pt x="8965" y="145"/>
                  <a:pt x="8627" y="25"/>
                  <a:pt x="8242" y="25"/>
                </a:cubicBezTo>
                <a:lnTo>
                  <a:pt x="1374" y="1"/>
                </a:ln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6"/>
          <p:cNvSpPr/>
          <p:nvPr/>
        </p:nvSpPr>
        <p:spPr>
          <a:xfrm>
            <a:off x="3015597" y="3202367"/>
            <a:ext cx="160474" cy="54821"/>
          </a:xfrm>
          <a:custGeom>
            <a:rect b="b" l="l" r="r" t="t"/>
            <a:pathLst>
              <a:path extrusionOk="0" h="3038" w="8893">
                <a:moveTo>
                  <a:pt x="724" y="1"/>
                </a:moveTo>
                <a:cubicBezTo>
                  <a:pt x="338" y="1"/>
                  <a:pt x="1" y="121"/>
                  <a:pt x="25" y="266"/>
                </a:cubicBezTo>
                <a:lnTo>
                  <a:pt x="194" y="2772"/>
                </a:lnTo>
                <a:cubicBezTo>
                  <a:pt x="218" y="2917"/>
                  <a:pt x="555" y="3037"/>
                  <a:pt x="989" y="3037"/>
                </a:cubicBezTo>
                <a:lnTo>
                  <a:pt x="8170" y="3037"/>
                </a:lnTo>
                <a:cubicBezTo>
                  <a:pt x="8580" y="3037"/>
                  <a:pt x="8893" y="2917"/>
                  <a:pt x="8869" y="2772"/>
                </a:cubicBezTo>
                <a:lnTo>
                  <a:pt x="8387" y="266"/>
                </a:lnTo>
                <a:cubicBezTo>
                  <a:pt x="8363" y="121"/>
                  <a:pt x="8001" y="1"/>
                  <a:pt x="7592" y="1"/>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56"/>
          <p:cNvSpPr/>
          <p:nvPr/>
        </p:nvSpPr>
        <p:spPr>
          <a:xfrm>
            <a:off x="3191716" y="3202367"/>
            <a:ext cx="167873" cy="55254"/>
          </a:xfrm>
          <a:custGeom>
            <a:rect b="b" l="l" r="r" t="t"/>
            <a:pathLst>
              <a:path extrusionOk="0" h="3062" w="9303">
                <a:moveTo>
                  <a:pt x="699" y="1"/>
                </a:moveTo>
                <a:cubicBezTo>
                  <a:pt x="290" y="1"/>
                  <a:pt x="0" y="121"/>
                  <a:pt x="25" y="266"/>
                </a:cubicBezTo>
                <a:lnTo>
                  <a:pt x="579" y="2772"/>
                </a:lnTo>
                <a:cubicBezTo>
                  <a:pt x="603" y="2917"/>
                  <a:pt x="964" y="3037"/>
                  <a:pt x="1398" y="3037"/>
                </a:cubicBezTo>
                <a:lnTo>
                  <a:pt x="8579" y="3061"/>
                </a:lnTo>
                <a:cubicBezTo>
                  <a:pt x="8989" y="3061"/>
                  <a:pt x="9302" y="2941"/>
                  <a:pt x="9254" y="2796"/>
                </a:cubicBezTo>
                <a:lnTo>
                  <a:pt x="8386" y="290"/>
                </a:lnTo>
                <a:cubicBezTo>
                  <a:pt x="8338" y="145"/>
                  <a:pt x="7977" y="25"/>
                  <a:pt x="7567" y="25"/>
                </a:cubicBezTo>
                <a:lnTo>
                  <a:pt x="699" y="1"/>
                </a:ln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56"/>
          <p:cNvSpPr/>
          <p:nvPr/>
        </p:nvSpPr>
        <p:spPr>
          <a:xfrm>
            <a:off x="3376082" y="3202800"/>
            <a:ext cx="175704" cy="54821"/>
          </a:xfrm>
          <a:custGeom>
            <a:rect b="b" l="l" r="r" t="t"/>
            <a:pathLst>
              <a:path extrusionOk="0" h="3038" w="9737">
                <a:moveTo>
                  <a:pt x="676" y="1"/>
                </a:moveTo>
                <a:cubicBezTo>
                  <a:pt x="290" y="1"/>
                  <a:pt x="1" y="121"/>
                  <a:pt x="49" y="266"/>
                </a:cubicBezTo>
                <a:lnTo>
                  <a:pt x="989" y="2772"/>
                </a:lnTo>
                <a:cubicBezTo>
                  <a:pt x="1037" y="2917"/>
                  <a:pt x="1423" y="3037"/>
                  <a:pt x="1832" y="3037"/>
                </a:cubicBezTo>
                <a:lnTo>
                  <a:pt x="9013" y="3037"/>
                </a:lnTo>
                <a:cubicBezTo>
                  <a:pt x="9447" y="3037"/>
                  <a:pt x="9736" y="2917"/>
                  <a:pt x="9664" y="2772"/>
                </a:cubicBezTo>
                <a:lnTo>
                  <a:pt x="8411" y="266"/>
                </a:lnTo>
                <a:cubicBezTo>
                  <a:pt x="8339" y="121"/>
                  <a:pt x="7953" y="1"/>
                  <a:pt x="7543" y="1"/>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56"/>
          <p:cNvSpPr/>
          <p:nvPr/>
        </p:nvSpPr>
        <p:spPr>
          <a:xfrm>
            <a:off x="3551768" y="3202800"/>
            <a:ext cx="183085" cy="54821"/>
          </a:xfrm>
          <a:custGeom>
            <a:rect b="b" l="l" r="r" t="t"/>
            <a:pathLst>
              <a:path extrusionOk="0" h="3038" w="10146">
                <a:moveTo>
                  <a:pt x="675" y="1"/>
                </a:moveTo>
                <a:cubicBezTo>
                  <a:pt x="265" y="1"/>
                  <a:pt x="0" y="121"/>
                  <a:pt x="97" y="266"/>
                </a:cubicBezTo>
                <a:lnTo>
                  <a:pt x="1374" y="2772"/>
                </a:lnTo>
                <a:cubicBezTo>
                  <a:pt x="1446" y="2917"/>
                  <a:pt x="1856" y="3037"/>
                  <a:pt x="2290" y="3037"/>
                </a:cubicBezTo>
                <a:lnTo>
                  <a:pt x="9471" y="3037"/>
                </a:lnTo>
                <a:cubicBezTo>
                  <a:pt x="9880" y="3037"/>
                  <a:pt x="10145" y="2917"/>
                  <a:pt x="10049" y="2772"/>
                </a:cubicBezTo>
                <a:lnTo>
                  <a:pt x="8459" y="266"/>
                </a:lnTo>
                <a:cubicBezTo>
                  <a:pt x="8362" y="121"/>
                  <a:pt x="7953" y="1"/>
                  <a:pt x="7543" y="1"/>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56"/>
          <p:cNvSpPr/>
          <p:nvPr/>
        </p:nvSpPr>
        <p:spPr>
          <a:xfrm>
            <a:off x="3727869" y="3202800"/>
            <a:ext cx="190483" cy="55254"/>
          </a:xfrm>
          <a:custGeom>
            <a:rect b="b" l="l" r="r" t="t"/>
            <a:pathLst>
              <a:path extrusionOk="0" h="3062" w="10556">
                <a:moveTo>
                  <a:pt x="652" y="1"/>
                </a:moveTo>
                <a:cubicBezTo>
                  <a:pt x="242" y="1"/>
                  <a:pt x="1" y="121"/>
                  <a:pt x="97" y="266"/>
                </a:cubicBezTo>
                <a:lnTo>
                  <a:pt x="1760" y="2772"/>
                </a:lnTo>
                <a:cubicBezTo>
                  <a:pt x="1856" y="2917"/>
                  <a:pt x="2266" y="3037"/>
                  <a:pt x="2700" y="3037"/>
                </a:cubicBezTo>
                <a:lnTo>
                  <a:pt x="9881" y="3061"/>
                </a:lnTo>
                <a:cubicBezTo>
                  <a:pt x="10291" y="3061"/>
                  <a:pt x="10556" y="2941"/>
                  <a:pt x="10435" y="2796"/>
                </a:cubicBezTo>
                <a:lnTo>
                  <a:pt x="8459" y="290"/>
                </a:lnTo>
                <a:cubicBezTo>
                  <a:pt x="8339" y="145"/>
                  <a:pt x="7929" y="25"/>
                  <a:pt x="7519" y="25"/>
                </a:cubicBezTo>
                <a:lnTo>
                  <a:pt x="652" y="1"/>
                </a:ln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56"/>
          <p:cNvSpPr/>
          <p:nvPr/>
        </p:nvSpPr>
        <p:spPr>
          <a:xfrm>
            <a:off x="3903555" y="3203251"/>
            <a:ext cx="197863" cy="54803"/>
          </a:xfrm>
          <a:custGeom>
            <a:rect b="b" l="l" r="r" t="t"/>
            <a:pathLst>
              <a:path extrusionOk="0" h="3037" w="10965">
                <a:moveTo>
                  <a:pt x="651" y="0"/>
                </a:moveTo>
                <a:cubicBezTo>
                  <a:pt x="241" y="0"/>
                  <a:pt x="0" y="120"/>
                  <a:pt x="121" y="265"/>
                </a:cubicBezTo>
                <a:lnTo>
                  <a:pt x="2145" y="2771"/>
                </a:lnTo>
                <a:cubicBezTo>
                  <a:pt x="2266" y="2916"/>
                  <a:pt x="2723" y="3036"/>
                  <a:pt x="3133" y="3036"/>
                </a:cubicBezTo>
                <a:lnTo>
                  <a:pt x="10314" y="3036"/>
                </a:lnTo>
                <a:cubicBezTo>
                  <a:pt x="10748" y="3036"/>
                  <a:pt x="10965" y="2916"/>
                  <a:pt x="10820" y="2771"/>
                </a:cubicBezTo>
                <a:lnTo>
                  <a:pt x="8483" y="265"/>
                </a:lnTo>
                <a:cubicBezTo>
                  <a:pt x="8362" y="120"/>
                  <a:pt x="7928" y="0"/>
                  <a:pt x="7519" y="0"/>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56"/>
          <p:cNvSpPr/>
          <p:nvPr/>
        </p:nvSpPr>
        <p:spPr>
          <a:xfrm>
            <a:off x="4079656" y="3203251"/>
            <a:ext cx="205262" cy="54803"/>
          </a:xfrm>
          <a:custGeom>
            <a:rect b="b" l="l" r="r" t="t"/>
            <a:pathLst>
              <a:path extrusionOk="0" h="3037" w="11375">
                <a:moveTo>
                  <a:pt x="627" y="0"/>
                </a:moveTo>
                <a:cubicBezTo>
                  <a:pt x="218" y="0"/>
                  <a:pt x="1" y="120"/>
                  <a:pt x="145" y="265"/>
                </a:cubicBezTo>
                <a:lnTo>
                  <a:pt x="2531" y="2771"/>
                </a:lnTo>
                <a:cubicBezTo>
                  <a:pt x="2676" y="2916"/>
                  <a:pt x="3134" y="3036"/>
                  <a:pt x="3543" y="3036"/>
                </a:cubicBezTo>
                <a:lnTo>
                  <a:pt x="10724" y="3036"/>
                </a:lnTo>
                <a:cubicBezTo>
                  <a:pt x="11158" y="3036"/>
                  <a:pt x="11375" y="2916"/>
                  <a:pt x="11206" y="2771"/>
                </a:cubicBezTo>
                <a:lnTo>
                  <a:pt x="8507" y="265"/>
                </a:lnTo>
                <a:cubicBezTo>
                  <a:pt x="8339" y="120"/>
                  <a:pt x="7881" y="0"/>
                  <a:pt x="7495" y="0"/>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56"/>
          <p:cNvSpPr/>
          <p:nvPr/>
        </p:nvSpPr>
        <p:spPr>
          <a:xfrm>
            <a:off x="2332467" y="3264550"/>
            <a:ext cx="181352" cy="54821"/>
          </a:xfrm>
          <a:custGeom>
            <a:rect b="b" l="l" r="r" t="t"/>
            <a:pathLst>
              <a:path extrusionOk="0" h="3038" w="10050">
                <a:moveTo>
                  <a:pt x="2097" y="1"/>
                </a:moveTo>
                <a:cubicBezTo>
                  <a:pt x="1663" y="1"/>
                  <a:pt x="1278" y="121"/>
                  <a:pt x="1205" y="266"/>
                </a:cubicBezTo>
                <a:lnTo>
                  <a:pt x="73" y="2772"/>
                </a:lnTo>
                <a:cubicBezTo>
                  <a:pt x="0" y="2917"/>
                  <a:pt x="314" y="3037"/>
                  <a:pt x="748" y="3037"/>
                </a:cubicBezTo>
                <a:lnTo>
                  <a:pt x="8290" y="3037"/>
                </a:lnTo>
                <a:cubicBezTo>
                  <a:pt x="8748" y="3037"/>
                  <a:pt x="9134" y="2917"/>
                  <a:pt x="9182" y="2772"/>
                </a:cubicBezTo>
                <a:lnTo>
                  <a:pt x="10001" y="266"/>
                </a:lnTo>
                <a:cubicBezTo>
                  <a:pt x="10049" y="121"/>
                  <a:pt x="9736" y="1"/>
                  <a:pt x="9326" y="1"/>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56"/>
          <p:cNvSpPr/>
          <p:nvPr/>
        </p:nvSpPr>
        <p:spPr>
          <a:xfrm>
            <a:off x="2909943" y="3264983"/>
            <a:ext cx="164823" cy="54821"/>
          </a:xfrm>
          <a:custGeom>
            <a:rect b="b" l="l" r="r" t="t"/>
            <a:pathLst>
              <a:path extrusionOk="0" h="3038" w="9134">
                <a:moveTo>
                  <a:pt x="795" y="1"/>
                </a:moveTo>
                <a:cubicBezTo>
                  <a:pt x="386" y="1"/>
                  <a:pt x="48" y="121"/>
                  <a:pt x="24" y="266"/>
                </a:cubicBezTo>
                <a:lnTo>
                  <a:pt x="0" y="2772"/>
                </a:lnTo>
                <a:cubicBezTo>
                  <a:pt x="0" y="2917"/>
                  <a:pt x="362" y="3037"/>
                  <a:pt x="795" y="3037"/>
                </a:cubicBezTo>
                <a:lnTo>
                  <a:pt x="8338" y="3037"/>
                </a:lnTo>
                <a:cubicBezTo>
                  <a:pt x="8772" y="3037"/>
                  <a:pt x="9133" y="2917"/>
                  <a:pt x="9109" y="2772"/>
                </a:cubicBezTo>
                <a:lnTo>
                  <a:pt x="8820" y="266"/>
                </a:lnTo>
                <a:cubicBezTo>
                  <a:pt x="8820" y="121"/>
                  <a:pt x="8458" y="1"/>
                  <a:pt x="8025" y="1"/>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56"/>
          <p:cNvSpPr/>
          <p:nvPr/>
        </p:nvSpPr>
        <p:spPr>
          <a:xfrm>
            <a:off x="3095608" y="3264983"/>
            <a:ext cx="171355" cy="55254"/>
          </a:xfrm>
          <a:custGeom>
            <a:rect b="b" l="l" r="r" t="t"/>
            <a:pathLst>
              <a:path extrusionOk="0" h="3062" w="9496">
                <a:moveTo>
                  <a:pt x="748" y="1"/>
                </a:moveTo>
                <a:cubicBezTo>
                  <a:pt x="338" y="1"/>
                  <a:pt x="1" y="121"/>
                  <a:pt x="25" y="266"/>
                </a:cubicBezTo>
                <a:lnTo>
                  <a:pt x="362" y="2772"/>
                </a:lnTo>
                <a:cubicBezTo>
                  <a:pt x="362" y="2917"/>
                  <a:pt x="748" y="3037"/>
                  <a:pt x="1182" y="3037"/>
                </a:cubicBezTo>
                <a:lnTo>
                  <a:pt x="8724" y="3061"/>
                </a:lnTo>
                <a:cubicBezTo>
                  <a:pt x="9182" y="3061"/>
                  <a:pt x="9495" y="2941"/>
                  <a:pt x="9471" y="2796"/>
                </a:cubicBezTo>
                <a:lnTo>
                  <a:pt x="8821" y="290"/>
                </a:lnTo>
                <a:cubicBezTo>
                  <a:pt x="8772" y="145"/>
                  <a:pt x="8411" y="25"/>
                  <a:pt x="7977" y="25"/>
                </a:cubicBezTo>
                <a:lnTo>
                  <a:pt x="748" y="1"/>
                </a:ln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56"/>
          <p:cNvSpPr/>
          <p:nvPr/>
        </p:nvSpPr>
        <p:spPr>
          <a:xfrm>
            <a:off x="3289556" y="3265416"/>
            <a:ext cx="179169" cy="54821"/>
          </a:xfrm>
          <a:custGeom>
            <a:rect b="b" l="l" r="r" t="t"/>
            <a:pathLst>
              <a:path extrusionOk="0" h="3038" w="9929">
                <a:moveTo>
                  <a:pt x="747" y="1"/>
                </a:moveTo>
                <a:cubicBezTo>
                  <a:pt x="314" y="1"/>
                  <a:pt x="0" y="121"/>
                  <a:pt x="49" y="266"/>
                </a:cubicBezTo>
                <a:lnTo>
                  <a:pt x="747" y="2772"/>
                </a:lnTo>
                <a:cubicBezTo>
                  <a:pt x="796" y="2917"/>
                  <a:pt x="1181" y="3037"/>
                  <a:pt x="1639" y="3037"/>
                </a:cubicBezTo>
                <a:lnTo>
                  <a:pt x="9182" y="3037"/>
                </a:lnTo>
                <a:cubicBezTo>
                  <a:pt x="9615" y="3037"/>
                  <a:pt x="9929" y="2917"/>
                  <a:pt x="9856" y="2772"/>
                </a:cubicBezTo>
                <a:lnTo>
                  <a:pt x="8844" y="266"/>
                </a:lnTo>
                <a:cubicBezTo>
                  <a:pt x="8772" y="121"/>
                  <a:pt x="8386" y="1"/>
                  <a:pt x="7953" y="1"/>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56"/>
          <p:cNvSpPr/>
          <p:nvPr/>
        </p:nvSpPr>
        <p:spPr>
          <a:xfrm>
            <a:off x="3474806" y="3265416"/>
            <a:ext cx="186116" cy="54821"/>
          </a:xfrm>
          <a:custGeom>
            <a:rect b="b" l="l" r="r" t="t"/>
            <a:pathLst>
              <a:path extrusionOk="0" h="3038" w="10314">
                <a:moveTo>
                  <a:pt x="699" y="1"/>
                </a:moveTo>
                <a:cubicBezTo>
                  <a:pt x="289" y="1"/>
                  <a:pt x="0" y="121"/>
                  <a:pt x="48" y="266"/>
                </a:cubicBezTo>
                <a:lnTo>
                  <a:pt x="1133" y="2772"/>
                </a:lnTo>
                <a:cubicBezTo>
                  <a:pt x="1205" y="2917"/>
                  <a:pt x="1615" y="3037"/>
                  <a:pt x="2048" y="3037"/>
                </a:cubicBezTo>
                <a:lnTo>
                  <a:pt x="9591" y="3037"/>
                </a:lnTo>
                <a:cubicBezTo>
                  <a:pt x="10025" y="3037"/>
                  <a:pt x="10314" y="2917"/>
                  <a:pt x="10242" y="2772"/>
                </a:cubicBezTo>
                <a:lnTo>
                  <a:pt x="8844" y="266"/>
                </a:lnTo>
                <a:cubicBezTo>
                  <a:pt x="8772" y="121"/>
                  <a:pt x="8362" y="1"/>
                  <a:pt x="7928" y="1"/>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56"/>
          <p:cNvSpPr/>
          <p:nvPr/>
        </p:nvSpPr>
        <p:spPr>
          <a:xfrm>
            <a:off x="3659605" y="3265416"/>
            <a:ext cx="193966" cy="55254"/>
          </a:xfrm>
          <a:custGeom>
            <a:rect b="b" l="l" r="r" t="t"/>
            <a:pathLst>
              <a:path extrusionOk="0" h="3062" w="10749">
                <a:moveTo>
                  <a:pt x="699" y="1"/>
                </a:moveTo>
                <a:cubicBezTo>
                  <a:pt x="290" y="1"/>
                  <a:pt x="1" y="121"/>
                  <a:pt x="97" y="266"/>
                </a:cubicBezTo>
                <a:lnTo>
                  <a:pt x="1543" y="2772"/>
                </a:lnTo>
                <a:cubicBezTo>
                  <a:pt x="1615" y="2941"/>
                  <a:pt x="2049" y="3037"/>
                  <a:pt x="2483" y="3037"/>
                </a:cubicBezTo>
                <a:lnTo>
                  <a:pt x="10025" y="3061"/>
                </a:lnTo>
                <a:cubicBezTo>
                  <a:pt x="10483" y="3061"/>
                  <a:pt x="10748" y="2941"/>
                  <a:pt x="10652" y="2796"/>
                </a:cubicBezTo>
                <a:lnTo>
                  <a:pt x="8893" y="290"/>
                </a:lnTo>
                <a:cubicBezTo>
                  <a:pt x="8796" y="146"/>
                  <a:pt x="8362" y="25"/>
                  <a:pt x="7929" y="25"/>
                </a:cubicBezTo>
                <a:lnTo>
                  <a:pt x="699" y="1"/>
                </a:ln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56"/>
          <p:cNvSpPr/>
          <p:nvPr/>
        </p:nvSpPr>
        <p:spPr>
          <a:xfrm>
            <a:off x="3844855" y="3265867"/>
            <a:ext cx="200913" cy="54803"/>
          </a:xfrm>
          <a:custGeom>
            <a:rect b="b" l="l" r="r" t="t"/>
            <a:pathLst>
              <a:path extrusionOk="0" h="3037" w="11134">
                <a:moveTo>
                  <a:pt x="675" y="0"/>
                </a:moveTo>
                <a:cubicBezTo>
                  <a:pt x="265" y="0"/>
                  <a:pt x="0" y="121"/>
                  <a:pt x="97" y="265"/>
                </a:cubicBezTo>
                <a:lnTo>
                  <a:pt x="1904" y="2771"/>
                </a:lnTo>
                <a:cubicBezTo>
                  <a:pt x="2024" y="2916"/>
                  <a:pt x="2458" y="3036"/>
                  <a:pt x="2916" y="3036"/>
                </a:cubicBezTo>
                <a:lnTo>
                  <a:pt x="10434" y="3036"/>
                </a:lnTo>
                <a:cubicBezTo>
                  <a:pt x="10892" y="3036"/>
                  <a:pt x="11133" y="2916"/>
                  <a:pt x="11013" y="2771"/>
                </a:cubicBezTo>
                <a:lnTo>
                  <a:pt x="8892" y="265"/>
                </a:lnTo>
                <a:cubicBezTo>
                  <a:pt x="8772" y="121"/>
                  <a:pt x="8338" y="0"/>
                  <a:pt x="7904" y="0"/>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56"/>
          <p:cNvSpPr/>
          <p:nvPr/>
        </p:nvSpPr>
        <p:spPr>
          <a:xfrm>
            <a:off x="4029654" y="3265867"/>
            <a:ext cx="322681" cy="55236"/>
          </a:xfrm>
          <a:custGeom>
            <a:rect b="b" l="l" r="r" t="t"/>
            <a:pathLst>
              <a:path extrusionOk="0" h="3061" w="17882">
                <a:moveTo>
                  <a:pt x="675" y="0"/>
                </a:moveTo>
                <a:cubicBezTo>
                  <a:pt x="242" y="0"/>
                  <a:pt x="1" y="121"/>
                  <a:pt x="145" y="265"/>
                </a:cubicBezTo>
                <a:lnTo>
                  <a:pt x="2314" y="2771"/>
                </a:lnTo>
                <a:cubicBezTo>
                  <a:pt x="2435" y="2916"/>
                  <a:pt x="2892" y="3036"/>
                  <a:pt x="3350" y="3036"/>
                </a:cubicBezTo>
                <a:lnTo>
                  <a:pt x="17206" y="3060"/>
                </a:lnTo>
                <a:cubicBezTo>
                  <a:pt x="17664" y="3060"/>
                  <a:pt x="17881" y="2940"/>
                  <a:pt x="17737" y="2795"/>
                </a:cubicBezTo>
                <a:lnTo>
                  <a:pt x="15013" y="289"/>
                </a:lnTo>
                <a:cubicBezTo>
                  <a:pt x="14869" y="145"/>
                  <a:pt x="14387" y="24"/>
                  <a:pt x="13977" y="24"/>
                </a:cubicBezTo>
                <a:lnTo>
                  <a:pt x="675" y="0"/>
                </a:ln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56"/>
          <p:cNvSpPr/>
          <p:nvPr/>
        </p:nvSpPr>
        <p:spPr>
          <a:xfrm>
            <a:off x="1275373" y="3454149"/>
            <a:ext cx="326145" cy="54803"/>
          </a:xfrm>
          <a:custGeom>
            <a:rect b="b" l="l" r="r" t="t"/>
            <a:pathLst>
              <a:path extrusionOk="0" h="3037" w="18074">
                <a:moveTo>
                  <a:pt x="4073" y="0"/>
                </a:moveTo>
                <a:cubicBezTo>
                  <a:pt x="3591" y="0"/>
                  <a:pt x="3060" y="97"/>
                  <a:pt x="2892" y="265"/>
                </a:cubicBezTo>
                <a:lnTo>
                  <a:pt x="145" y="2747"/>
                </a:lnTo>
                <a:cubicBezTo>
                  <a:pt x="0" y="2892"/>
                  <a:pt x="265" y="3013"/>
                  <a:pt x="771" y="3013"/>
                </a:cubicBezTo>
                <a:lnTo>
                  <a:pt x="14507" y="3037"/>
                </a:lnTo>
                <a:cubicBezTo>
                  <a:pt x="15013" y="3037"/>
                  <a:pt x="15519" y="2916"/>
                  <a:pt x="15664" y="2772"/>
                </a:cubicBezTo>
                <a:lnTo>
                  <a:pt x="17929" y="265"/>
                </a:lnTo>
                <a:cubicBezTo>
                  <a:pt x="18073" y="121"/>
                  <a:pt x="17784" y="0"/>
                  <a:pt x="17302" y="0"/>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56"/>
          <p:cNvSpPr/>
          <p:nvPr/>
        </p:nvSpPr>
        <p:spPr>
          <a:xfrm>
            <a:off x="1584971" y="3454149"/>
            <a:ext cx="227439" cy="54803"/>
          </a:xfrm>
          <a:custGeom>
            <a:rect b="b" l="l" r="r" t="t"/>
            <a:pathLst>
              <a:path extrusionOk="0" h="3037" w="12604">
                <a:moveTo>
                  <a:pt x="3495" y="0"/>
                </a:moveTo>
                <a:cubicBezTo>
                  <a:pt x="3013" y="0"/>
                  <a:pt x="2507" y="121"/>
                  <a:pt x="2362" y="265"/>
                </a:cubicBezTo>
                <a:lnTo>
                  <a:pt x="145" y="2772"/>
                </a:lnTo>
                <a:cubicBezTo>
                  <a:pt x="1" y="2916"/>
                  <a:pt x="314" y="3037"/>
                  <a:pt x="820" y="3037"/>
                </a:cubicBezTo>
                <a:lnTo>
                  <a:pt x="9447" y="3037"/>
                </a:lnTo>
                <a:cubicBezTo>
                  <a:pt x="9953" y="3037"/>
                  <a:pt x="10459" y="2916"/>
                  <a:pt x="10579" y="2772"/>
                </a:cubicBezTo>
                <a:lnTo>
                  <a:pt x="12483" y="265"/>
                </a:lnTo>
                <a:cubicBezTo>
                  <a:pt x="12604" y="121"/>
                  <a:pt x="12290" y="0"/>
                  <a:pt x="11808" y="0"/>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56"/>
          <p:cNvSpPr/>
          <p:nvPr/>
        </p:nvSpPr>
        <p:spPr>
          <a:xfrm>
            <a:off x="1805445" y="3454149"/>
            <a:ext cx="219608" cy="55236"/>
          </a:xfrm>
          <a:custGeom>
            <a:rect b="b" l="l" r="r" t="t"/>
            <a:pathLst>
              <a:path extrusionOk="0" h="3061" w="12170">
                <a:moveTo>
                  <a:pt x="3061" y="0"/>
                </a:moveTo>
                <a:cubicBezTo>
                  <a:pt x="2554" y="0"/>
                  <a:pt x="2073" y="121"/>
                  <a:pt x="1976" y="265"/>
                </a:cubicBezTo>
                <a:lnTo>
                  <a:pt x="97" y="2772"/>
                </a:lnTo>
                <a:cubicBezTo>
                  <a:pt x="0" y="2916"/>
                  <a:pt x="313" y="3037"/>
                  <a:pt x="819" y="3037"/>
                </a:cubicBezTo>
                <a:lnTo>
                  <a:pt x="9446" y="3061"/>
                </a:lnTo>
                <a:cubicBezTo>
                  <a:pt x="9952" y="3061"/>
                  <a:pt x="10434" y="2940"/>
                  <a:pt x="10531" y="2796"/>
                </a:cubicBezTo>
                <a:lnTo>
                  <a:pt x="12073" y="290"/>
                </a:lnTo>
                <a:cubicBezTo>
                  <a:pt x="12169" y="145"/>
                  <a:pt x="11856" y="24"/>
                  <a:pt x="11350" y="24"/>
                </a:cubicBezTo>
                <a:lnTo>
                  <a:pt x="3061" y="0"/>
                </a:ln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56"/>
          <p:cNvSpPr/>
          <p:nvPr/>
        </p:nvSpPr>
        <p:spPr>
          <a:xfrm>
            <a:off x="2025468" y="3454582"/>
            <a:ext cx="212227" cy="54803"/>
          </a:xfrm>
          <a:custGeom>
            <a:rect b="b" l="l" r="r" t="t"/>
            <a:pathLst>
              <a:path extrusionOk="0" h="3037" w="11761">
                <a:moveTo>
                  <a:pt x="2627" y="0"/>
                </a:moveTo>
                <a:cubicBezTo>
                  <a:pt x="2145" y="0"/>
                  <a:pt x="1687" y="121"/>
                  <a:pt x="1591" y="266"/>
                </a:cubicBezTo>
                <a:lnTo>
                  <a:pt x="97" y="2772"/>
                </a:lnTo>
                <a:cubicBezTo>
                  <a:pt x="1" y="2916"/>
                  <a:pt x="338" y="3037"/>
                  <a:pt x="844" y="3037"/>
                </a:cubicBezTo>
                <a:lnTo>
                  <a:pt x="9471" y="3037"/>
                </a:lnTo>
                <a:cubicBezTo>
                  <a:pt x="9977" y="3037"/>
                  <a:pt x="10435" y="2916"/>
                  <a:pt x="10507" y="2772"/>
                </a:cubicBezTo>
                <a:lnTo>
                  <a:pt x="11712" y="266"/>
                </a:lnTo>
                <a:cubicBezTo>
                  <a:pt x="11760" y="121"/>
                  <a:pt x="11423" y="0"/>
                  <a:pt x="10941" y="0"/>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56"/>
          <p:cNvSpPr/>
          <p:nvPr/>
        </p:nvSpPr>
        <p:spPr>
          <a:xfrm>
            <a:off x="2250290" y="3454582"/>
            <a:ext cx="1193208" cy="55669"/>
          </a:xfrm>
          <a:custGeom>
            <a:rect b="b" l="l" r="r" t="t"/>
            <a:pathLst>
              <a:path extrusionOk="0" h="3085" w="66124">
                <a:moveTo>
                  <a:pt x="2193" y="0"/>
                </a:moveTo>
                <a:cubicBezTo>
                  <a:pt x="1711" y="0"/>
                  <a:pt x="1253" y="121"/>
                  <a:pt x="1181" y="266"/>
                </a:cubicBezTo>
                <a:lnTo>
                  <a:pt x="72" y="2772"/>
                </a:lnTo>
                <a:cubicBezTo>
                  <a:pt x="0" y="2916"/>
                  <a:pt x="362" y="3037"/>
                  <a:pt x="868" y="3037"/>
                </a:cubicBezTo>
                <a:lnTo>
                  <a:pt x="65256" y="3085"/>
                </a:lnTo>
                <a:cubicBezTo>
                  <a:pt x="65763" y="3085"/>
                  <a:pt x="66124" y="2964"/>
                  <a:pt x="66076" y="2820"/>
                </a:cubicBezTo>
                <a:lnTo>
                  <a:pt x="65232" y="314"/>
                </a:lnTo>
                <a:cubicBezTo>
                  <a:pt x="65160" y="169"/>
                  <a:pt x="64726" y="49"/>
                  <a:pt x="64244" y="49"/>
                </a:cubicBezTo>
                <a:lnTo>
                  <a:pt x="2193" y="0"/>
                </a:ln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56"/>
          <p:cNvSpPr/>
          <p:nvPr/>
        </p:nvSpPr>
        <p:spPr>
          <a:xfrm>
            <a:off x="3457411" y="3455448"/>
            <a:ext cx="206561" cy="55254"/>
          </a:xfrm>
          <a:custGeom>
            <a:rect b="b" l="l" r="r" t="t"/>
            <a:pathLst>
              <a:path extrusionOk="0" h="3062" w="11447">
                <a:moveTo>
                  <a:pt x="844" y="1"/>
                </a:moveTo>
                <a:cubicBezTo>
                  <a:pt x="338" y="1"/>
                  <a:pt x="0" y="121"/>
                  <a:pt x="48" y="266"/>
                </a:cubicBezTo>
                <a:lnTo>
                  <a:pt x="940" y="2772"/>
                </a:lnTo>
                <a:cubicBezTo>
                  <a:pt x="1012" y="2916"/>
                  <a:pt x="1470" y="3037"/>
                  <a:pt x="1976" y="3037"/>
                </a:cubicBezTo>
                <a:lnTo>
                  <a:pt x="10579" y="3061"/>
                </a:lnTo>
                <a:cubicBezTo>
                  <a:pt x="11085" y="3061"/>
                  <a:pt x="11447" y="2941"/>
                  <a:pt x="11374" y="2796"/>
                </a:cubicBezTo>
                <a:lnTo>
                  <a:pt x="10145" y="290"/>
                </a:lnTo>
                <a:cubicBezTo>
                  <a:pt x="10097" y="145"/>
                  <a:pt x="9639" y="25"/>
                  <a:pt x="9133" y="25"/>
                </a:cubicBezTo>
                <a:lnTo>
                  <a:pt x="844" y="1"/>
                </a:ln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56"/>
          <p:cNvSpPr/>
          <p:nvPr/>
        </p:nvSpPr>
        <p:spPr>
          <a:xfrm>
            <a:off x="3882677" y="3455881"/>
            <a:ext cx="221791" cy="55254"/>
          </a:xfrm>
          <a:custGeom>
            <a:rect b="b" l="l" r="r" t="t"/>
            <a:pathLst>
              <a:path extrusionOk="0" h="3062" w="12291">
                <a:moveTo>
                  <a:pt x="820" y="1"/>
                </a:moveTo>
                <a:cubicBezTo>
                  <a:pt x="338" y="1"/>
                  <a:pt x="1" y="121"/>
                  <a:pt x="97" y="266"/>
                </a:cubicBezTo>
                <a:lnTo>
                  <a:pt x="1736" y="2772"/>
                </a:lnTo>
                <a:cubicBezTo>
                  <a:pt x="1832" y="2917"/>
                  <a:pt x="2338" y="3037"/>
                  <a:pt x="2844" y="3037"/>
                </a:cubicBezTo>
                <a:lnTo>
                  <a:pt x="11471" y="3061"/>
                </a:lnTo>
                <a:cubicBezTo>
                  <a:pt x="11977" y="3061"/>
                  <a:pt x="12290" y="2941"/>
                  <a:pt x="12170" y="2772"/>
                </a:cubicBezTo>
                <a:lnTo>
                  <a:pt x="10218" y="290"/>
                </a:lnTo>
                <a:cubicBezTo>
                  <a:pt x="10098" y="121"/>
                  <a:pt x="9616" y="1"/>
                  <a:pt x="9134" y="1"/>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56"/>
          <p:cNvSpPr/>
          <p:nvPr/>
        </p:nvSpPr>
        <p:spPr>
          <a:xfrm>
            <a:off x="4095752" y="3456314"/>
            <a:ext cx="228738" cy="54821"/>
          </a:xfrm>
          <a:custGeom>
            <a:rect b="b" l="l" r="r" t="t"/>
            <a:pathLst>
              <a:path extrusionOk="0" h="3038" w="12676">
                <a:moveTo>
                  <a:pt x="796" y="1"/>
                </a:moveTo>
                <a:cubicBezTo>
                  <a:pt x="290" y="1"/>
                  <a:pt x="0" y="97"/>
                  <a:pt x="121" y="266"/>
                </a:cubicBezTo>
                <a:lnTo>
                  <a:pt x="2121" y="2772"/>
                </a:lnTo>
                <a:cubicBezTo>
                  <a:pt x="2242" y="2917"/>
                  <a:pt x="2748" y="3037"/>
                  <a:pt x="3254" y="3037"/>
                </a:cubicBezTo>
                <a:lnTo>
                  <a:pt x="11881" y="3037"/>
                </a:lnTo>
                <a:cubicBezTo>
                  <a:pt x="12387" y="3037"/>
                  <a:pt x="12676" y="2917"/>
                  <a:pt x="12531" y="2772"/>
                </a:cubicBezTo>
                <a:lnTo>
                  <a:pt x="10218" y="266"/>
                </a:lnTo>
                <a:cubicBezTo>
                  <a:pt x="10097" y="121"/>
                  <a:pt x="9591" y="1"/>
                  <a:pt x="9085" y="1"/>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56"/>
          <p:cNvSpPr/>
          <p:nvPr/>
        </p:nvSpPr>
        <p:spPr>
          <a:xfrm>
            <a:off x="4309261" y="3456314"/>
            <a:ext cx="236137" cy="54821"/>
          </a:xfrm>
          <a:custGeom>
            <a:rect b="b" l="l" r="r" t="t"/>
            <a:pathLst>
              <a:path extrusionOk="0" h="3038" w="13086">
                <a:moveTo>
                  <a:pt x="772" y="1"/>
                </a:moveTo>
                <a:cubicBezTo>
                  <a:pt x="266" y="1"/>
                  <a:pt x="0" y="121"/>
                  <a:pt x="121" y="266"/>
                </a:cubicBezTo>
                <a:lnTo>
                  <a:pt x="2507" y="2772"/>
                </a:lnTo>
                <a:cubicBezTo>
                  <a:pt x="2627" y="2917"/>
                  <a:pt x="3157" y="3037"/>
                  <a:pt x="3663" y="3037"/>
                </a:cubicBezTo>
                <a:lnTo>
                  <a:pt x="12290" y="3037"/>
                </a:lnTo>
                <a:cubicBezTo>
                  <a:pt x="12796" y="3037"/>
                  <a:pt x="13085" y="2917"/>
                  <a:pt x="12917" y="2772"/>
                </a:cubicBezTo>
                <a:lnTo>
                  <a:pt x="10242" y="266"/>
                </a:lnTo>
                <a:cubicBezTo>
                  <a:pt x="10073" y="121"/>
                  <a:pt x="9567" y="1"/>
                  <a:pt x="9061" y="1"/>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56"/>
          <p:cNvSpPr/>
          <p:nvPr/>
        </p:nvSpPr>
        <p:spPr>
          <a:xfrm>
            <a:off x="2622938" y="3327599"/>
            <a:ext cx="177436" cy="54821"/>
          </a:xfrm>
          <a:custGeom>
            <a:rect b="b" l="l" r="r" t="t"/>
            <a:pathLst>
              <a:path extrusionOk="0" h="3038" w="9833">
                <a:moveTo>
                  <a:pt x="1447" y="1"/>
                </a:moveTo>
                <a:cubicBezTo>
                  <a:pt x="989" y="1"/>
                  <a:pt x="603" y="121"/>
                  <a:pt x="579" y="266"/>
                </a:cubicBezTo>
                <a:lnTo>
                  <a:pt x="25" y="2772"/>
                </a:lnTo>
                <a:cubicBezTo>
                  <a:pt x="1" y="2917"/>
                  <a:pt x="338" y="3037"/>
                  <a:pt x="796" y="3037"/>
                </a:cubicBezTo>
                <a:lnTo>
                  <a:pt x="8700" y="3037"/>
                </a:lnTo>
                <a:cubicBezTo>
                  <a:pt x="9158" y="3037"/>
                  <a:pt x="9543" y="2917"/>
                  <a:pt x="9568" y="2772"/>
                </a:cubicBezTo>
                <a:lnTo>
                  <a:pt x="9808" y="266"/>
                </a:lnTo>
                <a:cubicBezTo>
                  <a:pt x="9833" y="121"/>
                  <a:pt x="9471" y="1"/>
                  <a:pt x="9037" y="1"/>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56"/>
          <p:cNvSpPr/>
          <p:nvPr/>
        </p:nvSpPr>
        <p:spPr>
          <a:xfrm>
            <a:off x="2824266" y="3327599"/>
            <a:ext cx="172655" cy="54821"/>
          </a:xfrm>
          <a:custGeom>
            <a:rect b="b" l="l" r="r" t="t"/>
            <a:pathLst>
              <a:path extrusionOk="0" h="3038" w="9568">
                <a:moveTo>
                  <a:pt x="1037" y="1"/>
                </a:moveTo>
                <a:cubicBezTo>
                  <a:pt x="579" y="1"/>
                  <a:pt x="218" y="121"/>
                  <a:pt x="194" y="266"/>
                </a:cubicBezTo>
                <a:lnTo>
                  <a:pt x="25" y="2772"/>
                </a:lnTo>
                <a:cubicBezTo>
                  <a:pt x="1" y="2917"/>
                  <a:pt x="362" y="3037"/>
                  <a:pt x="844" y="3037"/>
                </a:cubicBezTo>
                <a:lnTo>
                  <a:pt x="8724" y="3037"/>
                </a:lnTo>
                <a:cubicBezTo>
                  <a:pt x="9206" y="3037"/>
                  <a:pt x="9568" y="2917"/>
                  <a:pt x="9568" y="2772"/>
                </a:cubicBezTo>
                <a:lnTo>
                  <a:pt x="9447" y="266"/>
                </a:lnTo>
                <a:cubicBezTo>
                  <a:pt x="9423" y="121"/>
                  <a:pt x="9062" y="1"/>
                  <a:pt x="8628" y="1"/>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56"/>
          <p:cNvSpPr/>
          <p:nvPr/>
        </p:nvSpPr>
        <p:spPr>
          <a:xfrm>
            <a:off x="3022562" y="3327599"/>
            <a:ext cx="176137" cy="55254"/>
          </a:xfrm>
          <a:custGeom>
            <a:rect b="b" l="l" r="r" t="t"/>
            <a:pathLst>
              <a:path extrusionOk="0" h="3062" w="9761">
                <a:moveTo>
                  <a:pt x="796" y="1"/>
                </a:moveTo>
                <a:cubicBezTo>
                  <a:pt x="338" y="1"/>
                  <a:pt x="0" y="121"/>
                  <a:pt x="0" y="266"/>
                </a:cubicBezTo>
                <a:lnTo>
                  <a:pt x="169" y="2772"/>
                </a:lnTo>
                <a:cubicBezTo>
                  <a:pt x="193" y="2917"/>
                  <a:pt x="579" y="3037"/>
                  <a:pt x="1037" y="3037"/>
                </a:cubicBezTo>
                <a:lnTo>
                  <a:pt x="8941" y="3061"/>
                </a:lnTo>
                <a:cubicBezTo>
                  <a:pt x="9399" y="3061"/>
                  <a:pt x="9760" y="2941"/>
                  <a:pt x="9712" y="2796"/>
                </a:cubicBezTo>
                <a:lnTo>
                  <a:pt x="9230" y="290"/>
                </a:lnTo>
                <a:cubicBezTo>
                  <a:pt x="9206" y="146"/>
                  <a:pt x="8820" y="25"/>
                  <a:pt x="8362" y="25"/>
                </a:cubicBezTo>
                <a:lnTo>
                  <a:pt x="796" y="1"/>
                </a:ln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56"/>
          <p:cNvSpPr/>
          <p:nvPr/>
        </p:nvSpPr>
        <p:spPr>
          <a:xfrm>
            <a:off x="3216510" y="3328050"/>
            <a:ext cx="183518" cy="54803"/>
          </a:xfrm>
          <a:custGeom>
            <a:rect b="b" l="l" r="r" t="t"/>
            <a:pathLst>
              <a:path extrusionOk="0" h="3037" w="10170">
                <a:moveTo>
                  <a:pt x="795" y="0"/>
                </a:moveTo>
                <a:cubicBezTo>
                  <a:pt x="337" y="0"/>
                  <a:pt x="0" y="121"/>
                  <a:pt x="24" y="265"/>
                </a:cubicBezTo>
                <a:lnTo>
                  <a:pt x="578" y="2771"/>
                </a:lnTo>
                <a:cubicBezTo>
                  <a:pt x="602" y="2916"/>
                  <a:pt x="1012" y="3036"/>
                  <a:pt x="1470" y="3036"/>
                </a:cubicBezTo>
                <a:lnTo>
                  <a:pt x="9374" y="3036"/>
                </a:lnTo>
                <a:cubicBezTo>
                  <a:pt x="9832" y="3036"/>
                  <a:pt x="10169" y="2916"/>
                  <a:pt x="10121" y="2771"/>
                </a:cubicBezTo>
                <a:lnTo>
                  <a:pt x="9278" y="265"/>
                </a:lnTo>
                <a:cubicBezTo>
                  <a:pt x="9205" y="121"/>
                  <a:pt x="8820" y="0"/>
                  <a:pt x="8362" y="0"/>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56"/>
          <p:cNvSpPr/>
          <p:nvPr/>
        </p:nvSpPr>
        <p:spPr>
          <a:xfrm>
            <a:off x="3410873" y="3328050"/>
            <a:ext cx="190916" cy="54803"/>
          </a:xfrm>
          <a:custGeom>
            <a:rect b="b" l="l" r="r" t="t"/>
            <a:pathLst>
              <a:path extrusionOk="0" h="3037" w="10580">
                <a:moveTo>
                  <a:pt x="748" y="0"/>
                </a:moveTo>
                <a:cubicBezTo>
                  <a:pt x="314" y="0"/>
                  <a:pt x="1" y="121"/>
                  <a:pt x="49" y="265"/>
                </a:cubicBezTo>
                <a:lnTo>
                  <a:pt x="965" y="2771"/>
                </a:lnTo>
                <a:cubicBezTo>
                  <a:pt x="1013" y="2916"/>
                  <a:pt x="1422" y="3036"/>
                  <a:pt x="1880" y="3036"/>
                </a:cubicBezTo>
                <a:lnTo>
                  <a:pt x="9784" y="3036"/>
                </a:lnTo>
                <a:cubicBezTo>
                  <a:pt x="10242" y="3036"/>
                  <a:pt x="10580" y="2940"/>
                  <a:pt x="10507" y="2771"/>
                </a:cubicBezTo>
                <a:lnTo>
                  <a:pt x="9278" y="265"/>
                </a:lnTo>
                <a:cubicBezTo>
                  <a:pt x="9206" y="121"/>
                  <a:pt x="8796" y="0"/>
                  <a:pt x="8338" y="0"/>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56"/>
          <p:cNvSpPr/>
          <p:nvPr/>
        </p:nvSpPr>
        <p:spPr>
          <a:xfrm>
            <a:off x="3604928" y="3328429"/>
            <a:ext cx="198188" cy="54857"/>
          </a:xfrm>
          <a:custGeom>
            <a:rect b="b" l="l" r="r" t="t"/>
            <a:pathLst>
              <a:path extrusionOk="0" h="3040" w="10983">
                <a:moveTo>
                  <a:pt x="632" y="0"/>
                </a:moveTo>
                <a:cubicBezTo>
                  <a:pt x="257" y="0"/>
                  <a:pt x="0" y="114"/>
                  <a:pt x="67" y="268"/>
                </a:cubicBezTo>
                <a:lnTo>
                  <a:pt x="1344" y="2750"/>
                </a:lnTo>
                <a:cubicBezTo>
                  <a:pt x="1416" y="2919"/>
                  <a:pt x="1874" y="3039"/>
                  <a:pt x="2332" y="3039"/>
                </a:cubicBezTo>
                <a:lnTo>
                  <a:pt x="10212" y="3039"/>
                </a:lnTo>
                <a:cubicBezTo>
                  <a:pt x="10694" y="3039"/>
                  <a:pt x="10983" y="2919"/>
                  <a:pt x="10886" y="2774"/>
                </a:cubicBezTo>
                <a:lnTo>
                  <a:pt x="9320" y="268"/>
                </a:lnTo>
                <a:cubicBezTo>
                  <a:pt x="9224" y="124"/>
                  <a:pt x="8790" y="3"/>
                  <a:pt x="8332" y="3"/>
                </a:cubicBezTo>
                <a:lnTo>
                  <a:pt x="741" y="3"/>
                </a:lnTo>
                <a:cubicBezTo>
                  <a:pt x="704" y="1"/>
                  <a:pt x="668" y="0"/>
                  <a:pt x="632" y="0"/>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56"/>
          <p:cNvSpPr/>
          <p:nvPr/>
        </p:nvSpPr>
        <p:spPr>
          <a:xfrm>
            <a:off x="3799183" y="3328483"/>
            <a:ext cx="205713" cy="54803"/>
          </a:xfrm>
          <a:custGeom>
            <a:rect b="b" l="l" r="r" t="t"/>
            <a:pathLst>
              <a:path extrusionOk="0" h="3037" w="11400">
                <a:moveTo>
                  <a:pt x="724" y="0"/>
                </a:moveTo>
                <a:cubicBezTo>
                  <a:pt x="290" y="0"/>
                  <a:pt x="1" y="121"/>
                  <a:pt x="97" y="265"/>
                </a:cubicBezTo>
                <a:lnTo>
                  <a:pt x="1736" y="2771"/>
                </a:lnTo>
                <a:cubicBezTo>
                  <a:pt x="1832" y="2916"/>
                  <a:pt x="2290" y="3036"/>
                  <a:pt x="2748" y="3036"/>
                </a:cubicBezTo>
                <a:lnTo>
                  <a:pt x="10652" y="3036"/>
                </a:lnTo>
                <a:cubicBezTo>
                  <a:pt x="11110" y="3036"/>
                  <a:pt x="11399" y="2916"/>
                  <a:pt x="11279" y="2771"/>
                </a:cubicBezTo>
                <a:lnTo>
                  <a:pt x="9327" y="265"/>
                </a:lnTo>
                <a:cubicBezTo>
                  <a:pt x="9206" y="121"/>
                  <a:pt x="8772" y="0"/>
                  <a:pt x="8315" y="0"/>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56"/>
          <p:cNvSpPr/>
          <p:nvPr/>
        </p:nvSpPr>
        <p:spPr>
          <a:xfrm>
            <a:off x="3993564" y="3328483"/>
            <a:ext cx="212660" cy="55236"/>
          </a:xfrm>
          <a:custGeom>
            <a:rect b="b" l="l" r="r" t="t"/>
            <a:pathLst>
              <a:path extrusionOk="0" h="3061" w="11785">
                <a:moveTo>
                  <a:pt x="699" y="0"/>
                </a:moveTo>
                <a:cubicBezTo>
                  <a:pt x="266" y="0"/>
                  <a:pt x="1" y="121"/>
                  <a:pt x="121" y="265"/>
                </a:cubicBezTo>
                <a:lnTo>
                  <a:pt x="2121" y="2771"/>
                </a:lnTo>
                <a:cubicBezTo>
                  <a:pt x="2242" y="2916"/>
                  <a:pt x="2699" y="3036"/>
                  <a:pt x="3157" y="3036"/>
                </a:cubicBezTo>
                <a:lnTo>
                  <a:pt x="11061" y="3061"/>
                </a:lnTo>
                <a:cubicBezTo>
                  <a:pt x="11519" y="3061"/>
                  <a:pt x="11784" y="2940"/>
                  <a:pt x="11664" y="2771"/>
                </a:cubicBezTo>
                <a:lnTo>
                  <a:pt x="9350" y="289"/>
                </a:lnTo>
                <a:cubicBezTo>
                  <a:pt x="9206" y="121"/>
                  <a:pt x="8724" y="0"/>
                  <a:pt x="8290" y="0"/>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56"/>
          <p:cNvSpPr/>
          <p:nvPr/>
        </p:nvSpPr>
        <p:spPr>
          <a:xfrm>
            <a:off x="4188377" y="3328917"/>
            <a:ext cx="220474" cy="54803"/>
          </a:xfrm>
          <a:custGeom>
            <a:rect b="b" l="l" r="r" t="t"/>
            <a:pathLst>
              <a:path extrusionOk="0" h="3037" w="12218">
                <a:moveTo>
                  <a:pt x="699" y="0"/>
                </a:moveTo>
                <a:cubicBezTo>
                  <a:pt x="241" y="0"/>
                  <a:pt x="0" y="97"/>
                  <a:pt x="145" y="265"/>
                </a:cubicBezTo>
                <a:lnTo>
                  <a:pt x="2506" y="2771"/>
                </a:lnTo>
                <a:cubicBezTo>
                  <a:pt x="2651" y="2916"/>
                  <a:pt x="3133" y="3037"/>
                  <a:pt x="3615" y="3037"/>
                </a:cubicBezTo>
                <a:lnTo>
                  <a:pt x="11495" y="3037"/>
                </a:lnTo>
                <a:cubicBezTo>
                  <a:pt x="11953" y="3037"/>
                  <a:pt x="12218" y="2916"/>
                  <a:pt x="12049" y="2771"/>
                </a:cubicBezTo>
                <a:lnTo>
                  <a:pt x="9374" y="265"/>
                </a:lnTo>
                <a:cubicBezTo>
                  <a:pt x="9206" y="121"/>
                  <a:pt x="8724" y="0"/>
                  <a:pt x="8290" y="0"/>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56"/>
          <p:cNvSpPr/>
          <p:nvPr/>
        </p:nvSpPr>
        <p:spPr>
          <a:xfrm>
            <a:off x="2939501" y="3391533"/>
            <a:ext cx="180919" cy="55236"/>
          </a:xfrm>
          <a:custGeom>
            <a:rect b="b" l="l" r="r" t="t"/>
            <a:pathLst>
              <a:path extrusionOk="0" h="3061" w="10026">
                <a:moveTo>
                  <a:pt x="844" y="0"/>
                </a:moveTo>
                <a:cubicBezTo>
                  <a:pt x="386" y="0"/>
                  <a:pt x="1" y="121"/>
                  <a:pt x="1" y="265"/>
                </a:cubicBezTo>
                <a:lnTo>
                  <a:pt x="25" y="2772"/>
                </a:lnTo>
                <a:cubicBezTo>
                  <a:pt x="25" y="2916"/>
                  <a:pt x="410" y="3037"/>
                  <a:pt x="892" y="3037"/>
                </a:cubicBezTo>
                <a:lnTo>
                  <a:pt x="9158" y="3061"/>
                </a:lnTo>
                <a:cubicBezTo>
                  <a:pt x="9640" y="3061"/>
                  <a:pt x="10025" y="2940"/>
                  <a:pt x="10001" y="2796"/>
                </a:cubicBezTo>
                <a:lnTo>
                  <a:pt x="9664" y="289"/>
                </a:lnTo>
                <a:cubicBezTo>
                  <a:pt x="9664" y="145"/>
                  <a:pt x="9254" y="24"/>
                  <a:pt x="8796" y="24"/>
                </a:cubicBezTo>
                <a:lnTo>
                  <a:pt x="844" y="0"/>
                </a:ln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56"/>
          <p:cNvSpPr/>
          <p:nvPr/>
        </p:nvSpPr>
        <p:spPr>
          <a:xfrm>
            <a:off x="3143013" y="3391966"/>
            <a:ext cx="188300" cy="54803"/>
          </a:xfrm>
          <a:custGeom>
            <a:rect b="b" l="l" r="r" t="t"/>
            <a:pathLst>
              <a:path extrusionOk="0" h="3037" w="10435">
                <a:moveTo>
                  <a:pt x="820" y="0"/>
                </a:moveTo>
                <a:cubicBezTo>
                  <a:pt x="362" y="0"/>
                  <a:pt x="1" y="121"/>
                  <a:pt x="25" y="265"/>
                </a:cubicBezTo>
                <a:lnTo>
                  <a:pt x="410" y="2772"/>
                </a:lnTo>
                <a:cubicBezTo>
                  <a:pt x="434" y="2916"/>
                  <a:pt x="844" y="3037"/>
                  <a:pt x="1326" y="3037"/>
                </a:cubicBezTo>
                <a:lnTo>
                  <a:pt x="9591" y="3037"/>
                </a:lnTo>
                <a:cubicBezTo>
                  <a:pt x="10073" y="3037"/>
                  <a:pt x="10435" y="2916"/>
                  <a:pt x="10387" y="2772"/>
                </a:cubicBezTo>
                <a:lnTo>
                  <a:pt x="9688" y="265"/>
                </a:lnTo>
                <a:cubicBezTo>
                  <a:pt x="9664" y="121"/>
                  <a:pt x="9254" y="0"/>
                  <a:pt x="8772" y="0"/>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56"/>
          <p:cNvSpPr/>
          <p:nvPr/>
        </p:nvSpPr>
        <p:spPr>
          <a:xfrm>
            <a:off x="3346524" y="3391966"/>
            <a:ext cx="195698" cy="54803"/>
          </a:xfrm>
          <a:custGeom>
            <a:rect b="b" l="l" r="r" t="t"/>
            <a:pathLst>
              <a:path extrusionOk="0" h="3037" w="10845">
                <a:moveTo>
                  <a:pt x="820" y="0"/>
                </a:moveTo>
                <a:cubicBezTo>
                  <a:pt x="338" y="0"/>
                  <a:pt x="0" y="121"/>
                  <a:pt x="48" y="265"/>
                </a:cubicBezTo>
                <a:lnTo>
                  <a:pt x="795" y="2772"/>
                </a:lnTo>
                <a:cubicBezTo>
                  <a:pt x="844" y="2916"/>
                  <a:pt x="1277" y="3037"/>
                  <a:pt x="1759" y="3037"/>
                </a:cubicBezTo>
                <a:lnTo>
                  <a:pt x="10025" y="3037"/>
                </a:lnTo>
                <a:cubicBezTo>
                  <a:pt x="10507" y="3037"/>
                  <a:pt x="10844" y="2916"/>
                  <a:pt x="10772" y="2772"/>
                </a:cubicBezTo>
                <a:lnTo>
                  <a:pt x="9712" y="265"/>
                </a:lnTo>
                <a:cubicBezTo>
                  <a:pt x="9663" y="121"/>
                  <a:pt x="9230" y="0"/>
                  <a:pt x="8772" y="0"/>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56"/>
          <p:cNvSpPr/>
          <p:nvPr/>
        </p:nvSpPr>
        <p:spPr>
          <a:xfrm>
            <a:off x="3550018" y="3391966"/>
            <a:ext cx="203096" cy="55236"/>
          </a:xfrm>
          <a:custGeom>
            <a:rect b="b" l="l" r="r" t="t"/>
            <a:pathLst>
              <a:path extrusionOk="0" h="3061" w="11255">
                <a:moveTo>
                  <a:pt x="796" y="0"/>
                </a:moveTo>
                <a:cubicBezTo>
                  <a:pt x="338" y="0"/>
                  <a:pt x="1" y="121"/>
                  <a:pt x="73" y="265"/>
                </a:cubicBezTo>
                <a:lnTo>
                  <a:pt x="1182" y="2772"/>
                </a:lnTo>
                <a:cubicBezTo>
                  <a:pt x="1254" y="2916"/>
                  <a:pt x="1688" y="3037"/>
                  <a:pt x="2194" y="3037"/>
                </a:cubicBezTo>
                <a:lnTo>
                  <a:pt x="10435" y="3061"/>
                </a:lnTo>
                <a:cubicBezTo>
                  <a:pt x="10917" y="3061"/>
                  <a:pt x="11255" y="2940"/>
                  <a:pt x="11158" y="2796"/>
                </a:cubicBezTo>
                <a:lnTo>
                  <a:pt x="9736" y="290"/>
                </a:lnTo>
                <a:cubicBezTo>
                  <a:pt x="9664" y="145"/>
                  <a:pt x="9206" y="24"/>
                  <a:pt x="8748" y="24"/>
                </a:cubicBezTo>
                <a:lnTo>
                  <a:pt x="796" y="0"/>
                </a:ln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56"/>
          <p:cNvSpPr/>
          <p:nvPr/>
        </p:nvSpPr>
        <p:spPr>
          <a:xfrm>
            <a:off x="3753529" y="3392399"/>
            <a:ext cx="210477" cy="54803"/>
          </a:xfrm>
          <a:custGeom>
            <a:rect b="b" l="l" r="r" t="t"/>
            <a:pathLst>
              <a:path extrusionOk="0" h="3037" w="11664">
                <a:moveTo>
                  <a:pt x="772" y="0"/>
                </a:moveTo>
                <a:cubicBezTo>
                  <a:pt x="314" y="0"/>
                  <a:pt x="1" y="121"/>
                  <a:pt x="97" y="266"/>
                </a:cubicBezTo>
                <a:lnTo>
                  <a:pt x="1567" y="2772"/>
                </a:lnTo>
                <a:cubicBezTo>
                  <a:pt x="1663" y="2916"/>
                  <a:pt x="2121" y="3037"/>
                  <a:pt x="2603" y="3037"/>
                </a:cubicBezTo>
                <a:lnTo>
                  <a:pt x="10869" y="3037"/>
                </a:lnTo>
                <a:cubicBezTo>
                  <a:pt x="11351" y="3037"/>
                  <a:pt x="11664" y="2916"/>
                  <a:pt x="11568" y="2772"/>
                </a:cubicBezTo>
                <a:lnTo>
                  <a:pt x="9760" y="266"/>
                </a:lnTo>
                <a:cubicBezTo>
                  <a:pt x="9664" y="121"/>
                  <a:pt x="9206" y="0"/>
                  <a:pt x="8724" y="0"/>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56"/>
          <p:cNvSpPr/>
          <p:nvPr/>
        </p:nvSpPr>
        <p:spPr>
          <a:xfrm>
            <a:off x="3957041" y="3392399"/>
            <a:ext cx="217875" cy="54803"/>
          </a:xfrm>
          <a:custGeom>
            <a:rect b="b" l="l" r="r" t="t"/>
            <a:pathLst>
              <a:path extrusionOk="0" h="3037" w="12074">
                <a:moveTo>
                  <a:pt x="771" y="0"/>
                </a:moveTo>
                <a:cubicBezTo>
                  <a:pt x="290" y="0"/>
                  <a:pt x="0" y="121"/>
                  <a:pt x="121" y="266"/>
                </a:cubicBezTo>
                <a:lnTo>
                  <a:pt x="1952" y="2772"/>
                </a:lnTo>
                <a:cubicBezTo>
                  <a:pt x="2073" y="2916"/>
                  <a:pt x="2555" y="3037"/>
                  <a:pt x="3037" y="3037"/>
                </a:cubicBezTo>
                <a:lnTo>
                  <a:pt x="11302" y="3037"/>
                </a:lnTo>
                <a:cubicBezTo>
                  <a:pt x="11784" y="3037"/>
                  <a:pt x="12073" y="2940"/>
                  <a:pt x="11953" y="2772"/>
                </a:cubicBezTo>
                <a:lnTo>
                  <a:pt x="9784" y="266"/>
                </a:lnTo>
                <a:cubicBezTo>
                  <a:pt x="9664" y="121"/>
                  <a:pt x="9182" y="0"/>
                  <a:pt x="8724" y="0"/>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56"/>
          <p:cNvSpPr/>
          <p:nvPr/>
        </p:nvSpPr>
        <p:spPr>
          <a:xfrm>
            <a:off x="4161418" y="3392399"/>
            <a:ext cx="315715" cy="55236"/>
          </a:xfrm>
          <a:custGeom>
            <a:rect b="b" l="l" r="r" t="t"/>
            <a:pathLst>
              <a:path extrusionOk="0" h="3061" w="17496">
                <a:moveTo>
                  <a:pt x="747" y="0"/>
                </a:moveTo>
                <a:cubicBezTo>
                  <a:pt x="289" y="0"/>
                  <a:pt x="0" y="121"/>
                  <a:pt x="145" y="290"/>
                </a:cubicBezTo>
                <a:lnTo>
                  <a:pt x="2338" y="2772"/>
                </a:lnTo>
                <a:cubicBezTo>
                  <a:pt x="2482" y="2940"/>
                  <a:pt x="2988" y="3061"/>
                  <a:pt x="3470" y="3061"/>
                </a:cubicBezTo>
                <a:lnTo>
                  <a:pt x="16748" y="3061"/>
                </a:lnTo>
                <a:cubicBezTo>
                  <a:pt x="17230" y="3061"/>
                  <a:pt x="17495" y="2940"/>
                  <a:pt x="17351" y="2796"/>
                </a:cubicBezTo>
                <a:lnTo>
                  <a:pt x="14652" y="290"/>
                </a:lnTo>
                <a:cubicBezTo>
                  <a:pt x="14507" y="145"/>
                  <a:pt x="14001" y="25"/>
                  <a:pt x="13543" y="25"/>
                </a:cubicBezTo>
                <a:lnTo>
                  <a:pt x="747" y="0"/>
                </a:ln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848" name="Google Shape;848;p56"/>
          <p:cNvGraphicFramePr/>
          <p:nvPr/>
        </p:nvGraphicFramePr>
        <p:xfrm>
          <a:off x="374050" y="3165825"/>
          <a:ext cx="3000000" cy="3000000"/>
        </p:xfrm>
        <a:graphic>
          <a:graphicData uri="http://schemas.openxmlformats.org/drawingml/2006/table">
            <a:tbl>
              <a:tblPr>
                <a:noFill/>
                <a:tableStyleId>{73011BB4-2D90-4D77-8531-DDC4C4654B0A}</a:tableStyleId>
              </a:tblPr>
              <a:tblGrid>
                <a:gridCol w="1034150"/>
                <a:gridCol w="1034150"/>
                <a:gridCol w="1034150"/>
                <a:gridCol w="1034150"/>
                <a:gridCol w="1034150"/>
                <a:gridCol w="1034150"/>
                <a:gridCol w="1034150"/>
              </a:tblGrid>
              <a:tr h="381000">
                <a:tc>
                  <a:txBody>
                    <a:bodyPr/>
                    <a:lstStyle/>
                    <a:p>
                      <a:pPr indent="0" lvl="0" marL="0" rtl="0" algn="l">
                        <a:spcBef>
                          <a:spcPts val="0"/>
                        </a:spcBef>
                        <a:spcAft>
                          <a:spcPts val="0"/>
                        </a:spcAft>
                        <a:buNone/>
                      </a:pPr>
                      <a:r>
                        <a:rPr b="1" lang="en">
                          <a:solidFill>
                            <a:schemeClr val="lt1"/>
                          </a:solidFill>
                        </a:rPr>
                        <a:t>8</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5</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3</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9</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1</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4</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7</a:t>
                      </a:r>
                      <a:endParaRPr b="1">
                        <a:solidFill>
                          <a:schemeClr val="lt1"/>
                        </a:solidFill>
                      </a:endParaRPr>
                    </a:p>
                  </a:txBody>
                  <a:tcPr marT="91425" marB="91425" marR="91425" marL="91425"/>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57"/>
          <p:cNvSpPr txBox="1"/>
          <p:nvPr>
            <p:ph type="title"/>
          </p:nvPr>
        </p:nvSpPr>
        <p:spPr>
          <a:xfrm>
            <a:off x="303375" y="1718975"/>
            <a:ext cx="2679000" cy="647400"/>
          </a:xfrm>
          <a:prstGeom prst="rect">
            <a:avLst/>
          </a:prstGeom>
          <a:solidFill>
            <a:schemeClr val="accent1"/>
          </a:solidFill>
        </p:spPr>
        <p:txBody>
          <a:bodyPr anchorCtr="0" anchor="t" bIns="91425" lIns="91425" spcFirstLastPara="1" rIns="91425" wrap="square" tIns="91425">
            <a:noAutofit/>
          </a:bodyPr>
          <a:lstStyle/>
          <a:p>
            <a:pPr indent="0" lvl="0" marL="0" rtl="0" algn="ctr">
              <a:spcBef>
                <a:spcPts val="0"/>
              </a:spcBef>
              <a:spcAft>
                <a:spcPts val="0"/>
              </a:spcAft>
              <a:buNone/>
            </a:pPr>
            <a:r>
              <a:rPr lang="en"/>
              <a:t>Código</a:t>
            </a:r>
            <a:endParaRPr/>
          </a:p>
        </p:txBody>
      </p:sp>
      <p:sp>
        <p:nvSpPr>
          <p:cNvPr id="854" name="Google Shape;854;p57"/>
          <p:cNvSpPr txBox="1"/>
          <p:nvPr>
            <p:ph idx="2" type="title"/>
          </p:nvPr>
        </p:nvSpPr>
        <p:spPr>
          <a:xfrm>
            <a:off x="2646050" y="2523698"/>
            <a:ext cx="2481300" cy="52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Mercury</a:t>
            </a:r>
            <a:endParaRPr/>
          </a:p>
        </p:txBody>
      </p:sp>
      <p:sp>
        <p:nvSpPr>
          <p:cNvPr id="855" name="Google Shape;855;p57"/>
          <p:cNvSpPr txBox="1"/>
          <p:nvPr>
            <p:ph idx="3" type="subTitle"/>
          </p:nvPr>
        </p:nvSpPr>
        <p:spPr>
          <a:xfrm>
            <a:off x="6070225" y="3109000"/>
            <a:ext cx="2226600" cy="84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Venus has a beautiful name and is the second planet from the Sun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56" name="Google Shape;856;p57"/>
          <p:cNvSpPr txBox="1"/>
          <p:nvPr>
            <p:ph idx="4" type="title"/>
          </p:nvPr>
        </p:nvSpPr>
        <p:spPr>
          <a:xfrm>
            <a:off x="5942650" y="2523676"/>
            <a:ext cx="2481300" cy="52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Venus</a:t>
            </a:r>
            <a:endParaRPr/>
          </a:p>
        </p:txBody>
      </p:sp>
      <p:grpSp>
        <p:nvGrpSpPr>
          <p:cNvPr id="857" name="Google Shape;857;p57"/>
          <p:cNvGrpSpPr/>
          <p:nvPr/>
        </p:nvGrpSpPr>
        <p:grpSpPr>
          <a:xfrm>
            <a:off x="1223348" y="4553184"/>
            <a:ext cx="1015032" cy="325196"/>
            <a:chOff x="1156673" y="4600809"/>
            <a:chExt cx="1015032" cy="325196"/>
          </a:xfrm>
        </p:grpSpPr>
        <p:sp>
          <p:nvSpPr>
            <p:cNvPr id="858" name="Google Shape;858;p57"/>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57"/>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57"/>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57"/>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57"/>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3" name="Google Shape;863;p57"/>
          <p:cNvGrpSpPr/>
          <p:nvPr/>
        </p:nvGrpSpPr>
        <p:grpSpPr>
          <a:xfrm>
            <a:off x="6919921" y="1718967"/>
            <a:ext cx="526759" cy="584845"/>
            <a:chOff x="5415892" y="1465405"/>
            <a:chExt cx="526759" cy="584845"/>
          </a:xfrm>
        </p:grpSpPr>
        <p:sp>
          <p:nvSpPr>
            <p:cNvPr id="864" name="Google Shape;864;p57"/>
            <p:cNvSpPr/>
            <p:nvPr/>
          </p:nvSpPr>
          <p:spPr>
            <a:xfrm>
              <a:off x="5553530" y="1720587"/>
              <a:ext cx="389121" cy="278618"/>
            </a:xfrm>
            <a:custGeom>
              <a:rect b="b" l="l" r="r" t="t"/>
              <a:pathLst>
                <a:path extrusionOk="0" h="7085" w="9895">
                  <a:moveTo>
                    <a:pt x="5513" y="0"/>
                  </a:moveTo>
                  <a:cubicBezTo>
                    <a:pt x="4382" y="0"/>
                    <a:pt x="3382" y="750"/>
                    <a:pt x="3048" y="1810"/>
                  </a:cubicBezTo>
                  <a:lnTo>
                    <a:pt x="3001" y="1965"/>
                  </a:lnTo>
                  <a:lnTo>
                    <a:pt x="2846" y="1953"/>
                  </a:lnTo>
                  <a:cubicBezTo>
                    <a:pt x="2751" y="1941"/>
                    <a:pt x="2667" y="1941"/>
                    <a:pt x="2572" y="1941"/>
                  </a:cubicBezTo>
                  <a:cubicBezTo>
                    <a:pt x="1155" y="1941"/>
                    <a:pt x="0" y="3096"/>
                    <a:pt x="0" y="4513"/>
                  </a:cubicBezTo>
                  <a:cubicBezTo>
                    <a:pt x="0" y="5929"/>
                    <a:pt x="1155" y="7084"/>
                    <a:pt x="2572" y="7084"/>
                  </a:cubicBezTo>
                  <a:lnTo>
                    <a:pt x="7323" y="7084"/>
                  </a:lnTo>
                  <a:cubicBezTo>
                    <a:pt x="8740" y="7084"/>
                    <a:pt x="9895" y="5929"/>
                    <a:pt x="9895" y="4513"/>
                  </a:cubicBezTo>
                  <a:cubicBezTo>
                    <a:pt x="9895" y="3393"/>
                    <a:pt x="9180" y="2417"/>
                    <a:pt x="8132" y="2060"/>
                  </a:cubicBezTo>
                  <a:lnTo>
                    <a:pt x="8025" y="2036"/>
                  </a:lnTo>
                  <a:lnTo>
                    <a:pt x="8001" y="1929"/>
                  </a:lnTo>
                  <a:cubicBezTo>
                    <a:pt x="7716" y="798"/>
                    <a:pt x="6680" y="0"/>
                    <a:pt x="55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57"/>
            <p:cNvSpPr/>
            <p:nvPr/>
          </p:nvSpPr>
          <p:spPr>
            <a:xfrm>
              <a:off x="5415892" y="1465405"/>
              <a:ext cx="347436" cy="503360"/>
            </a:xfrm>
            <a:custGeom>
              <a:rect b="b" l="l" r="r" t="t"/>
              <a:pathLst>
                <a:path extrusionOk="0" h="12800" w="8835">
                  <a:moveTo>
                    <a:pt x="4417" y="977"/>
                  </a:moveTo>
                  <a:cubicBezTo>
                    <a:pt x="6548" y="977"/>
                    <a:pt x="7858" y="1679"/>
                    <a:pt x="7858" y="2060"/>
                  </a:cubicBezTo>
                  <a:cubicBezTo>
                    <a:pt x="7858" y="2441"/>
                    <a:pt x="6548" y="3143"/>
                    <a:pt x="4417" y="3143"/>
                  </a:cubicBezTo>
                  <a:cubicBezTo>
                    <a:pt x="2286" y="3143"/>
                    <a:pt x="976" y="2441"/>
                    <a:pt x="976" y="2060"/>
                  </a:cubicBezTo>
                  <a:cubicBezTo>
                    <a:pt x="976" y="1679"/>
                    <a:pt x="2286" y="977"/>
                    <a:pt x="4417" y="977"/>
                  </a:cubicBezTo>
                  <a:close/>
                  <a:moveTo>
                    <a:pt x="7644" y="4358"/>
                  </a:moveTo>
                  <a:cubicBezTo>
                    <a:pt x="7787" y="4477"/>
                    <a:pt x="7858" y="4584"/>
                    <a:pt x="7858" y="4679"/>
                  </a:cubicBezTo>
                  <a:cubicBezTo>
                    <a:pt x="7858" y="5060"/>
                    <a:pt x="6548" y="5763"/>
                    <a:pt x="4417" y="5763"/>
                  </a:cubicBezTo>
                  <a:cubicBezTo>
                    <a:pt x="2286" y="5763"/>
                    <a:pt x="976" y="5060"/>
                    <a:pt x="976" y="4679"/>
                  </a:cubicBezTo>
                  <a:cubicBezTo>
                    <a:pt x="976" y="4584"/>
                    <a:pt x="1048" y="4477"/>
                    <a:pt x="1203" y="4358"/>
                  </a:cubicBezTo>
                  <a:cubicBezTo>
                    <a:pt x="2060" y="4763"/>
                    <a:pt x="3262" y="4977"/>
                    <a:pt x="4417" y="4977"/>
                  </a:cubicBezTo>
                  <a:cubicBezTo>
                    <a:pt x="5572" y="4977"/>
                    <a:pt x="6775" y="4763"/>
                    <a:pt x="7644" y="4358"/>
                  </a:cubicBezTo>
                  <a:close/>
                  <a:moveTo>
                    <a:pt x="4417" y="0"/>
                  </a:moveTo>
                  <a:cubicBezTo>
                    <a:pt x="2274" y="0"/>
                    <a:pt x="0" y="726"/>
                    <a:pt x="0" y="2060"/>
                  </a:cubicBezTo>
                  <a:lnTo>
                    <a:pt x="0" y="3120"/>
                  </a:lnTo>
                  <a:lnTo>
                    <a:pt x="12" y="3143"/>
                  </a:lnTo>
                  <a:cubicBezTo>
                    <a:pt x="60" y="3382"/>
                    <a:pt x="191" y="3608"/>
                    <a:pt x="381" y="3810"/>
                  </a:cubicBezTo>
                  <a:cubicBezTo>
                    <a:pt x="143" y="4060"/>
                    <a:pt x="0" y="4346"/>
                    <a:pt x="0" y="4679"/>
                  </a:cubicBezTo>
                  <a:lnTo>
                    <a:pt x="0" y="5739"/>
                  </a:lnTo>
                  <a:lnTo>
                    <a:pt x="12" y="5763"/>
                  </a:lnTo>
                  <a:cubicBezTo>
                    <a:pt x="60" y="6001"/>
                    <a:pt x="191" y="6227"/>
                    <a:pt x="381" y="6430"/>
                  </a:cubicBezTo>
                  <a:cubicBezTo>
                    <a:pt x="143" y="6680"/>
                    <a:pt x="0" y="6965"/>
                    <a:pt x="0" y="7299"/>
                  </a:cubicBezTo>
                  <a:lnTo>
                    <a:pt x="0" y="8358"/>
                  </a:lnTo>
                  <a:lnTo>
                    <a:pt x="12" y="8382"/>
                  </a:lnTo>
                  <a:cubicBezTo>
                    <a:pt x="60" y="8620"/>
                    <a:pt x="191" y="8847"/>
                    <a:pt x="381" y="9049"/>
                  </a:cubicBezTo>
                  <a:cubicBezTo>
                    <a:pt x="143" y="9299"/>
                    <a:pt x="0" y="9585"/>
                    <a:pt x="0" y="9918"/>
                  </a:cubicBezTo>
                  <a:lnTo>
                    <a:pt x="0" y="10978"/>
                  </a:lnTo>
                  <a:lnTo>
                    <a:pt x="12" y="11002"/>
                  </a:lnTo>
                  <a:cubicBezTo>
                    <a:pt x="226" y="12037"/>
                    <a:pt x="1869" y="12657"/>
                    <a:pt x="3620" y="12799"/>
                  </a:cubicBezTo>
                  <a:cubicBezTo>
                    <a:pt x="3250" y="12299"/>
                    <a:pt x="3024" y="11668"/>
                    <a:pt x="3024" y="11002"/>
                  </a:cubicBezTo>
                  <a:cubicBezTo>
                    <a:pt x="3024" y="10966"/>
                    <a:pt x="3024" y="10930"/>
                    <a:pt x="3024" y="10894"/>
                  </a:cubicBezTo>
                  <a:cubicBezTo>
                    <a:pt x="1726" y="10680"/>
                    <a:pt x="976" y="10204"/>
                    <a:pt x="976" y="9918"/>
                  </a:cubicBezTo>
                  <a:cubicBezTo>
                    <a:pt x="976" y="9823"/>
                    <a:pt x="1048" y="9716"/>
                    <a:pt x="1203" y="9597"/>
                  </a:cubicBezTo>
                  <a:cubicBezTo>
                    <a:pt x="1750" y="9859"/>
                    <a:pt x="2429" y="10037"/>
                    <a:pt x="3155" y="10132"/>
                  </a:cubicBezTo>
                  <a:cubicBezTo>
                    <a:pt x="3369" y="9394"/>
                    <a:pt x="3870" y="8763"/>
                    <a:pt x="4512" y="8382"/>
                  </a:cubicBezTo>
                  <a:lnTo>
                    <a:pt x="4417" y="8382"/>
                  </a:lnTo>
                  <a:cubicBezTo>
                    <a:pt x="2286" y="8382"/>
                    <a:pt x="976" y="7680"/>
                    <a:pt x="976" y="7299"/>
                  </a:cubicBezTo>
                  <a:cubicBezTo>
                    <a:pt x="976" y="7203"/>
                    <a:pt x="1048" y="7096"/>
                    <a:pt x="1203" y="6977"/>
                  </a:cubicBezTo>
                  <a:cubicBezTo>
                    <a:pt x="2060" y="7382"/>
                    <a:pt x="3262" y="7596"/>
                    <a:pt x="4417" y="7596"/>
                  </a:cubicBezTo>
                  <a:cubicBezTo>
                    <a:pt x="5120" y="7596"/>
                    <a:pt x="5834" y="7513"/>
                    <a:pt x="6477" y="7370"/>
                  </a:cubicBezTo>
                  <a:cubicBezTo>
                    <a:pt x="6644" y="7120"/>
                    <a:pt x="6846" y="6906"/>
                    <a:pt x="7072" y="6715"/>
                  </a:cubicBezTo>
                  <a:cubicBezTo>
                    <a:pt x="7549" y="6322"/>
                    <a:pt x="8132" y="6084"/>
                    <a:pt x="8739" y="6025"/>
                  </a:cubicBezTo>
                  <a:cubicBezTo>
                    <a:pt x="8787" y="5941"/>
                    <a:pt x="8811" y="5858"/>
                    <a:pt x="8834" y="5763"/>
                  </a:cubicBezTo>
                  <a:lnTo>
                    <a:pt x="8834" y="4679"/>
                  </a:lnTo>
                  <a:cubicBezTo>
                    <a:pt x="8834" y="4346"/>
                    <a:pt x="8692" y="4060"/>
                    <a:pt x="8453" y="3810"/>
                  </a:cubicBezTo>
                  <a:cubicBezTo>
                    <a:pt x="8656" y="3608"/>
                    <a:pt x="8787" y="3382"/>
                    <a:pt x="8834" y="3143"/>
                  </a:cubicBezTo>
                  <a:lnTo>
                    <a:pt x="8834" y="2060"/>
                  </a:lnTo>
                  <a:cubicBezTo>
                    <a:pt x="8834" y="726"/>
                    <a:pt x="6560" y="0"/>
                    <a:pt x="44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57"/>
            <p:cNvSpPr/>
            <p:nvPr/>
          </p:nvSpPr>
          <p:spPr>
            <a:xfrm>
              <a:off x="5452858" y="1971128"/>
              <a:ext cx="126941" cy="79122"/>
            </a:xfrm>
            <a:custGeom>
              <a:rect b="b" l="l" r="r" t="t"/>
              <a:pathLst>
                <a:path extrusionOk="0" h="2012" w="3228">
                  <a:moveTo>
                    <a:pt x="427" y="1"/>
                  </a:moveTo>
                  <a:cubicBezTo>
                    <a:pt x="384" y="1"/>
                    <a:pt x="341" y="8"/>
                    <a:pt x="298" y="23"/>
                  </a:cubicBezTo>
                  <a:cubicBezTo>
                    <a:pt x="108" y="94"/>
                    <a:pt x="1" y="308"/>
                    <a:pt x="72" y="511"/>
                  </a:cubicBezTo>
                  <a:cubicBezTo>
                    <a:pt x="263" y="1070"/>
                    <a:pt x="667" y="1523"/>
                    <a:pt x="1203" y="1785"/>
                  </a:cubicBezTo>
                  <a:cubicBezTo>
                    <a:pt x="1513" y="1940"/>
                    <a:pt x="1846" y="2011"/>
                    <a:pt x="2179" y="2011"/>
                  </a:cubicBezTo>
                  <a:cubicBezTo>
                    <a:pt x="2429" y="2011"/>
                    <a:pt x="2680" y="1975"/>
                    <a:pt x="2918" y="1892"/>
                  </a:cubicBezTo>
                  <a:cubicBezTo>
                    <a:pt x="3120" y="1821"/>
                    <a:pt x="3227" y="1594"/>
                    <a:pt x="3156" y="1404"/>
                  </a:cubicBezTo>
                  <a:cubicBezTo>
                    <a:pt x="3099" y="1244"/>
                    <a:pt x="2954" y="1144"/>
                    <a:pt x="2795" y="1144"/>
                  </a:cubicBezTo>
                  <a:cubicBezTo>
                    <a:pt x="2753" y="1144"/>
                    <a:pt x="2710" y="1151"/>
                    <a:pt x="2668" y="1166"/>
                  </a:cubicBezTo>
                  <a:cubicBezTo>
                    <a:pt x="2511" y="1221"/>
                    <a:pt x="2349" y="1249"/>
                    <a:pt x="2186" y="1249"/>
                  </a:cubicBezTo>
                  <a:cubicBezTo>
                    <a:pt x="1964" y="1249"/>
                    <a:pt x="1743" y="1197"/>
                    <a:pt x="1537" y="1094"/>
                  </a:cubicBezTo>
                  <a:cubicBezTo>
                    <a:pt x="1191" y="928"/>
                    <a:pt x="917" y="630"/>
                    <a:pt x="786" y="261"/>
                  </a:cubicBezTo>
                  <a:cubicBezTo>
                    <a:pt x="739" y="101"/>
                    <a:pt x="588" y="1"/>
                    <a:pt x="4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57"/>
            <p:cNvSpPr/>
            <p:nvPr/>
          </p:nvSpPr>
          <p:spPr>
            <a:xfrm>
              <a:off x="5782481" y="1641425"/>
              <a:ext cx="103503" cy="103543"/>
            </a:xfrm>
            <a:custGeom>
              <a:rect b="b" l="l" r="r" t="t"/>
              <a:pathLst>
                <a:path extrusionOk="0" h="2633" w="2632">
                  <a:moveTo>
                    <a:pt x="394" y="1"/>
                  </a:moveTo>
                  <a:cubicBezTo>
                    <a:pt x="179" y="1"/>
                    <a:pt x="13" y="168"/>
                    <a:pt x="13" y="382"/>
                  </a:cubicBezTo>
                  <a:cubicBezTo>
                    <a:pt x="1" y="596"/>
                    <a:pt x="179" y="763"/>
                    <a:pt x="394" y="763"/>
                  </a:cubicBezTo>
                  <a:cubicBezTo>
                    <a:pt x="1203" y="775"/>
                    <a:pt x="1858" y="1442"/>
                    <a:pt x="1846" y="2251"/>
                  </a:cubicBezTo>
                  <a:cubicBezTo>
                    <a:pt x="1846" y="2466"/>
                    <a:pt x="2013" y="2632"/>
                    <a:pt x="2227" y="2632"/>
                  </a:cubicBezTo>
                  <a:cubicBezTo>
                    <a:pt x="2441" y="2632"/>
                    <a:pt x="2620" y="2466"/>
                    <a:pt x="2620" y="2263"/>
                  </a:cubicBezTo>
                  <a:cubicBezTo>
                    <a:pt x="2632" y="1025"/>
                    <a:pt x="1632" y="13"/>
                    <a:pt x="3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8" name="Google Shape;868;p57"/>
          <p:cNvGrpSpPr/>
          <p:nvPr/>
        </p:nvGrpSpPr>
        <p:grpSpPr>
          <a:xfrm>
            <a:off x="3665910" y="1717552"/>
            <a:ext cx="441580" cy="586260"/>
            <a:chOff x="4668125" y="1463989"/>
            <a:chExt cx="441580" cy="586260"/>
          </a:xfrm>
        </p:grpSpPr>
        <p:sp>
          <p:nvSpPr>
            <p:cNvPr id="869" name="Google Shape;869;p57"/>
            <p:cNvSpPr/>
            <p:nvPr/>
          </p:nvSpPr>
          <p:spPr>
            <a:xfrm>
              <a:off x="4668125" y="1463989"/>
              <a:ext cx="441580" cy="313735"/>
            </a:xfrm>
            <a:custGeom>
              <a:rect b="b" l="l" r="r" t="t"/>
              <a:pathLst>
                <a:path extrusionOk="0" h="7978" w="11229">
                  <a:moveTo>
                    <a:pt x="6263" y="0"/>
                  </a:moveTo>
                  <a:cubicBezTo>
                    <a:pt x="4870" y="0"/>
                    <a:pt x="3715" y="989"/>
                    <a:pt x="3442" y="2298"/>
                  </a:cubicBezTo>
                  <a:cubicBezTo>
                    <a:pt x="3263" y="2251"/>
                    <a:pt x="3061" y="2239"/>
                    <a:pt x="2870" y="2239"/>
                  </a:cubicBezTo>
                  <a:cubicBezTo>
                    <a:pt x="1287" y="2239"/>
                    <a:pt x="1" y="3525"/>
                    <a:pt x="1" y="5108"/>
                  </a:cubicBezTo>
                  <a:cubicBezTo>
                    <a:pt x="1" y="6692"/>
                    <a:pt x="1287" y="7978"/>
                    <a:pt x="2870" y="7978"/>
                  </a:cubicBezTo>
                  <a:lnTo>
                    <a:pt x="8347" y="7978"/>
                  </a:lnTo>
                  <a:cubicBezTo>
                    <a:pt x="9942" y="7978"/>
                    <a:pt x="11228" y="6692"/>
                    <a:pt x="11228" y="5108"/>
                  </a:cubicBezTo>
                  <a:cubicBezTo>
                    <a:pt x="11228" y="3775"/>
                    <a:pt x="10312" y="2656"/>
                    <a:pt x="9073" y="2334"/>
                  </a:cubicBezTo>
                  <a:cubicBezTo>
                    <a:pt x="8823" y="1001"/>
                    <a:pt x="7656" y="0"/>
                    <a:pt x="62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57"/>
            <p:cNvSpPr/>
            <p:nvPr/>
          </p:nvSpPr>
          <p:spPr>
            <a:xfrm>
              <a:off x="4718697" y="1899438"/>
              <a:ext cx="339965" cy="150811"/>
            </a:xfrm>
            <a:custGeom>
              <a:rect b="b" l="l" r="r" t="t"/>
              <a:pathLst>
                <a:path extrusionOk="0" h="3835" w="8645">
                  <a:moveTo>
                    <a:pt x="548" y="0"/>
                  </a:moveTo>
                  <a:cubicBezTo>
                    <a:pt x="251" y="0"/>
                    <a:pt x="1" y="238"/>
                    <a:pt x="1" y="548"/>
                  </a:cubicBezTo>
                  <a:lnTo>
                    <a:pt x="1" y="3286"/>
                  </a:lnTo>
                  <a:cubicBezTo>
                    <a:pt x="1" y="3584"/>
                    <a:pt x="251" y="3834"/>
                    <a:pt x="548" y="3834"/>
                  </a:cubicBezTo>
                  <a:lnTo>
                    <a:pt x="8097" y="3834"/>
                  </a:lnTo>
                  <a:cubicBezTo>
                    <a:pt x="8395" y="3834"/>
                    <a:pt x="8645" y="3584"/>
                    <a:pt x="8645" y="3286"/>
                  </a:cubicBezTo>
                  <a:lnTo>
                    <a:pt x="8645" y="548"/>
                  </a:lnTo>
                  <a:cubicBezTo>
                    <a:pt x="8645" y="238"/>
                    <a:pt x="8395" y="0"/>
                    <a:pt x="8097" y="0"/>
                  </a:cubicBezTo>
                  <a:cubicBezTo>
                    <a:pt x="7787" y="0"/>
                    <a:pt x="7537" y="238"/>
                    <a:pt x="7537" y="548"/>
                  </a:cubicBezTo>
                  <a:lnTo>
                    <a:pt x="7537" y="2727"/>
                  </a:lnTo>
                  <a:lnTo>
                    <a:pt x="1108" y="2727"/>
                  </a:lnTo>
                  <a:lnTo>
                    <a:pt x="1108" y="548"/>
                  </a:lnTo>
                  <a:cubicBezTo>
                    <a:pt x="1108" y="238"/>
                    <a:pt x="858" y="0"/>
                    <a:pt x="5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57"/>
            <p:cNvSpPr/>
            <p:nvPr/>
          </p:nvSpPr>
          <p:spPr>
            <a:xfrm>
              <a:off x="4803915" y="1791254"/>
              <a:ext cx="169530" cy="190608"/>
            </a:xfrm>
            <a:custGeom>
              <a:rect b="b" l="l" r="r" t="t"/>
              <a:pathLst>
                <a:path extrusionOk="0" h="4847" w="4311">
                  <a:moveTo>
                    <a:pt x="2156" y="1"/>
                  </a:moveTo>
                  <a:cubicBezTo>
                    <a:pt x="1846" y="1"/>
                    <a:pt x="1608" y="251"/>
                    <a:pt x="1608" y="561"/>
                  </a:cubicBezTo>
                  <a:lnTo>
                    <a:pt x="1608" y="2954"/>
                  </a:lnTo>
                  <a:lnTo>
                    <a:pt x="1001" y="2358"/>
                  </a:lnTo>
                  <a:cubicBezTo>
                    <a:pt x="894" y="2251"/>
                    <a:pt x="754" y="2198"/>
                    <a:pt x="614" y="2198"/>
                  </a:cubicBezTo>
                  <a:cubicBezTo>
                    <a:pt x="474" y="2198"/>
                    <a:pt x="334" y="2251"/>
                    <a:pt x="227" y="2358"/>
                  </a:cubicBezTo>
                  <a:cubicBezTo>
                    <a:pt x="1" y="2573"/>
                    <a:pt x="1" y="2918"/>
                    <a:pt x="227" y="3144"/>
                  </a:cubicBezTo>
                  <a:lnTo>
                    <a:pt x="1763" y="4680"/>
                  </a:lnTo>
                  <a:cubicBezTo>
                    <a:pt x="1870" y="4787"/>
                    <a:pt x="2013" y="4847"/>
                    <a:pt x="2156" y="4847"/>
                  </a:cubicBezTo>
                  <a:cubicBezTo>
                    <a:pt x="2298" y="4847"/>
                    <a:pt x="2441" y="4787"/>
                    <a:pt x="2548" y="4680"/>
                  </a:cubicBezTo>
                  <a:lnTo>
                    <a:pt x="4096" y="3144"/>
                  </a:lnTo>
                  <a:cubicBezTo>
                    <a:pt x="4311" y="2918"/>
                    <a:pt x="4311" y="2573"/>
                    <a:pt x="4096" y="2358"/>
                  </a:cubicBezTo>
                  <a:cubicBezTo>
                    <a:pt x="3983" y="2251"/>
                    <a:pt x="3840" y="2198"/>
                    <a:pt x="3699" y="2198"/>
                  </a:cubicBezTo>
                  <a:cubicBezTo>
                    <a:pt x="3558" y="2198"/>
                    <a:pt x="3418" y="2251"/>
                    <a:pt x="3310" y="2358"/>
                  </a:cubicBezTo>
                  <a:lnTo>
                    <a:pt x="2715" y="2954"/>
                  </a:lnTo>
                  <a:lnTo>
                    <a:pt x="2715" y="561"/>
                  </a:lnTo>
                  <a:cubicBezTo>
                    <a:pt x="2715" y="251"/>
                    <a:pt x="2465" y="1"/>
                    <a:pt x="21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2" name="Google Shape;872;p57"/>
          <p:cNvSpPr txBox="1"/>
          <p:nvPr>
            <p:ph type="title"/>
          </p:nvPr>
        </p:nvSpPr>
        <p:spPr>
          <a:xfrm>
            <a:off x="91650" y="4338600"/>
            <a:ext cx="2719800" cy="524400"/>
          </a:xfrm>
          <a:prstGeom prst="rect">
            <a:avLst/>
          </a:prstGeom>
          <a:solidFill>
            <a:schemeClr val="accent1"/>
          </a:solidFill>
        </p:spPr>
        <p:txBody>
          <a:bodyPr anchorCtr="0" anchor="t" bIns="91425" lIns="91425" spcFirstLastPara="1" rIns="91425" wrap="square" tIns="91425">
            <a:noAutofit/>
          </a:bodyPr>
          <a:lstStyle/>
          <a:p>
            <a:pPr indent="0" lvl="0" marL="0" rtl="0" algn="ctr">
              <a:spcBef>
                <a:spcPts val="0"/>
              </a:spcBef>
              <a:spcAft>
                <a:spcPts val="0"/>
              </a:spcAft>
              <a:buNone/>
            </a:pPr>
            <a:r>
              <a:rPr lang="en"/>
              <a:t>Ejecución:</a:t>
            </a:r>
            <a:endParaRPr/>
          </a:p>
        </p:txBody>
      </p:sp>
      <p:pic>
        <p:nvPicPr>
          <p:cNvPr id="873" name="Google Shape;873;p57"/>
          <p:cNvPicPr preferRelativeResize="0"/>
          <p:nvPr/>
        </p:nvPicPr>
        <p:blipFill rotWithShape="1">
          <a:blip r:embed="rId3">
            <a:alphaModFix/>
          </a:blip>
          <a:srcRect b="13073" l="0" r="1166" t="0"/>
          <a:stretch/>
        </p:blipFill>
        <p:spPr>
          <a:xfrm>
            <a:off x="2563700" y="136625"/>
            <a:ext cx="6268651" cy="3641124"/>
          </a:xfrm>
          <a:prstGeom prst="rect">
            <a:avLst/>
          </a:prstGeom>
          <a:noFill/>
          <a:ln>
            <a:noFill/>
          </a:ln>
        </p:spPr>
      </p:pic>
      <p:pic>
        <p:nvPicPr>
          <p:cNvPr id="874" name="Google Shape;874;p57"/>
          <p:cNvPicPr preferRelativeResize="0"/>
          <p:nvPr/>
        </p:nvPicPr>
        <p:blipFill>
          <a:blip r:embed="rId4">
            <a:alphaModFix/>
          </a:blip>
          <a:stretch>
            <a:fillRect/>
          </a:stretch>
        </p:blipFill>
        <p:spPr>
          <a:xfrm>
            <a:off x="2563700" y="3952900"/>
            <a:ext cx="6399250" cy="10336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5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Ordenamiento Binario</a:t>
            </a:r>
            <a:endParaRPr/>
          </a:p>
        </p:txBody>
      </p:sp>
      <p:sp>
        <p:nvSpPr>
          <p:cNvPr id="880" name="Google Shape;880;p58"/>
          <p:cNvSpPr txBox="1"/>
          <p:nvPr>
            <p:ph idx="4294967295" type="subTitle"/>
          </p:nvPr>
        </p:nvSpPr>
        <p:spPr>
          <a:xfrm flipH="1">
            <a:off x="870575" y="2926050"/>
            <a:ext cx="2435700" cy="442200"/>
          </a:xfrm>
          <a:prstGeom prst="rect">
            <a:avLst/>
          </a:prstGeom>
        </p:spPr>
        <p:txBody>
          <a:bodyPr anchorCtr="0" anchor="t" bIns="0" lIns="91425" spcFirstLastPara="1" rIns="91425" wrap="square" tIns="0">
            <a:noAutofit/>
          </a:bodyPr>
          <a:lstStyle/>
          <a:p>
            <a:pPr indent="0" lvl="0" marL="0" rtl="0" algn="r">
              <a:spcBef>
                <a:spcPts val="0"/>
              </a:spcBef>
              <a:spcAft>
                <a:spcPts val="1600"/>
              </a:spcAft>
              <a:buNone/>
            </a:pPr>
            <a:r>
              <a:rPr lang="en" sz="1600">
                <a:solidFill>
                  <a:schemeClr val="dk1"/>
                </a:solidFill>
              </a:rPr>
              <a:t>Saturn is composed of hydrogen and helium</a:t>
            </a:r>
            <a:endParaRPr sz="1600">
              <a:solidFill>
                <a:schemeClr val="dk1"/>
              </a:solidFill>
            </a:endParaRPr>
          </a:p>
        </p:txBody>
      </p:sp>
      <p:sp>
        <p:nvSpPr>
          <p:cNvPr id="881" name="Google Shape;881;p58"/>
          <p:cNvSpPr txBox="1"/>
          <p:nvPr>
            <p:ph idx="4294967295" type="ctrTitle"/>
          </p:nvPr>
        </p:nvSpPr>
        <p:spPr>
          <a:xfrm flipH="1">
            <a:off x="5329475" y="2158950"/>
            <a:ext cx="2501400" cy="3567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600">
                <a:solidFill>
                  <a:schemeClr val="dk2"/>
                </a:solidFill>
              </a:rPr>
              <a:t>Busca </a:t>
            </a:r>
            <a:endParaRPr sz="1600">
              <a:solidFill>
                <a:schemeClr val="dk2"/>
              </a:solidFill>
            </a:endParaRPr>
          </a:p>
        </p:txBody>
      </p:sp>
      <p:sp>
        <p:nvSpPr>
          <p:cNvPr id="882" name="Google Shape;882;p58"/>
          <p:cNvSpPr txBox="1"/>
          <p:nvPr>
            <p:ph idx="4294967295" type="subTitle"/>
          </p:nvPr>
        </p:nvSpPr>
        <p:spPr>
          <a:xfrm flipH="1">
            <a:off x="5339475" y="2499150"/>
            <a:ext cx="3744300" cy="578400"/>
          </a:xfrm>
          <a:prstGeom prst="rect">
            <a:avLst/>
          </a:prstGeom>
        </p:spPr>
        <p:txBody>
          <a:bodyPr anchorCtr="0" anchor="t" bIns="0" lIns="91425" spcFirstLastPara="1" rIns="91425" wrap="square" tIns="0">
            <a:noAutofit/>
          </a:bodyPr>
          <a:lstStyle/>
          <a:p>
            <a:pPr indent="0" lvl="0" marL="0" rtl="0" algn="l">
              <a:lnSpc>
                <a:spcPct val="100000"/>
              </a:lnSpc>
              <a:spcBef>
                <a:spcPts val="0"/>
              </a:spcBef>
              <a:spcAft>
                <a:spcPts val="0"/>
              </a:spcAft>
              <a:buNone/>
            </a:pPr>
            <a:r>
              <a:rPr lang="en" sz="1100">
                <a:latin typeface="Arial"/>
                <a:ea typeface="Arial"/>
                <a:cs typeface="Arial"/>
                <a:sym typeface="Arial"/>
              </a:rPr>
              <a:t>Una submatriz ordenada y otra sin ordenar, y ubicar la posición correcta de un elemento.</a:t>
            </a:r>
            <a:endParaRPr sz="1100">
              <a:latin typeface="Arial"/>
              <a:ea typeface="Arial"/>
              <a:cs typeface="Arial"/>
              <a:sym typeface="Arial"/>
            </a:endParaRPr>
          </a:p>
          <a:p>
            <a:pPr indent="0" lvl="0" marL="0" rtl="0" algn="l">
              <a:spcBef>
                <a:spcPts val="0"/>
              </a:spcBef>
              <a:spcAft>
                <a:spcPts val="0"/>
              </a:spcAft>
              <a:buNone/>
            </a:pPr>
            <a:r>
              <a:t/>
            </a:r>
            <a:endParaRPr sz="1200">
              <a:latin typeface="Arial"/>
              <a:ea typeface="Arial"/>
              <a:cs typeface="Arial"/>
              <a:sym typeface="Arial"/>
            </a:endParaRPr>
          </a:p>
          <a:p>
            <a:pPr indent="0" lvl="0" marL="0" rtl="0" algn="l">
              <a:spcBef>
                <a:spcPts val="1600"/>
              </a:spcBef>
              <a:spcAft>
                <a:spcPts val="1600"/>
              </a:spcAft>
              <a:buNone/>
            </a:pPr>
            <a:r>
              <a:t/>
            </a:r>
            <a:endParaRPr sz="1400"/>
          </a:p>
        </p:txBody>
      </p:sp>
      <p:sp>
        <p:nvSpPr>
          <p:cNvPr id="883" name="Google Shape;883;p58"/>
          <p:cNvSpPr txBox="1"/>
          <p:nvPr>
            <p:ph idx="4294967295" type="ctrTitle"/>
          </p:nvPr>
        </p:nvSpPr>
        <p:spPr>
          <a:xfrm flipH="1">
            <a:off x="5231375" y="1348951"/>
            <a:ext cx="26976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800">
                <a:solidFill>
                  <a:schemeClr val="dk2"/>
                </a:solidFill>
              </a:rPr>
              <a:t>Ordena</a:t>
            </a:r>
            <a:endParaRPr sz="1800">
              <a:solidFill>
                <a:schemeClr val="dk2"/>
              </a:solidFill>
            </a:endParaRPr>
          </a:p>
        </p:txBody>
      </p:sp>
      <p:sp>
        <p:nvSpPr>
          <p:cNvPr id="884" name="Google Shape;884;p58"/>
          <p:cNvSpPr txBox="1"/>
          <p:nvPr>
            <p:ph idx="4294967295" type="subTitle"/>
          </p:nvPr>
        </p:nvSpPr>
        <p:spPr>
          <a:xfrm flipH="1">
            <a:off x="5339475" y="1570575"/>
            <a:ext cx="2698800" cy="2742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400"/>
              <a:t>Valores de una lista</a:t>
            </a:r>
            <a:endParaRPr sz="2200">
              <a:solidFill>
                <a:schemeClr val="dk2"/>
              </a:solidFill>
              <a:latin typeface="Arial"/>
              <a:ea typeface="Arial"/>
              <a:cs typeface="Arial"/>
              <a:sym typeface="Arial"/>
            </a:endParaRPr>
          </a:p>
          <a:p>
            <a:pPr indent="0" lvl="0" marL="0" rtl="0" algn="l">
              <a:spcBef>
                <a:spcPts val="1600"/>
              </a:spcBef>
              <a:spcAft>
                <a:spcPts val="1600"/>
              </a:spcAft>
              <a:buNone/>
            </a:pPr>
            <a:r>
              <a:t/>
            </a:r>
            <a:endParaRPr sz="1400"/>
          </a:p>
        </p:txBody>
      </p:sp>
      <p:sp>
        <p:nvSpPr>
          <p:cNvPr id="885" name="Google Shape;885;p58"/>
          <p:cNvSpPr txBox="1"/>
          <p:nvPr>
            <p:ph idx="4294967295" type="ctrTitle"/>
          </p:nvPr>
        </p:nvSpPr>
        <p:spPr>
          <a:xfrm flipH="1">
            <a:off x="5339551" y="3097500"/>
            <a:ext cx="26988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500">
                <a:solidFill>
                  <a:schemeClr val="dk2"/>
                </a:solidFill>
              </a:rPr>
              <a:t>Ventajas</a:t>
            </a:r>
            <a:endParaRPr sz="1500">
              <a:solidFill>
                <a:schemeClr val="dk2"/>
              </a:solidFill>
            </a:endParaRPr>
          </a:p>
        </p:txBody>
      </p:sp>
      <p:sp>
        <p:nvSpPr>
          <p:cNvPr id="886" name="Google Shape;886;p58"/>
          <p:cNvSpPr txBox="1"/>
          <p:nvPr>
            <p:ph idx="4294967295" type="subTitle"/>
          </p:nvPr>
        </p:nvSpPr>
        <p:spPr>
          <a:xfrm flipH="1">
            <a:off x="5339550" y="3515725"/>
            <a:ext cx="3403200" cy="578400"/>
          </a:xfrm>
          <a:prstGeom prst="rect">
            <a:avLst/>
          </a:prstGeom>
        </p:spPr>
        <p:txBody>
          <a:bodyPr anchorCtr="0" anchor="t" bIns="0" lIns="91425" spcFirstLastPara="1" rIns="91425" wrap="square" tIns="0">
            <a:noAutofit/>
          </a:bodyPr>
          <a:lstStyle/>
          <a:p>
            <a:pPr indent="0" lvl="0" marL="0" rtl="0" algn="just">
              <a:lnSpc>
                <a:spcPct val="150000"/>
              </a:lnSpc>
              <a:spcBef>
                <a:spcPts val="0"/>
              </a:spcBef>
              <a:spcAft>
                <a:spcPts val="0"/>
              </a:spcAft>
              <a:buNone/>
            </a:pPr>
            <a:r>
              <a:rPr lang="en" sz="1100">
                <a:latin typeface="Arial"/>
                <a:ea typeface="Arial"/>
                <a:cs typeface="Arial"/>
                <a:sym typeface="Arial"/>
              </a:rPr>
              <a:t>Eficiencia del algoritmo para pocos datos</a:t>
            </a:r>
            <a:r>
              <a:rPr b="1" lang="en" sz="1100">
                <a:latin typeface="Arial"/>
                <a:ea typeface="Arial"/>
                <a:cs typeface="Arial"/>
                <a:sym typeface="Arial"/>
              </a:rPr>
              <a:t>.</a:t>
            </a:r>
            <a:endParaRPr sz="750">
              <a:latin typeface="Arial"/>
              <a:ea typeface="Arial"/>
              <a:cs typeface="Arial"/>
              <a:sym typeface="Arial"/>
            </a:endParaRPr>
          </a:p>
          <a:p>
            <a:pPr indent="0" lvl="0" marL="0" rtl="0" algn="l">
              <a:spcBef>
                <a:spcPts val="0"/>
              </a:spcBef>
              <a:spcAft>
                <a:spcPts val="1600"/>
              </a:spcAft>
              <a:buSzPts val="688"/>
              <a:buNone/>
            </a:pPr>
            <a:r>
              <a:t/>
            </a:r>
            <a:endParaRPr sz="1137">
              <a:highlight>
                <a:schemeClr val="dk1"/>
              </a:highlight>
              <a:latin typeface="Calibri"/>
              <a:ea typeface="Calibri"/>
              <a:cs typeface="Calibri"/>
              <a:sym typeface="Calibri"/>
            </a:endParaRPr>
          </a:p>
        </p:txBody>
      </p:sp>
      <p:sp>
        <p:nvSpPr>
          <p:cNvPr id="887" name="Google Shape;887;p58"/>
          <p:cNvSpPr txBox="1"/>
          <p:nvPr>
            <p:ph idx="4294967295" type="ctrTitle"/>
          </p:nvPr>
        </p:nvSpPr>
        <p:spPr>
          <a:xfrm flipH="1">
            <a:off x="5451175" y="3966051"/>
            <a:ext cx="26976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500">
                <a:solidFill>
                  <a:schemeClr val="dk2"/>
                </a:solidFill>
              </a:rPr>
              <a:t>Desventajas</a:t>
            </a:r>
            <a:endParaRPr sz="1500">
              <a:solidFill>
                <a:schemeClr val="dk2"/>
              </a:solidFill>
            </a:endParaRPr>
          </a:p>
        </p:txBody>
      </p:sp>
      <p:sp>
        <p:nvSpPr>
          <p:cNvPr id="888" name="Google Shape;888;p58"/>
          <p:cNvSpPr txBox="1"/>
          <p:nvPr>
            <p:ph idx="4294967295" type="subTitle"/>
          </p:nvPr>
        </p:nvSpPr>
        <p:spPr>
          <a:xfrm flipH="1">
            <a:off x="5339500" y="4238150"/>
            <a:ext cx="3594600" cy="578400"/>
          </a:xfrm>
          <a:prstGeom prst="rect">
            <a:avLst/>
          </a:prstGeom>
        </p:spPr>
        <p:txBody>
          <a:bodyPr anchorCtr="0" anchor="t" bIns="0" lIns="91425" spcFirstLastPara="1" rIns="91425" wrap="square" tIns="0">
            <a:noAutofit/>
          </a:bodyPr>
          <a:lstStyle/>
          <a:p>
            <a:pPr indent="0" lvl="0" marL="0" rtl="0" algn="just">
              <a:lnSpc>
                <a:spcPct val="150000"/>
              </a:lnSpc>
              <a:spcBef>
                <a:spcPts val="0"/>
              </a:spcBef>
              <a:spcAft>
                <a:spcPts val="0"/>
              </a:spcAft>
              <a:buNone/>
            </a:pPr>
            <a:r>
              <a:rPr lang="en" sz="1100">
                <a:latin typeface="Arial"/>
                <a:ea typeface="Arial"/>
                <a:cs typeface="Arial"/>
                <a:sym typeface="Arial"/>
              </a:rPr>
              <a:t>No funciona bien con una lista grande. </a:t>
            </a:r>
            <a:endParaRPr sz="1100">
              <a:latin typeface="Arial"/>
              <a:ea typeface="Arial"/>
              <a:cs typeface="Arial"/>
              <a:sym typeface="Arial"/>
            </a:endParaRPr>
          </a:p>
          <a:p>
            <a:pPr indent="0" lvl="0" marL="0" rtl="0" algn="just">
              <a:lnSpc>
                <a:spcPct val="150000"/>
              </a:lnSpc>
              <a:spcBef>
                <a:spcPts val="0"/>
              </a:spcBef>
              <a:spcAft>
                <a:spcPts val="0"/>
              </a:spcAft>
              <a:buNone/>
            </a:pPr>
            <a:r>
              <a:t/>
            </a:r>
            <a:endParaRPr sz="1100">
              <a:latin typeface="Arial"/>
              <a:ea typeface="Arial"/>
              <a:cs typeface="Arial"/>
              <a:sym typeface="Arial"/>
            </a:endParaRPr>
          </a:p>
          <a:p>
            <a:pPr indent="0" lvl="0" marL="0" rtl="0" algn="l">
              <a:spcBef>
                <a:spcPts val="0"/>
              </a:spcBef>
              <a:spcAft>
                <a:spcPts val="1600"/>
              </a:spcAft>
              <a:buNone/>
            </a:pPr>
            <a:r>
              <a:t/>
            </a:r>
            <a:endParaRPr sz="1500">
              <a:latin typeface="Arial"/>
              <a:ea typeface="Arial"/>
              <a:cs typeface="Arial"/>
              <a:sym typeface="Arial"/>
            </a:endParaRPr>
          </a:p>
        </p:txBody>
      </p:sp>
      <p:sp>
        <p:nvSpPr>
          <p:cNvPr id="889" name="Google Shape;889;p58"/>
          <p:cNvSpPr/>
          <p:nvPr/>
        </p:nvSpPr>
        <p:spPr>
          <a:xfrm>
            <a:off x="0" y="2610900"/>
            <a:ext cx="1785055" cy="188756"/>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58"/>
          <p:cNvSpPr txBox="1"/>
          <p:nvPr>
            <p:ph idx="4294967295" type="ctrTitle"/>
          </p:nvPr>
        </p:nvSpPr>
        <p:spPr>
          <a:xfrm flipH="1">
            <a:off x="870550" y="2465100"/>
            <a:ext cx="2435700" cy="396900"/>
          </a:xfrm>
          <a:prstGeom prst="rect">
            <a:avLst/>
          </a:prstGeom>
        </p:spPr>
        <p:txBody>
          <a:bodyPr anchorCtr="0" anchor="ctr" bIns="0" lIns="91425" spcFirstLastPara="1" rIns="91425" wrap="square" tIns="0">
            <a:noAutofit/>
          </a:bodyPr>
          <a:lstStyle/>
          <a:p>
            <a:pPr indent="0" lvl="0" marL="0" rtl="0" algn="r">
              <a:spcBef>
                <a:spcPts val="0"/>
              </a:spcBef>
              <a:spcAft>
                <a:spcPts val="0"/>
              </a:spcAft>
              <a:buNone/>
            </a:pPr>
            <a:r>
              <a:rPr lang="en" sz="3000">
                <a:solidFill>
                  <a:schemeClr val="dk1"/>
                </a:solidFill>
              </a:rPr>
              <a:t>HTML5</a:t>
            </a:r>
            <a:endParaRPr sz="3000">
              <a:solidFill>
                <a:schemeClr val="dk1"/>
              </a:solidFill>
            </a:endParaRPr>
          </a:p>
        </p:txBody>
      </p:sp>
      <p:sp>
        <p:nvSpPr>
          <p:cNvPr id="891" name="Google Shape;891;p58"/>
          <p:cNvSpPr/>
          <p:nvPr/>
        </p:nvSpPr>
        <p:spPr>
          <a:xfrm flipH="1">
            <a:off x="1165475" y="3815600"/>
            <a:ext cx="2338825" cy="133867"/>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58"/>
          <p:cNvSpPr/>
          <p:nvPr/>
        </p:nvSpPr>
        <p:spPr>
          <a:xfrm flipH="1">
            <a:off x="5547" y="3815594"/>
            <a:ext cx="1159929" cy="133888"/>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58"/>
          <p:cNvSpPr/>
          <p:nvPr/>
        </p:nvSpPr>
        <p:spPr>
          <a:xfrm flipH="1">
            <a:off x="1198787" y="4037295"/>
            <a:ext cx="1710487" cy="133888"/>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58"/>
          <p:cNvSpPr/>
          <p:nvPr/>
        </p:nvSpPr>
        <p:spPr>
          <a:xfrm flipH="1">
            <a:off x="1198748" y="4037295"/>
            <a:ext cx="497168" cy="133888"/>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58"/>
          <p:cNvSpPr/>
          <p:nvPr/>
        </p:nvSpPr>
        <p:spPr>
          <a:xfrm flipH="1">
            <a:off x="5528" y="4037295"/>
            <a:ext cx="579973" cy="133888"/>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58"/>
          <p:cNvSpPr/>
          <p:nvPr/>
        </p:nvSpPr>
        <p:spPr>
          <a:xfrm flipH="1">
            <a:off x="933694" y="4037295"/>
            <a:ext cx="133888" cy="133888"/>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58"/>
          <p:cNvSpPr/>
          <p:nvPr/>
        </p:nvSpPr>
        <p:spPr>
          <a:xfrm flipH="1">
            <a:off x="720898" y="4037295"/>
            <a:ext cx="133888" cy="133888"/>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58"/>
          <p:cNvSpPr/>
          <p:nvPr/>
        </p:nvSpPr>
        <p:spPr>
          <a:xfrm flipH="1">
            <a:off x="5514" y="4258997"/>
            <a:ext cx="133872" cy="133888"/>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58"/>
          <p:cNvSpPr/>
          <p:nvPr/>
        </p:nvSpPr>
        <p:spPr>
          <a:xfrm flipH="1">
            <a:off x="246973" y="4258997"/>
            <a:ext cx="1367312" cy="133888"/>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00" name="Google Shape;900;p58"/>
          <p:cNvCxnSpPr/>
          <p:nvPr/>
        </p:nvCxnSpPr>
        <p:spPr>
          <a:xfrm flipH="1" rot="10800000">
            <a:off x="3351874" y="1570575"/>
            <a:ext cx="1879500" cy="13269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901" name="Google Shape;901;p58"/>
          <p:cNvCxnSpPr/>
          <p:nvPr/>
        </p:nvCxnSpPr>
        <p:spPr>
          <a:xfrm flipH="1" rot="10800000">
            <a:off x="3351874" y="2455275"/>
            <a:ext cx="1879500" cy="4422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902" name="Google Shape;902;p58"/>
          <p:cNvCxnSpPr/>
          <p:nvPr/>
        </p:nvCxnSpPr>
        <p:spPr>
          <a:xfrm>
            <a:off x="3351874" y="2897475"/>
            <a:ext cx="1879500" cy="4422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903" name="Google Shape;903;p58"/>
          <p:cNvCxnSpPr/>
          <p:nvPr/>
        </p:nvCxnSpPr>
        <p:spPr>
          <a:xfrm>
            <a:off x="3351874" y="2897513"/>
            <a:ext cx="1879500" cy="1326900"/>
          </a:xfrm>
          <a:prstGeom prst="bentConnector3">
            <a:avLst>
              <a:gd fmla="val 50000" name="adj1"/>
            </a:avLst>
          </a:prstGeom>
          <a:noFill/>
          <a:ln cap="flat" cmpd="sng" w="28575">
            <a:solidFill>
              <a:schemeClr val="lt1"/>
            </a:solidFill>
            <a:prstDash val="solid"/>
            <a:round/>
            <a:headEnd len="med" w="med" type="none"/>
            <a:tailEnd len="med" w="med" type="oval"/>
          </a:ln>
        </p:spPr>
      </p:cxnSp>
      <p:sp>
        <p:nvSpPr>
          <p:cNvPr id="904" name="Google Shape;904;p58"/>
          <p:cNvSpPr txBox="1"/>
          <p:nvPr/>
        </p:nvSpPr>
        <p:spPr>
          <a:xfrm>
            <a:off x="423875" y="1668275"/>
            <a:ext cx="2882400" cy="2281200"/>
          </a:xfrm>
          <a:prstGeom prst="rect">
            <a:avLst/>
          </a:prstGeom>
          <a:solidFill>
            <a:schemeClr val="accent4"/>
          </a:solidFill>
          <a:ln cap="flat" cmpd="sng" w="2857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sz="1300">
                <a:solidFill>
                  <a:srgbClr val="FFFFFF"/>
                </a:solidFill>
              </a:rPr>
              <a:t>Este algoritmo, consiste en </a:t>
            </a:r>
            <a:r>
              <a:rPr lang="en" sz="1300">
                <a:solidFill>
                  <a:srgbClr val="FFFFFF"/>
                </a:solidFill>
              </a:rPr>
              <a:t>emplear la búsqueda binaria en lugar de búsqueda lineal. Pues es una modificación del ordenamiento por inserción.</a:t>
            </a:r>
            <a:endParaRPr sz="1300">
              <a:solidFill>
                <a:srgbClr val="FFFFFF"/>
              </a:solidFill>
            </a:endParaRPr>
          </a:p>
          <a:p>
            <a:pPr indent="0" lvl="0" marL="0" rtl="0" algn="l">
              <a:lnSpc>
                <a:spcPct val="115000"/>
              </a:lnSpc>
              <a:spcBef>
                <a:spcPts val="0"/>
              </a:spcBef>
              <a:spcAft>
                <a:spcPts val="0"/>
              </a:spcAft>
              <a:buNone/>
            </a:pPr>
            <a:r>
              <a:t/>
            </a:r>
            <a:endParaRPr sz="1800">
              <a:solidFill>
                <a:schemeClr val="lt1"/>
              </a:solidFill>
            </a:endParaRPr>
          </a:p>
          <a:p>
            <a:pPr indent="0" lvl="0" marL="0" rtl="0" algn="l">
              <a:spcBef>
                <a:spcPts val="0"/>
              </a:spcBef>
              <a:spcAft>
                <a:spcPts val="0"/>
              </a:spcAft>
              <a:buNone/>
            </a:pPr>
            <a:r>
              <a:t/>
            </a:r>
            <a:endParaRPr sz="1800">
              <a:solidFill>
                <a:schemeClr val="lt1"/>
              </a:solidFill>
            </a:endParaRPr>
          </a:p>
        </p:txBody>
      </p:sp>
      <p:sp>
        <p:nvSpPr>
          <p:cNvPr id="905" name="Google Shape;905;p58"/>
          <p:cNvSpPr txBox="1"/>
          <p:nvPr/>
        </p:nvSpPr>
        <p:spPr>
          <a:xfrm>
            <a:off x="2449275" y="1991000"/>
            <a:ext cx="608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º</a:t>
            </a:r>
            <a:endParaRPr>
              <a:latin typeface="Anaheim"/>
              <a:ea typeface="Anaheim"/>
              <a:cs typeface="Anaheim"/>
              <a:sym typeface="Anaheim"/>
            </a:endParaRPr>
          </a:p>
        </p:txBody>
      </p:sp>
      <p:sp>
        <p:nvSpPr>
          <p:cNvPr id="906" name="Google Shape;906;p58"/>
          <p:cNvSpPr txBox="1"/>
          <p:nvPr/>
        </p:nvSpPr>
        <p:spPr>
          <a:xfrm>
            <a:off x="9652275" y="3332325"/>
            <a:ext cx="608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naheim"/>
              <a:ea typeface="Anaheim"/>
              <a:cs typeface="Anaheim"/>
              <a:sym typeface="Anaheim"/>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59"/>
          <p:cNvSpPr txBox="1"/>
          <p:nvPr>
            <p:ph type="ctrTitle"/>
          </p:nvPr>
        </p:nvSpPr>
        <p:spPr>
          <a:xfrm flipH="1">
            <a:off x="305525" y="1908250"/>
            <a:ext cx="946500" cy="5880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b="1" lang="en" sz="3500"/>
              <a:t>01</a:t>
            </a:r>
            <a:endParaRPr b="1" sz="3500"/>
          </a:p>
        </p:txBody>
      </p:sp>
      <p:sp>
        <p:nvSpPr>
          <p:cNvPr id="912" name="Google Shape;912;p59"/>
          <p:cNvSpPr txBox="1"/>
          <p:nvPr>
            <p:ph idx="1" type="subTitle"/>
          </p:nvPr>
        </p:nvSpPr>
        <p:spPr>
          <a:xfrm flipH="1">
            <a:off x="503575" y="2510850"/>
            <a:ext cx="3013800" cy="8595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600"/>
              <a:t>Marcar el primer elemento sin ordenar A[1] como la clave.</a:t>
            </a:r>
            <a:endParaRPr sz="1600"/>
          </a:p>
        </p:txBody>
      </p:sp>
      <p:sp>
        <p:nvSpPr>
          <p:cNvPr id="913" name="Google Shape;913;p59"/>
          <p:cNvSpPr txBox="1"/>
          <p:nvPr>
            <p:ph idx="2" type="ctrTitle"/>
          </p:nvPr>
        </p:nvSpPr>
        <p:spPr>
          <a:xfrm flipH="1">
            <a:off x="4568250" y="1908250"/>
            <a:ext cx="734700" cy="5880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b="1" lang="en" sz="3500"/>
              <a:t>0</a:t>
            </a:r>
            <a:r>
              <a:rPr lang="en"/>
              <a:t>2</a:t>
            </a:r>
            <a:endParaRPr b="1" sz="3500"/>
          </a:p>
        </p:txBody>
      </p:sp>
      <p:sp>
        <p:nvSpPr>
          <p:cNvPr id="914" name="Google Shape;914;p59"/>
          <p:cNvSpPr txBox="1"/>
          <p:nvPr>
            <p:ph idx="4294967295" type="title"/>
          </p:nvPr>
        </p:nvSpPr>
        <p:spPr>
          <a:xfrm>
            <a:off x="720000" y="593600"/>
            <a:ext cx="7501500" cy="58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dk2"/>
                </a:solidFill>
              </a:rPr>
              <a:t>Pasos para el ordenamiento binario</a:t>
            </a:r>
            <a:endParaRPr sz="2200">
              <a:solidFill>
                <a:schemeClr val="dk2"/>
              </a:solidFill>
            </a:endParaRPr>
          </a:p>
        </p:txBody>
      </p:sp>
      <p:sp>
        <p:nvSpPr>
          <p:cNvPr id="915" name="Google Shape;915;p59"/>
          <p:cNvSpPr txBox="1"/>
          <p:nvPr>
            <p:ph type="ctrTitle"/>
          </p:nvPr>
        </p:nvSpPr>
        <p:spPr>
          <a:xfrm flipH="1">
            <a:off x="305525" y="3476575"/>
            <a:ext cx="946500" cy="5880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b="1" lang="en" sz="3500"/>
              <a:t>0</a:t>
            </a:r>
            <a:r>
              <a:rPr lang="en"/>
              <a:t>3</a:t>
            </a:r>
            <a:endParaRPr b="1" sz="3500"/>
          </a:p>
        </p:txBody>
      </p:sp>
      <p:sp>
        <p:nvSpPr>
          <p:cNvPr id="916" name="Google Shape;916;p59"/>
          <p:cNvSpPr txBox="1"/>
          <p:nvPr>
            <p:ph idx="2" type="ctrTitle"/>
          </p:nvPr>
        </p:nvSpPr>
        <p:spPr>
          <a:xfrm flipH="1">
            <a:off x="4568250" y="3476575"/>
            <a:ext cx="734700" cy="5880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b="1" lang="en" sz="3500"/>
              <a:t>0</a:t>
            </a:r>
            <a:r>
              <a:rPr lang="en"/>
              <a:t>4</a:t>
            </a:r>
            <a:endParaRPr b="1" sz="3500"/>
          </a:p>
        </p:txBody>
      </p:sp>
      <p:sp>
        <p:nvSpPr>
          <p:cNvPr id="917" name="Google Shape;917;p59"/>
          <p:cNvSpPr txBox="1"/>
          <p:nvPr>
            <p:ph idx="1" type="subTitle"/>
          </p:nvPr>
        </p:nvSpPr>
        <p:spPr>
          <a:xfrm flipH="1">
            <a:off x="458125" y="4064575"/>
            <a:ext cx="3013800" cy="8595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400"/>
              <a:t>Desplazar los elementos de la posición 1 paso a la derecha e insertar A[1].</a:t>
            </a:r>
            <a:endParaRPr sz="1400"/>
          </a:p>
        </p:txBody>
      </p:sp>
      <p:sp>
        <p:nvSpPr>
          <p:cNvPr id="918" name="Google Shape;918;p59"/>
          <p:cNvSpPr txBox="1"/>
          <p:nvPr>
            <p:ph idx="1" type="subTitle"/>
          </p:nvPr>
        </p:nvSpPr>
        <p:spPr>
          <a:xfrm flipH="1">
            <a:off x="4822300" y="2496250"/>
            <a:ext cx="3013800" cy="8595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600"/>
              <a:t>Búsqueda binaria para encontrar la posición de A[1].</a:t>
            </a:r>
            <a:endParaRPr sz="1600"/>
          </a:p>
        </p:txBody>
      </p:sp>
      <p:sp>
        <p:nvSpPr>
          <p:cNvPr id="919" name="Google Shape;919;p59"/>
          <p:cNvSpPr txBox="1"/>
          <p:nvPr>
            <p:ph idx="1" type="subTitle"/>
          </p:nvPr>
        </p:nvSpPr>
        <p:spPr>
          <a:xfrm flipH="1">
            <a:off x="4822300" y="4064575"/>
            <a:ext cx="3013800" cy="8595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600"/>
              <a:t>Recursividad del algoritmo.</a:t>
            </a:r>
            <a:endParaRPr sz="16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60"/>
          <p:cNvSpPr txBox="1"/>
          <p:nvPr>
            <p:ph type="title"/>
          </p:nvPr>
        </p:nvSpPr>
        <p:spPr>
          <a:xfrm>
            <a:off x="800250" y="110850"/>
            <a:ext cx="2641500" cy="85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Código</a:t>
            </a:r>
            <a:endParaRPr sz="2200"/>
          </a:p>
        </p:txBody>
      </p:sp>
      <p:sp>
        <p:nvSpPr>
          <p:cNvPr id="925" name="Google Shape;925;p60"/>
          <p:cNvSpPr txBox="1"/>
          <p:nvPr>
            <p:ph type="title"/>
          </p:nvPr>
        </p:nvSpPr>
        <p:spPr>
          <a:xfrm>
            <a:off x="5174150" y="1954075"/>
            <a:ext cx="2641500" cy="4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Salida del código:</a:t>
            </a:r>
            <a:endParaRPr sz="1400"/>
          </a:p>
        </p:txBody>
      </p:sp>
      <p:cxnSp>
        <p:nvCxnSpPr>
          <p:cNvPr id="926" name="Google Shape;926;p60"/>
          <p:cNvCxnSpPr>
            <a:endCxn id="927" idx="1"/>
          </p:cNvCxnSpPr>
          <p:nvPr/>
        </p:nvCxnSpPr>
        <p:spPr>
          <a:xfrm flipH="1" rot="10800000">
            <a:off x="4653650" y="2800188"/>
            <a:ext cx="520500" cy="2700"/>
          </a:xfrm>
          <a:prstGeom prst="straightConnector1">
            <a:avLst/>
          </a:prstGeom>
          <a:noFill/>
          <a:ln cap="flat" cmpd="sng" w="38100">
            <a:solidFill>
              <a:schemeClr val="accent6"/>
            </a:solidFill>
            <a:prstDash val="solid"/>
            <a:round/>
            <a:headEnd len="med" w="med" type="none"/>
            <a:tailEnd len="med" w="med" type="triangle"/>
          </a:ln>
        </p:spPr>
      </p:cxnSp>
      <p:pic>
        <p:nvPicPr>
          <p:cNvPr id="928" name="Google Shape;928;p60"/>
          <p:cNvPicPr preferRelativeResize="0"/>
          <p:nvPr/>
        </p:nvPicPr>
        <p:blipFill>
          <a:blip r:embed="rId3">
            <a:alphaModFix/>
          </a:blip>
          <a:stretch>
            <a:fillRect/>
          </a:stretch>
        </p:blipFill>
        <p:spPr>
          <a:xfrm>
            <a:off x="5326550" y="2547775"/>
            <a:ext cx="1685925" cy="666750"/>
          </a:xfrm>
          <a:prstGeom prst="rect">
            <a:avLst/>
          </a:prstGeom>
          <a:noFill/>
          <a:ln>
            <a:noFill/>
          </a:ln>
        </p:spPr>
      </p:pic>
      <p:pic>
        <p:nvPicPr>
          <p:cNvPr id="929" name="Google Shape;929;p60"/>
          <p:cNvPicPr preferRelativeResize="0"/>
          <p:nvPr/>
        </p:nvPicPr>
        <p:blipFill>
          <a:blip r:embed="rId4">
            <a:alphaModFix/>
          </a:blip>
          <a:stretch>
            <a:fillRect/>
          </a:stretch>
        </p:blipFill>
        <p:spPr>
          <a:xfrm>
            <a:off x="720000" y="560775"/>
            <a:ext cx="3781250" cy="44193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p61"/>
          <p:cNvSpPr txBox="1"/>
          <p:nvPr>
            <p:ph type="title"/>
          </p:nvPr>
        </p:nvSpPr>
        <p:spPr>
          <a:xfrm>
            <a:off x="328250" y="343200"/>
            <a:ext cx="8271900" cy="81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Ordenamiento Rápido (Quicksort)</a:t>
            </a:r>
            <a:endParaRPr/>
          </a:p>
        </p:txBody>
      </p:sp>
      <p:sp>
        <p:nvSpPr>
          <p:cNvPr id="935" name="Google Shape;935;p61"/>
          <p:cNvSpPr txBox="1"/>
          <p:nvPr>
            <p:ph idx="4294967295" type="subTitle"/>
          </p:nvPr>
        </p:nvSpPr>
        <p:spPr>
          <a:xfrm flipH="1">
            <a:off x="870575" y="2926050"/>
            <a:ext cx="2435700" cy="442200"/>
          </a:xfrm>
          <a:prstGeom prst="rect">
            <a:avLst/>
          </a:prstGeom>
        </p:spPr>
        <p:txBody>
          <a:bodyPr anchorCtr="0" anchor="t" bIns="0" lIns="91425" spcFirstLastPara="1" rIns="91425" wrap="square" tIns="0">
            <a:noAutofit/>
          </a:bodyPr>
          <a:lstStyle/>
          <a:p>
            <a:pPr indent="0" lvl="0" marL="0" rtl="0" algn="r">
              <a:spcBef>
                <a:spcPts val="0"/>
              </a:spcBef>
              <a:spcAft>
                <a:spcPts val="1600"/>
              </a:spcAft>
              <a:buNone/>
            </a:pPr>
            <a:r>
              <a:rPr lang="en" sz="1600">
                <a:solidFill>
                  <a:schemeClr val="dk1"/>
                </a:solidFill>
              </a:rPr>
              <a:t>Saturn is composed of hydrogen and helium</a:t>
            </a:r>
            <a:endParaRPr sz="1600">
              <a:solidFill>
                <a:schemeClr val="dk1"/>
              </a:solidFill>
            </a:endParaRPr>
          </a:p>
        </p:txBody>
      </p:sp>
      <p:sp>
        <p:nvSpPr>
          <p:cNvPr id="936" name="Google Shape;936;p61"/>
          <p:cNvSpPr txBox="1"/>
          <p:nvPr>
            <p:ph idx="4294967295" type="ctrTitle"/>
          </p:nvPr>
        </p:nvSpPr>
        <p:spPr>
          <a:xfrm flipH="1">
            <a:off x="5329475" y="2158950"/>
            <a:ext cx="2501400" cy="3567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600">
                <a:solidFill>
                  <a:schemeClr val="dk2"/>
                </a:solidFill>
              </a:rPr>
              <a:t>Mueve</a:t>
            </a:r>
            <a:r>
              <a:rPr lang="en" sz="1600">
                <a:solidFill>
                  <a:schemeClr val="dk2"/>
                </a:solidFill>
              </a:rPr>
              <a:t> </a:t>
            </a:r>
            <a:endParaRPr sz="1600">
              <a:solidFill>
                <a:schemeClr val="dk2"/>
              </a:solidFill>
            </a:endParaRPr>
          </a:p>
        </p:txBody>
      </p:sp>
      <p:sp>
        <p:nvSpPr>
          <p:cNvPr id="937" name="Google Shape;937;p61"/>
          <p:cNvSpPr txBox="1"/>
          <p:nvPr>
            <p:ph idx="4294967295" type="subTitle"/>
          </p:nvPr>
        </p:nvSpPr>
        <p:spPr>
          <a:xfrm flipH="1">
            <a:off x="5339475" y="2499150"/>
            <a:ext cx="3744300" cy="578400"/>
          </a:xfrm>
          <a:prstGeom prst="rect">
            <a:avLst/>
          </a:prstGeom>
        </p:spPr>
        <p:txBody>
          <a:bodyPr anchorCtr="0" anchor="t" bIns="0" lIns="91425" spcFirstLastPara="1" rIns="91425" wrap="square" tIns="0">
            <a:noAutofit/>
          </a:bodyPr>
          <a:lstStyle/>
          <a:p>
            <a:pPr indent="0" lvl="0" marL="0" rtl="0" algn="l">
              <a:lnSpc>
                <a:spcPct val="100000"/>
              </a:lnSpc>
              <a:spcBef>
                <a:spcPts val="0"/>
              </a:spcBef>
              <a:spcAft>
                <a:spcPts val="0"/>
              </a:spcAft>
              <a:buNone/>
            </a:pPr>
            <a:r>
              <a:rPr lang="en" sz="1100">
                <a:latin typeface="Arial"/>
                <a:ea typeface="Arial"/>
                <a:cs typeface="Arial"/>
                <a:sym typeface="Arial"/>
              </a:rPr>
              <a:t>Los elementos más pequeños a la izquierda del pivote y los más grandes a la derecha.</a:t>
            </a:r>
            <a:endParaRPr sz="1100">
              <a:latin typeface="Arial"/>
              <a:ea typeface="Arial"/>
              <a:cs typeface="Arial"/>
              <a:sym typeface="Arial"/>
            </a:endParaRPr>
          </a:p>
          <a:p>
            <a:pPr indent="0" lvl="0" marL="0" rtl="0" algn="l">
              <a:spcBef>
                <a:spcPts val="0"/>
              </a:spcBef>
              <a:spcAft>
                <a:spcPts val="0"/>
              </a:spcAft>
              <a:buNone/>
            </a:pPr>
            <a:r>
              <a:t/>
            </a:r>
            <a:endParaRPr sz="1200">
              <a:latin typeface="Arial"/>
              <a:ea typeface="Arial"/>
              <a:cs typeface="Arial"/>
              <a:sym typeface="Arial"/>
            </a:endParaRPr>
          </a:p>
          <a:p>
            <a:pPr indent="0" lvl="0" marL="0" rtl="0" algn="l">
              <a:spcBef>
                <a:spcPts val="1600"/>
              </a:spcBef>
              <a:spcAft>
                <a:spcPts val="1600"/>
              </a:spcAft>
              <a:buNone/>
            </a:pPr>
            <a:r>
              <a:t/>
            </a:r>
            <a:endParaRPr sz="1400"/>
          </a:p>
        </p:txBody>
      </p:sp>
      <p:sp>
        <p:nvSpPr>
          <p:cNvPr id="938" name="Google Shape;938;p61"/>
          <p:cNvSpPr txBox="1"/>
          <p:nvPr>
            <p:ph idx="4294967295" type="ctrTitle"/>
          </p:nvPr>
        </p:nvSpPr>
        <p:spPr>
          <a:xfrm flipH="1">
            <a:off x="5231375" y="1348951"/>
            <a:ext cx="26976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800">
                <a:solidFill>
                  <a:schemeClr val="dk2"/>
                </a:solidFill>
              </a:rPr>
              <a:t>Ordena</a:t>
            </a:r>
            <a:endParaRPr sz="1800">
              <a:solidFill>
                <a:schemeClr val="dk2"/>
              </a:solidFill>
            </a:endParaRPr>
          </a:p>
        </p:txBody>
      </p:sp>
      <p:sp>
        <p:nvSpPr>
          <p:cNvPr id="939" name="Google Shape;939;p61"/>
          <p:cNvSpPr txBox="1"/>
          <p:nvPr>
            <p:ph idx="4294967295" type="subTitle"/>
          </p:nvPr>
        </p:nvSpPr>
        <p:spPr>
          <a:xfrm flipH="1">
            <a:off x="5339475" y="1570575"/>
            <a:ext cx="2698800" cy="2742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400"/>
              <a:t>Valores de una lista</a:t>
            </a:r>
            <a:endParaRPr sz="2200">
              <a:solidFill>
                <a:schemeClr val="dk2"/>
              </a:solidFill>
              <a:latin typeface="Arial"/>
              <a:ea typeface="Arial"/>
              <a:cs typeface="Arial"/>
              <a:sym typeface="Arial"/>
            </a:endParaRPr>
          </a:p>
          <a:p>
            <a:pPr indent="0" lvl="0" marL="0" rtl="0" algn="l">
              <a:spcBef>
                <a:spcPts val="1600"/>
              </a:spcBef>
              <a:spcAft>
                <a:spcPts val="1600"/>
              </a:spcAft>
              <a:buNone/>
            </a:pPr>
            <a:r>
              <a:t/>
            </a:r>
            <a:endParaRPr sz="1400"/>
          </a:p>
        </p:txBody>
      </p:sp>
      <p:sp>
        <p:nvSpPr>
          <p:cNvPr id="940" name="Google Shape;940;p61"/>
          <p:cNvSpPr txBox="1"/>
          <p:nvPr>
            <p:ph idx="4294967295" type="ctrTitle"/>
          </p:nvPr>
        </p:nvSpPr>
        <p:spPr>
          <a:xfrm flipH="1">
            <a:off x="5339551" y="3097500"/>
            <a:ext cx="26988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500">
                <a:solidFill>
                  <a:schemeClr val="dk2"/>
                </a:solidFill>
              </a:rPr>
              <a:t>Ventajas</a:t>
            </a:r>
            <a:endParaRPr sz="1500">
              <a:solidFill>
                <a:schemeClr val="dk2"/>
              </a:solidFill>
            </a:endParaRPr>
          </a:p>
        </p:txBody>
      </p:sp>
      <p:sp>
        <p:nvSpPr>
          <p:cNvPr id="941" name="Google Shape;941;p61"/>
          <p:cNvSpPr txBox="1"/>
          <p:nvPr>
            <p:ph idx="4294967295" type="subTitle"/>
          </p:nvPr>
        </p:nvSpPr>
        <p:spPr>
          <a:xfrm flipH="1">
            <a:off x="5329475" y="3368650"/>
            <a:ext cx="3403200" cy="668700"/>
          </a:xfrm>
          <a:prstGeom prst="rect">
            <a:avLst/>
          </a:prstGeom>
        </p:spPr>
        <p:txBody>
          <a:bodyPr anchorCtr="0" anchor="t" bIns="0" lIns="91425" spcFirstLastPara="1" rIns="91425" wrap="square" tIns="0">
            <a:noAutofit/>
          </a:bodyPr>
          <a:lstStyle/>
          <a:p>
            <a:pPr indent="0" lvl="0" marL="0" rtl="0" algn="just">
              <a:lnSpc>
                <a:spcPct val="150000"/>
              </a:lnSpc>
              <a:spcBef>
                <a:spcPts val="0"/>
              </a:spcBef>
              <a:spcAft>
                <a:spcPts val="0"/>
              </a:spcAft>
              <a:buNone/>
            </a:pPr>
            <a:r>
              <a:rPr lang="en" sz="1000">
                <a:latin typeface="Arial"/>
                <a:ea typeface="Arial"/>
                <a:cs typeface="Arial"/>
                <a:sym typeface="Arial"/>
              </a:rPr>
              <a:t>Una alta eficiencia, debido a que es capaz de tratar con una enorme lista de elementos. Debido a que ordena en el lugar, tampoco requiere de almacenamiento adicional.</a:t>
            </a:r>
            <a:endParaRPr sz="1000">
              <a:latin typeface="Arial"/>
              <a:ea typeface="Arial"/>
              <a:cs typeface="Arial"/>
              <a:sym typeface="Arial"/>
            </a:endParaRPr>
          </a:p>
          <a:p>
            <a:pPr indent="0" lvl="0" marL="0" rtl="0" algn="just">
              <a:lnSpc>
                <a:spcPct val="150000"/>
              </a:lnSpc>
              <a:spcBef>
                <a:spcPts val="0"/>
              </a:spcBef>
              <a:spcAft>
                <a:spcPts val="0"/>
              </a:spcAft>
              <a:buNone/>
            </a:pPr>
            <a:r>
              <a:t/>
            </a:r>
            <a:endParaRPr sz="1000">
              <a:latin typeface="Arial"/>
              <a:ea typeface="Arial"/>
              <a:cs typeface="Arial"/>
              <a:sym typeface="Arial"/>
            </a:endParaRPr>
          </a:p>
          <a:p>
            <a:pPr indent="0" lvl="0" marL="0" rtl="0" algn="l">
              <a:spcBef>
                <a:spcPts val="0"/>
              </a:spcBef>
              <a:spcAft>
                <a:spcPts val="1600"/>
              </a:spcAft>
              <a:buSzPts val="688"/>
              <a:buNone/>
            </a:pPr>
            <a:r>
              <a:t/>
            </a:r>
            <a:endParaRPr sz="1037">
              <a:highlight>
                <a:schemeClr val="dk1"/>
              </a:highlight>
              <a:latin typeface="Calibri"/>
              <a:ea typeface="Calibri"/>
              <a:cs typeface="Calibri"/>
              <a:sym typeface="Calibri"/>
            </a:endParaRPr>
          </a:p>
        </p:txBody>
      </p:sp>
      <p:sp>
        <p:nvSpPr>
          <p:cNvPr id="942" name="Google Shape;942;p61"/>
          <p:cNvSpPr txBox="1"/>
          <p:nvPr>
            <p:ph idx="4294967295" type="ctrTitle"/>
          </p:nvPr>
        </p:nvSpPr>
        <p:spPr>
          <a:xfrm flipH="1">
            <a:off x="5451175" y="3966051"/>
            <a:ext cx="26976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500">
                <a:solidFill>
                  <a:schemeClr val="dk2"/>
                </a:solidFill>
              </a:rPr>
              <a:t>Desventajas</a:t>
            </a:r>
            <a:endParaRPr sz="1500">
              <a:solidFill>
                <a:schemeClr val="dk2"/>
              </a:solidFill>
            </a:endParaRPr>
          </a:p>
        </p:txBody>
      </p:sp>
      <p:sp>
        <p:nvSpPr>
          <p:cNvPr id="943" name="Google Shape;943;p61"/>
          <p:cNvSpPr txBox="1"/>
          <p:nvPr>
            <p:ph idx="4294967295" type="subTitle"/>
          </p:nvPr>
        </p:nvSpPr>
        <p:spPr>
          <a:xfrm flipH="1">
            <a:off x="5339500" y="4238150"/>
            <a:ext cx="3594600" cy="668700"/>
          </a:xfrm>
          <a:prstGeom prst="rect">
            <a:avLst/>
          </a:prstGeom>
        </p:spPr>
        <p:txBody>
          <a:bodyPr anchorCtr="0" anchor="t" bIns="0" lIns="91425" spcFirstLastPara="1" rIns="91425" wrap="square" tIns="0">
            <a:noAutofit/>
          </a:bodyPr>
          <a:lstStyle/>
          <a:p>
            <a:pPr indent="0" lvl="0" marL="0" rtl="0" algn="just">
              <a:lnSpc>
                <a:spcPct val="150000"/>
              </a:lnSpc>
              <a:spcBef>
                <a:spcPts val="0"/>
              </a:spcBef>
              <a:spcAft>
                <a:spcPts val="0"/>
              </a:spcAft>
              <a:buNone/>
            </a:pPr>
            <a:r>
              <a:rPr lang="en" sz="1000">
                <a:latin typeface="Arial"/>
                <a:ea typeface="Arial"/>
                <a:cs typeface="Arial"/>
                <a:sym typeface="Arial"/>
              </a:rPr>
              <a:t>Su rendimiento en el peor de los casos es similar a los rendimientos promedio del tipo de ordenamiento de burbuja, inserción o por selección.</a:t>
            </a:r>
            <a:endParaRPr sz="1000">
              <a:latin typeface="Arial"/>
              <a:ea typeface="Arial"/>
              <a:cs typeface="Arial"/>
              <a:sym typeface="Arial"/>
            </a:endParaRPr>
          </a:p>
          <a:p>
            <a:pPr indent="0" lvl="0" marL="0" rtl="0" algn="just">
              <a:lnSpc>
                <a:spcPct val="150000"/>
              </a:lnSpc>
              <a:spcBef>
                <a:spcPts val="0"/>
              </a:spcBef>
              <a:spcAft>
                <a:spcPts val="0"/>
              </a:spcAft>
              <a:buNone/>
            </a:pPr>
            <a:r>
              <a:t/>
            </a:r>
            <a:endParaRPr sz="1000">
              <a:latin typeface="Arial"/>
              <a:ea typeface="Arial"/>
              <a:cs typeface="Arial"/>
              <a:sym typeface="Arial"/>
            </a:endParaRPr>
          </a:p>
          <a:p>
            <a:pPr indent="0" lvl="0" marL="0" rtl="0" algn="just">
              <a:lnSpc>
                <a:spcPct val="150000"/>
              </a:lnSpc>
              <a:spcBef>
                <a:spcPts val="0"/>
              </a:spcBef>
              <a:spcAft>
                <a:spcPts val="0"/>
              </a:spcAft>
              <a:buNone/>
            </a:pPr>
            <a:r>
              <a:t/>
            </a:r>
            <a:endParaRPr sz="1000">
              <a:latin typeface="Arial"/>
              <a:ea typeface="Arial"/>
              <a:cs typeface="Arial"/>
              <a:sym typeface="Arial"/>
            </a:endParaRPr>
          </a:p>
          <a:p>
            <a:pPr indent="0" lvl="0" marL="0" rtl="0" algn="just">
              <a:lnSpc>
                <a:spcPct val="150000"/>
              </a:lnSpc>
              <a:spcBef>
                <a:spcPts val="0"/>
              </a:spcBef>
              <a:spcAft>
                <a:spcPts val="0"/>
              </a:spcAft>
              <a:buNone/>
            </a:pPr>
            <a:r>
              <a:t/>
            </a:r>
            <a:endParaRPr sz="1000">
              <a:latin typeface="Arial"/>
              <a:ea typeface="Arial"/>
              <a:cs typeface="Arial"/>
              <a:sym typeface="Arial"/>
            </a:endParaRPr>
          </a:p>
          <a:p>
            <a:pPr indent="0" lvl="0" marL="0" rtl="0" algn="l">
              <a:spcBef>
                <a:spcPts val="0"/>
              </a:spcBef>
              <a:spcAft>
                <a:spcPts val="1600"/>
              </a:spcAft>
              <a:buNone/>
            </a:pPr>
            <a:r>
              <a:t/>
            </a:r>
            <a:endParaRPr sz="1400">
              <a:latin typeface="Arial"/>
              <a:ea typeface="Arial"/>
              <a:cs typeface="Arial"/>
              <a:sym typeface="Arial"/>
            </a:endParaRPr>
          </a:p>
        </p:txBody>
      </p:sp>
      <p:sp>
        <p:nvSpPr>
          <p:cNvPr id="944" name="Google Shape;944;p61"/>
          <p:cNvSpPr/>
          <p:nvPr/>
        </p:nvSpPr>
        <p:spPr>
          <a:xfrm>
            <a:off x="0" y="2610900"/>
            <a:ext cx="1785055" cy="188756"/>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61"/>
          <p:cNvSpPr txBox="1"/>
          <p:nvPr>
            <p:ph idx="4294967295" type="ctrTitle"/>
          </p:nvPr>
        </p:nvSpPr>
        <p:spPr>
          <a:xfrm flipH="1">
            <a:off x="870550" y="2465100"/>
            <a:ext cx="2435700" cy="396900"/>
          </a:xfrm>
          <a:prstGeom prst="rect">
            <a:avLst/>
          </a:prstGeom>
        </p:spPr>
        <p:txBody>
          <a:bodyPr anchorCtr="0" anchor="ctr" bIns="0" lIns="91425" spcFirstLastPara="1" rIns="91425" wrap="square" tIns="0">
            <a:noAutofit/>
          </a:bodyPr>
          <a:lstStyle/>
          <a:p>
            <a:pPr indent="0" lvl="0" marL="0" rtl="0" algn="r">
              <a:spcBef>
                <a:spcPts val="0"/>
              </a:spcBef>
              <a:spcAft>
                <a:spcPts val="0"/>
              </a:spcAft>
              <a:buNone/>
            </a:pPr>
            <a:r>
              <a:rPr lang="en" sz="3000">
                <a:solidFill>
                  <a:schemeClr val="dk1"/>
                </a:solidFill>
              </a:rPr>
              <a:t>HTML5</a:t>
            </a:r>
            <a:endParaRPr sz="3000">
              <a:solidFill>
                <a:schemeClr val="dk1"/>
              </a:solidFill>
            </a:endParaRPr>
          </a:p>
        </p:txBody>
      </p:sp>
      <p:sp>
        <p:nvSpPr>
          <p:cNvPr id="946" name="Google Shape;946;p61"/>
          <p:cNvSpPr/>
          <p:nvPr/>
        </p:nvSpPr>
        <p:spPr>
          <a:xfrm flipH="1">
            <a:off x="1165475" y="3815600"/>
            <a:ext cx="2338825" cy="133867"/>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61"/>
          <p:cNvSpPr/>
          <p:nvPr/>
        </p:nvSpPr>
        <p:spPr>
          <a:xfrm flipH="1">
            <a:off x="5547" y="3815594"/>
            <a:ext cx="1159929" cy="133888"/>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61"/>
          <p:cNvSpPr/>
          <p:nvPr/>
        </p:nvSpPr>
        <p:spPr>
          <a:xfrm flipH="1">
            <a:off x="1198787" y="4037295"/>
            <a:ext cx="1710487" cy="133888"/>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61"/>
          <p:cNvSpPr/>
          <p:nvPr/>
        </p:nvSpPr>
        <p:spPr>
          <a:xfrm flipH="1">
            <a:off x="1198748" y="4037295"/>
            <a:ext cx="497168" cy="133888"/>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61"/>
          <p:cNvSpPr/>
          <p:nvPr/>
        </p:nvSpPr>
        <p:spPr>
          <a:xfrm flipH="1">
            <a:off x="5528" y="4037295"/>
            <a:ext cx="579973" cy="133888"/>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61"/>
          <p:cNvSpPr/>
          <p:nvPr/>
        </p:nvSpPr>
        <p:spPr>
          <a:xfrm flipH="1">
            <a:off x="933694" y="4037295"/>
            <a:ext cx="133888" cy="133888"/>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61"/>
          <p:cNvSpPr/>
          <p:nvPr/>
        </p:nvSpPr>
        <p:spPr>
          <a:xfrm flipH="1">
            <a:off x="720898" y="4037295"/>
            <a:ext cx="133888" cy="133888"/>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61"/>
          <p:cNvSpPr/>
          <p:nvPr/>
        </p:nvSpPr>
        <p:spPr>
          <a:xfrm flipH="1">
            <a:off x="5514" y="4258997"/>
            <a:ext cx="133872" cy="133888"/>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61"/>
          <p:cNvSpPr/>
          <p:nvPr/>
        </p:nvSpPr>
        <p:spPr>
          <a:xfrm flipH="1">
            <a:off x="246973" y="4258997"/>
            <a:ext cx="1367312" cy="133888"/>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5" name="Google Shape;955;p61"/>
          <p:cNvCxnSpPr/>
          <p:nvPr/>
        </p:nvCxnSpPr>
        <p:spPr>
          <a:xfrm flipH="1" rot="10800000">
            <a:off x="3351874" y="1570575"/>
            <a:ext cx="1879500" cy="13269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956" name="Google Shape;956;p61"/>
          <p:cNvCxnSpPr/>
          <p:nvPr/>
        </p:nvCxnSpPr>
        <p:spPr>
          <a:xfrm flipH="1" rot="10800000">
            <a:off x="3351874" y="2455275"/>
            <a:ext cx="1879500" cy="4422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957" name="Google Shape;957;p61"/>
          <p:cNvCxnSpPr/>
          <p:nvPr/>
        </p:nvCxnSpPr>
        <p:spPr>
          <a:xfrm>
            <a:off x="3351874" y="2897475"/>
            <a:ext cx="1879500" cy="4422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958" name="Google Shape;958;p61"/>
          <p:cNvCxnSpPr/>
          <p:nvPr/>
        </p:nvCxnSpPr>
        <p:spPr>
          <a:xfrm>
            <a:off x="3351874" y="2897513"/>
            <a:ext cx="1879500" cy="1326900"/>
          </a:xfrm>
          <a:prstGeom prst="bentConnector3">
            <a:avLst>
              <a:gd fmla="val 50000" name="adj1"/>
            </a:avLst>
          </a:prstGeom>
          <a:noFill/>
          <a:ln cap="flat" cmpd="sng" w="28575">
            <a:solidFill>
              <a:schemeClr val="lt1"/>
            </a:solidFill>
            <a:prstDash val="solid"/>
            <a:round/>
            <a:headEnd len="med" w="med" type="none"/>
            <a:tailEnd len="med" w="med" type="oval"/>
          </a:ln>
        </p:spPr>
      </p:cxnSp>
      <p:sp>
        <p:nvSpPr>
          <p:cNvPr id="959" name="Google Shape;959;p61"/>
          <p:cNvSpPr txBox="1"/>
          <p:nvPr/>
        </p:nvSpPr>
        <p:spPr>
          <a:xfrm>
            <a:off x="469475" y="2071800"/>
            <a:ext cx="2882400" cy="1585500"/>
          </a:xfrm>
          <a:prstGeom prst="rect">
            <a:avLst/>
          </a:prstGeom>
          <a:solidFill>
            <a:schemeClr val="accent4"/>
          </a:solidFill>
          <a:ln cap="flat" cmpd="sng" w="2857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sz="1300">
                <a:solidFill>
                  <a:srgbClr val="FFFFFF"/>
                </a:solidFill>
              </a:rPr>
              <a:t>Este algoritmo, consiste </a:t>
            </a:r>
            <a:r>
              <a:rPr lang="en" sz="1300">
                <a:solidFill>
                  <a:srgbClr val="FFFFFF"/>
                </a:solidFill>
              </a:rPr>
              <a:t>en dividir el array en dos partes alrededor de un elemento pivote. </a:t>
            </a:r>
            <a:endParaRPr sz="1300">
              <a:solidFill>
                <a:srgbClr val="FFFFFF"/>
              </a:solidFill>
            </a:endParaRPr>
          </a:p>
          <a:p>
            <a:pPr indent="0" lvl="0" marL="0" rtl="0" algn="just">
              <a:lnSpc>
                <a:spcPct val="150000"/>
              </a:lnSpc>
              <a:spcBef>
                <a:spcPts val="0"/>
              </a:spcBef>
              <a:spcAft>
                <a:spcPts val="0"/>
              </a:spcAft>
              <a:buNone/>
            </a:pPr>
            <a:r>
              <a:rPr lang="en" sz="1300">
                <a:solidFill>
                  <a:srgbClr val="FFFFFF"/>
                </a:solidFill>
              </a:rPr>
              <a:t>Se basa en el principio del algoritmo de dividir y conquistar.</a:t>
            </a:r>
            <a:endParaRPr sz="1800">
              <a:solidFill>
                <a:schemeClr val="lt1"/>
              </a:solidFill>
            </a:endParaRPr>
          </a:p>
        </p:txBody>
      </p:sp>
      <p:sp>
        <p:nvSpPr>
          <p:cNvPr id="960" name="Google Shape;960;p61"/>
          <p:cNvSpPr txBox="1"/>
          <p:nvPr/>
        </p:nvSpPr>
        <p:spPr>
          <a:xfrm>
            <a:off x="9652275" y="3332325"/>
            <a:ext cx="608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naheim"/>
              <a:ea typeface="Anaheim"/>
              <a:cs typeface="Anaheim"/>
              <a:sym typeface="Anaheim"/>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62"/>
          <p:cNvSpPr txBox="1"/>
          <p:nvPr>
            <p:ph type="ctrTitle"/>
          </p:nvPr>
        </p:nvSpPr>
        <p:spPr>
          <a:xfrm flipH="1">
            <a:off x="1782875" y="1908250"/>
            <a:ext cx="946500" cy="5880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b="1" lang="en" sz="3500"/>
              <a:t>01</a:t>
            </a:r>
            <a:endParaRPr b="1" sz="3500"/>
          </a:p>
        </p:txBody>
      </p:sp>
      <p:sp>
        <p:nvSpPr>
          <p:cNvPr id="966" name="Google Shape;966;p62"/>
          <p:cNvSpPr txBox="1"/>
          <p:nvPr>
            <p:ph idx="1" type="subTitle"/>
          </p:nvPr>
        </p:nvSpPr>
        <p:spPr>
          <a:xfrm flipH="1">
            <a:off x="305525" y="2587050"/>
            <a:ext cx="3901200" cy="23973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Partition()</a:t>
            </a:r>
            <a:endParaRPr/>
          </a:p>
          <a:p>
            <a:pPr indent="-336550" lvl="0" marL="457200" rtl="0" algn="l">
              <a:spcBef>
                <a:spcPts val="0"/>
              </a:spcBef>
              <a:spcAft>
                <a:spcPts val="0"/>
              </a:spcAft>
              <a:buSzPts val="1700"/>
              <a:buChar char="●"/>
            </a:pPr>
            <a:r>
              <a:rPr lang="en" sz="1700"/>
              <a:t>Selección de un elemento pivote.</a:t>
            </a:r>
            <a:endParaRPr sz="1700"/>
          </a:p>
          <a:p>
            <a:pPr indent="-336550" lvl="0" marL="457200" rtl="0" algn="l">
              <a:spcBef>
                <a:spcPts val="0"/>
              </a:spcBef>
              <a:spcAft>
                <a:spcPts val="0"/>
              </a:spcAft>
              <a:buSzPts val="1700"/>
              <a:buChar char="●"/>
            </a:pPr>
            <a:r>
              <a:rPr lang="en" sz="1700"/>
              <a:t>Inicializa el valor de "i" a "beg-1"</a:t>
            </a:r>
            <a:endParaRPr sz="1700"/>
          </a:p>
          <a:p>
            <a:pPr indent="-336550" lvl="0" marL="457200" rtl="0" algn="l">
              <a:spcBef>
                <a:spcPts val="0"/>
              </a:spcBef>
              <a:spcAft>
                <a:spcPts val="0"/>
              </a:spcAft>
              <a:buSzPts val="1700"/>
              <a:buChar char="●"/>
            </a:pPr>
            <a:r>
              <a:rPr lang="en" sz="1700"/>
              <a:t>Recorre iterativamente el array</a:t>
            </a:r>
            <a:endParaRPr sz="1700"/>
          </a:p>
          <a:p>
            <a:pPr indent="-336550" lvl="0" marL="457200" rtl="0" algn="l">
              <a:spcBef>
                <a:spcPts val="0"/>
              </a:spcBef>
              <a:spcAft>
                <a:spcPts val="0"/>
              </a:spcAft>
              <a:buSzPts val="1700"/>
              <a:buChar char="●"/>
            </a:pPr>
            <a:r>
              <a:rPr lang="en" sz="1700"/>
              <a:t>Evalúa</a:t>
            </a:r>
            <a:r>
              <a:rPr lang="en" sz="1700"/>
              <a:t> la posición del elemento A[i].</a:t>
            </a:r>
            <a:endParaRPr sz="1700"/>
          </a:p>
        </p:txBody>
      </p:sp>
      <p:sp>
        <p:nvSpPr>
          <p:cNvPr id="967" name="Google Shape;967;p62"/>
          <p:cNvSpPr txBox="1"/>
          <p:nvPr>
            <p:ph idx="2" type="ctrTitle"/>
          </p:nvPr>
        </p:nvSpPr>
        <p:spPr>
          <a:xfrm flipH="1">
            <a:off x="6233250" y="1908250"/>
            <a:ext cx="734700" cy="5880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b="1" lang="en" sz="3500"/>
              <a:t>0</a:t>
            </a:r>
            <a:r>
              <a:rPr lang="en"/>
              <a:t>2</a:t>
            </a:r>
            <a:endParaRPr b="1" sz="3500"/>
          </a:p>
        </p:txBody>
      </p:sp>
      <p:sp>
        <p:nvSpPr>
          <p:cNvPr id="968" name="Google Shape;968;p62"/>
          <p:cNvSpPr txBox="1"/>
          <p:nvPr>
            <p:ph idx="3" type="subTitle"/>
          </p:nvPr>
        </p:nvSpPr>
        <p:spPr>
          <a:xfrm flipH="1">
            <a:off x="4777200" y="2663250"/>
            <a:ext cx="3646800" cy="1867200"/>
          </a:xfrm>
          <a:prstGeom prst="rect">
            <a:avLst/>
          </a:prstGeom>
        </p:spPr>
        <p:txBody>
          <a:bodyPr anchorCtr="0" anchor="t" bIns="0" lIns="91425" spcFirstLastPara="1" rIns="91425" wrap="square" tIns="0">
            <a:noAutofit/>
          </a:bodyPr>
          <a:lstStyle/>
          <a:p>
            <a:pPr indent="0" lvl="0" marL="0" rtl="0" algn="just">
              <a:spcBef>
                <a:spcPts val="0"/>
              </a:spcBef>
              <a:spcAft>
                <a:spcPts val="0"/>
              </a:spcAft>
              <a:buNone/>
            </a:pPr>
            <a:r>
              <a:rPr lang="en"/>
              <a:t>Quicksort()</a:t>
            </a:r>
            <a:endParaRPr/>
          </a:p>
          <a:p>
            <a:pPr indent="-336550" lvl="0" marL="457200" rtl="0" algn="just">
              <a:spcBef>
                <a:spcPts val="0"/>
              </a:spcBef>
              <a:spcAft>
                <a:spcPts val="0"/>
              </a:spcAft>
              <a:buSzPts val="1700"/>
              <a:buChar char="●"/>
            </a:pPr>
            <a:r>
              <a:rPr lang="en" sz="1700"/>
              <a:t>Selecciona el índice del pivote.</a:t>
            </a:r>
            <a:endParaRPr sz="1700"/>
          </a:p>
          <a:p>
            <a:pPr indent="-336550" lvl="0" marL="457200" rtl="0" algn="just">
              <a:spcBef>
                <a:spcPts val="0"/>
              </a:spcBef>
              <a:spcAft>
                <a:spcPts val="0"/>
              </a:spcAft>
              <a:buSzPts val="1700"/>
              <a:buChar char="●"/>
            </a:pPr>
            <a:r>
              <a:rPr lang="en" sz="1700"/>
              <a:t>Particiona el array.</a:t>
            </a:r>
            <a:endParaRPr sz="1700"/>
          </a:p>
          <a:p>
            <a:pPr indent="-336550" lvl="0" marL="457200" rtl="0" algn="just">
              <a:spcBef>
                <a:spcPts val="0"/>
              </a:spcBef>
              <a:spcAft>
                <a:spcPts val="0"/>
              </a:spcAft>
              <a:buSzPts val="1700"/>
              <a:buChar char="●"/>
            </a:pPr>
            <a:r>
              <a:rPr lang="en" sz="1700"/>
              <a:t>Ordenamiento recursivo de los elementos.</a:t>
            </a:r>
            <a:endParaRPr sz="1700"/>
          </a:p>
        </p:txBody>
      </p:sp>
      <p:sp>
        <p:nvSpPr>
          <p:cNvPr id="969" name="Google Shape;969;p62"/>
          <p:cNvSpPr txBox="1"/>
          <p:nvPr>
            <p:ph idx="4294967295" type="title"/>
          </p:nvPr>
        </p:nvSpPr>
        <p:spPr>
          <a:xfrm>
            <a:off x="720000" y="593600"/>
            <a:ext cx="7501500" cy="58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dk2"/>
                </a:solidFill>
              </a:rPr>
              <a:t>Pasos para el ordenamiento rápido</a:t>
            </a:r>
            <a:endParaRPr sz="2200">
              <a:solidFill>
                <a:schemeClr val="dk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p63"/>
          <p:cNvSpPr txBox="1"/>
          <p:nvPr>
            <p:ph idx="4294967295" type="title"/>
          </p:nvPr>
        </p:nvSpPr>
        <p:spPr>
          <a:xfrm>
            <a:off x="720000" y="593600"/>
            <a:ext cx="7501500" cy="58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dk2"/>
                </a:solidFill>
              </a:rPr>
              <a:t>Gráfica:</a:t>
            </a:r>
            <a:endParaRPr sz="2200">
              <a:solidFill>
                <a:schemeClr val="dk2"/>
              </a:solidFill>
            </a:endParaRPr>
          </a:p>
        </p:txBody>
      </p:sp>
      <p:pic>
        <p:nvPicPr>
          <p:cNvPr id="975" name="Google Shape;975;p63"/>
          <p:cNvPicPr preferRelativeResize="0"/>
          <p:nvPr/>
        </p:nvPicPr>
        <p:blipFill>
          <a:blip r:embed="rId3">
            <a:alphaModFix/>
          </a:blip>
          <a:stretch>
            <a:fillRect/>
          </a:stretch>
        </p:blipFill>
        <p:spPr>
          <a:xfrm>
            <a:off x="2076475" y="593600"/>
            <a:ext cx="4439439" cy="40072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8"/>
          <p:cNvSpPr txBox="1"/>
          <p:nvPr>
            <p:ph idx="1" type="body"/>
          </p:nvPr>
        </p:nvSpPr>
        <p:spPr>
          <a:xfrm>
            <a:off x="3249650" y="1206675"/>
            <a:ext cx="5746500" cy="3784200"/>
          </a:xfrm>
          <a:prstGeom prst="rect">
            <a:avLst/>
          </a:prstGeom>
        </p:spPr>
        <p:txBody>
          <a:bodyPr anchorCtr="0" anchor="t" bIns="91425" lIns="91425" spcFirstLastPara="1" rIns="91425" wrap="square" tIns="91425">
            <a:noAutofit/>
          </a:bodyPr>
          <a:lstStyle/>
          <a:p>
            <a:pPr indent="-336550" lvl="0" marL="457200" rtl="0" algn="just">
              <a:lnSpc>
                <a:spcPct val="115000"/>
              </a:lnSpc>
              <a:spcBef>
                <a:spcPts val="0"/>
              </a:spcBef>
              <a:spcAft>
                <a:spcPts val="0"/>
              </a:spcAft>
              <a:buSzPts val="1700"/>
              <a:buChar char="➔"/>
            </a:pPr>
            <a:r>
              <a:rPr lang="en" sz="1700"/>
              <a:t>Un algoritmo de búsqueda es aquel que está diseñado para localizar un elemento concreto dentro de una estructura de datos para entregar una respuesta exacta.</a:t>
            </a:r>
            <a:endParaRPr sz="1700"/>
          </a:p>
          <a:p>
            <a:pPr indent="-336550" lvl="0" marL="457200" rtl="0" algn="just">
              <a:lnSpc>
                <a:spcPct val="115000"/>
              </a:lnSpc>
              <a:spcBef>
                <a:spcPts val="0"/>
              </a:spcBef>
              <a:spcAft>
                <a:spcPts val="0"/>
              </a:spcAft>
              <a:buSzPts val="1700"/>
              <a:buChar char="➔"/>
            </a:pPr>
            <a:r>
              <a:rPr lang="en" sz="1700"/>
              <a:t>El objetivo es crear una función que hará lo siguiente: Dada una lista de números, tenemos que verificar si un número “n” está dentro de esta lista; además, guardaremos el número de pasos que nos tomó obtener el resultado.</a:t>
            </a:r>
            <a:endParaRPr sz="1700"/>
          </a:p>
          <a:p>
            <a:pPr indent="-336550" lvl="0" marL="457200" rtl="0" algn="just">
              <a:lnSpc>
                <a:spcPct val="115000"/>
              </a:lnSpc>
              <a:spcBef>
                <a:spcPts val="0"/>
              </a:spcBef>
              <a:spcAft>
                <a:spcPts val="0"/>
              </a:spcAft>
              <a:buSzPts val="1700"/>
              <a:buChar char="➔"/>
            </a:pPr>
            <a:r>
              <a:rPr lang="en" sz="1700"/>
              <a:t>Existen diferentes algoritmos de búsqueda y la elección depende de la forma en que se encuentren organizados los datos: si se encuentran ordenados o si se ignora su disposición o se sabe que están al azar.</a:t>
            </a:r>
            <a:endParaRPr sz="1700"/>
          </a:p>
        </p:txBody>
      </p:sp>
      <p:sp>
        <p:nvSpPr>
          <p:cNvPr id="351" name="Google Shape;351;p28"/>
          <p:cNvSpPr txBox="1"/>
          <p:nvPr>
            <p:ph type="title"/>
          </p:nvPr>
        </p:nvSpPr>
        <p:spPr>
          <a:xfrm>
            <a:off x="3249650" y="443600"/>
            <a:ext cx="57465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introducción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64"/>
          <p:cNvSpPr txBox="1"/>
          <p:nvPr>
            <p:ph type="title"/>
          </p:nvPr>
        </p:nvSpPr>
        <p:spPr>
          <a:xfrm>
            <a:off x="800250" y="110850"/>
            <a:ext cx="2641500" cy="85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Código</a:t>
            </a:r>
            <a:endParaRPr sz="2200"/>
          </a:p>
        </p:txBody>
      </p:sp>
      <p:sp>
        <p:nvSpPr>
          <p:cNvPr id="981" name="Google Shape;981;p64"/>
          <p:cNvSpPr txBox="1"/>
          <p:nvPr>
            <p:ph type="title"/>
          </p:nvPr>
        </p:nvSpPr>
        <p:spPr>
          <a:xfrm>
            <a:off x="5174150" y="1954075"/>
            <a:ext cx="2641500" cy="4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Salida del código:</a:t>
            </a:r>
            <a:endParaRPr sz="1400"/>
          </a:p>
        </p:txBody>
      </p:sp>
      <p:cxnSp>
        <p:nvCxnSpPr>
          <p:cNvPr id="982" name="Google Shape;982;p64"/>
          <p:cNvCxnSpPr>
            <a:endCxn id="983" idx="1"/>
          </p:cNvCxnSpPr>
          <p:nvPr/>
        </p:nvCxnSpPr>
        <p:spPr>
          <a:xfrm flipH="1" rot="10800000">
            <a:off x="4653650" y="2800188"/>
            <a:ext cx="520500" cy="2700"/>
          </a:xfrm>
          <a:prstGeom prst="straightConnector1">
            <a:avLst/>
          </a:prstGeom>
          <a:noFill/>
          <a:ln cap="flat" cmpd="sng" w="38100">
            <a:solidFill>
              <a:schemeClr val="accent6"/>
            </a:solidFill>
            <a:prstDash val="solid"/>
            <a:round/>
            <a:headEnd len="med" w="med" type="none"/>
            <a:tailEnd len="med" w="med" type="triangle"/>
          </a:ln>
        </p:spPr>
      </p:cxnSp>
      <p:pic>
        <p:nvPicPr>
          <p:cNvPr id="984" name="Google Shape;984;p64"/>
          <p:cNvPicPr preferRelativeResize="0"/>
          <p:nvPr/>
        </p:nvPicPr>
        <p:blipFill>
          <a:blip r:embed="rId3">
            <a:alphaModFix/>
          </a:blip>
          <a:stretch>
            <a:fillRect/>
          </a:stretch>
        </p:blipFill>
        <p:spPr>
          <a:xfrm>
            <a:off x="5326550" y="2547775"/>
            <a:ext cx="1838325" cy="723900"/>
          </a:xfrm>
          <a:prstGeom prst="rect">
            <a:avLst/>
          </a:prstGeom>
          <a:noFill/>
          <a:ln>
            <a:noFill/>
          </a:ln>
        </p:spPr>
      </p:pic>
      <p:pic>
        <p:nvPicPr>
          <p:cNvPr id="985" name="Google Shape;985;p64"/>
          <p:cNvPicPr preferRelativeResize="0"/>
          <p:nvPr/>
        </p:nvPicPr>
        <p:blipFill>
          <a:blip r:embed="rId4">
            <a:alphaModFix/>
          </a:blip>
          <a:stretch>
            <a:fillRect/>
          </a:stretch>
        </p:blipFill>
        <p:spPr>
          <a:xfrm>
            <a:off x="800250" y="598875"/>
            <a:ext cx="3701000" cy="431044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65"/>
          <p:cNvSpPr txBox="1"/>
          <p:nvPr>
            <p:ph type="title"/>
          </p:nvPr>
        </p:nvSpPr>
        <p:spPr>
          <a:xfrm>
            <a:off x="328250" y="343200"/>
            <a:ext cx="8271900" cy="81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t>Ordenamiento por Montículos (Heapsort)</a:t>
            </a:r>
            <a:endParaRPr sz="2700"/>
          </a:p>
        </p:txBody>
      </p:sp>
      <p:sp>
        <p:nvSpPr>
          <p:cNvPr id="991" name="Google Shape;991;p65"/>
          <p:cNvSpPr txBox="1"/>
          <p:nvPr>
            <p:ph idx="4294967295" type="subTitle"/>
          </p:nvPr>
        </p:nvSpPr>
        <p:spPr>
          <a:xfrm flipH="1">
            <a:off x="870575" y="2926050"/>
            <a:ext cx="2435700" cy="442200"/>
          </a:xfrm>
          <a:prstGeom prst="rect">
            <a:avLst/>
          </a:prstGeom>
        </p:spPr>
        <p:txBody>
          <a:bodyPr anchorCtr="0" anchor="t" bIns="0" lIns="91425" spcFirstLastPara="1" rIns="91425" wrap="square" tIns="0">
            <a:noAutofit/>
          </a:bodyPr>
          <a:lstStyle/>
          <a:p>
            <a:pPr indent="0" lvl="0" marL="0" rtl="0" algn="r">
              <a:spcBef>
                <a:spcPts val="0"/>
              </a:spcBef>
              <a:spcAft>
                <a:spcPts val="1600"/>
              </a:spcAft>
              <a:buNone/>
            </a:pPr>
            <a:r>
              <a:rPr lang="en" sz="1600">
                <a:solidFill>
                  <a:schemeClr val="dk1"/>
                </a:solidFill>
              </a:rPr>
              <a:t>Saturn is composed of hydrogen and helium</a:t>
            </a:r>
            <a:endParaRPr sz="1600">
              <a:solidFill>
                <a:schemeClr val="dk1"/>
              </a:solidFill>
            </a:endParaRPr>
          </a:p>
        </p:txBody>
      </p:sp>
      <p:sp>
        <p:nvSpPr>
          <p:cNvPr id="992" name="Google Shape;992;p65"/>
          <p:cNvSpPr txBox="1"/>
          <p:nvPr>
            <p:ph idx="4294967295" type="ctrTitle"/>
          </p:nvPr>
        </p:nvSpPr>
        <p:spPr>
          <a:xfrm flipH="1">
            <a:off x="5329475" y="2158950"/>
            <a:ext cx="2501400" cy="3567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600">
                <a:solidFill>
                  <a:schemeClr val="dk2"/>
                </a:solidFill>
              </a:rPr>
              <a:t>Selecciona</a:t>
            </a:r>
            <a:r>
              <a:rPr lang="en" sz="1600">
                <a:solidFill>
                  <a:schemeClr val="dk2"/>
                </a:solidFill>
              </a:rPr>
              <a:t> </a:t>
            </a:r>
            <a:endParaRPr sz="1600">
              <a:solidFill>
                <a:schemeClr val="dk2"/>
              </a:solidFill>
            </a:endParaRPr>
          </a:p>
        </p:txBody>
      </p:sp>
      <p:sp>
        <p:nvSpPr>
          <p:cNvPr id="993" name="Google Shape;993;p65"/>
          <p:cNvSpPr txBox="1"/>
          <p:nvPr>
            <p:ph idx="4294967295" type="subTitle"/>
          </p:nvPr>
        </p:nvSpPr>
        <p:spPr>
          <a:xfrm flipH="1">
            <a:off x="5339475" y="2499150"/>
            <a:ext cx="3744300" cy="578400"/>
          </a:xfrm>
          <a:prstGeom prst="rect">
            <a:avLst/>
          </a:prstGeom>
        </p:spPr>
        <p:txBody>
          <a:bodyPr anchorCtr="0" anchor="t" bIns="0" lIns="91425" spcFirstLastPara="1" rIns="91425" wrap="square" tIns="0">
            <a:noAutofit/>
          </a:bodyPr>
          <a:lstStyle/>
          <a:p>
            <a:pPr indent="0" lvl="0" marL="0" rtl="0" algn="l">
              <a:lnSpc>
                <a:spcPct val="100000"/>
              </a:lnSpc>
              <a:spcBef>
                <a:spcPts val="0"/>
              </a:spcBef>
              <a:spcAft>
                <a:spcPts val="0"/>
              </a:spcAft>
              <a:buNone/>
            </a:pPr>
            <a:r>
              <a:rPr lang="en" sz="1200">
                <a:latin typeface="Times New Roman"/>
                <a:ea typeface="Times New Roman"/>
                <a:cs typeface="Times New Roman"/>
                <a:sym typeface="Times New Roman"/>
              </a:rPr>
              <a:t>E</a:t>
            </a:r>
            <a:r>
              <a:rPr lang="en" sz="1200">
                <a:latin typeface="Times New Roman"/>
                <a:ea typeface="Times New Roman"/>
                <a:cs typeface="Times New Roman"/>
                <a:sym typeface="Times New Roman"/>
              </a:rPr>
              <a:t>l elemento máximo del array usando </a:t>
            </a:r>
            <a:r>
              <a:rPr b="1" lang="en" sz="1200">
                <a:latin typeface="Times New Roman"/>
                <a:ea typeface="Times New Roman"/>
                <a:cs typeface="Times New Roman"/>
                <a:sym typeface="Times New Roman"/>
              </a:rPr>
              <a:t>max-heap</a:t>
            </a:r>
            <a:r>
              <a:rPr lang="en" sz="1200">
                <a:latin typeface="Times New Roman"/>
                <a:ea typeface="Times New Roman"/>
                <a:cs typeface="Times New Roman"/>
                <a:sym typeface="Times New Roman"/>
              </a:rPr>
              <a:t> y lo coloca en su posición final del array.</a:t>
            </a:r>
            <a:endParaRPr sz="1100">
              <a:latin typeface="Arial"/>
              <a:ea typeface="Arial"/>
              <a:cs typeface="Arial"/>
              <a:sym typeface="Arial"/>
            </a:endParaRPr>
          </a:p>
          <a:p>
            <a:pPr indent="0" lvl="0" marL="0" rtl="0" algn="l">
              <a:spcBef>
                <a:spcPts val="0"/>
              </a:spcBef>
              <a:spcAft>
                <a:spcPts val="0"/>
              </a:spcAft>
              <a:buNone/>
            </a:pPr>
            <a:r>
              <a:t/>
            </a:r>
            <a:endParaRPr sz="1200">
              <a:latin typeface="Arial"/>
              <a:ea typeface="Arial"/>
              <a:cs typeface="Arial"/>
              <a:sym typeface="Arial"/>
            </a:endParaRPr>
          </a:p>
          <a:p>
            <a:pPr indent="0" lvl="0" marL="0" rtl="0" algn="l">
              <a:spcBef>
                <a:spcPts val="1600"/>
              </a:spcBef>
              <a:spcAft>
                <a:spcPts val="1600"/>
              </a:spcAft>
              <a:buNone/>
            </a:pPr>
            <a:r>
              <a:t/>
            </a:r>
            <a:endParaRPr sz="1400"/>
          </a:p>
        </p:txBody>
      </p:sp>
      <p:sp>
        <p:nvSpPr>
          <p:cNvPr id="994" name="Google Shape;994;p65"/>
          <p:cNvSpPr txBox="1"/>
          <p:nvPr>
            <p:ph idx="4294967295" type="ctrTitle"/>
          </p:nvPr>
        </p:nvSpPr>
        <p:spPr>
          <a:xfrm flipH="1">
            <a:off x="5231375" y="1348951"/>
            <a:ext cx="26976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800">
                <a:solidFill>
                  <a:schemeClr val="dk2"/>
                </a:solidFill>
              </a:rPr>
              <a:t>Ordena</a:t>
            </a:r>
            <a:endParaRPr sz="1800">
              <a:solidFill>
                <a:schemeClr val="dk2"/>
              </a:solidFill>
            </a:endParaRPr>
          </a:p>
        </p:txBody>
      </p:sp>
      <p:sp>
        <p:nvSpPr>
          <p:cNvPr id="995" name="Google Shape;995;p65"/>
          <p:cNvSpPr txBox="1"/>
          <p:nvPr>
            <p:ph idx="4294967295" type="subTitle"/>
          </p:nvPr>
        </p:nvSpPr>
        <p:spPr>
          <a:xfrm flipH="1">
            <a:off x="5339475" y="1570575"/>
            <a:ext cx="2698800" cy="2742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400"/>
              <a:t>Valores de una lista</a:t>
            </a:r>
            <a:endParaRPr sz="2200">
              <a:solidFill>
                <a:schemeClr val="dk2"/>
              </a:solidFill>
              <a:latin typeface="Arial"/>
              <a:ea typeface="Arial"/>
              <a:cs typeface="Arial"/>
              <a:sym typeface="Arial"/>
            </a:endParaRPr>
          </a:p>
          <a:p>
            <a:pPr indent="0" lvl="0" marL="0" rtl="0" algn="l">
              <a:spcBef>
                <a:spcPts val="1600"/>
              </a:spcBef>
              <a:spcAft>
                <a:spcPts val="1600"/>
              </a:spcAft>
              <a:buNone/>
            </a:pPr>
            <a:r>
              <a:t/>
            </a:r>
            <a:endParaRPr sz="1400"/>
          </a:p>
        </p:txBody>
      </p:sp>
      <p:sp>
        <p:nvSpPr>
          <p:cNvPr id="996" name="Google Shape;996;p65"/>
          <p:cNvSpPr txBox="1"/>
          <p:nvPr>
            <p:ph idx="4294967295" type="ctrTitle"/>
          </p:nvPr>
        </p:nvSpPr>
        <p:spPr>
          <a:xfrm flipH="1">
            <a:off x="5339551" y="3097500"/>
            <a:ext cx="26988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500">
                <a:solidFill>
                  <a:schemeClr val="dk2"/>
                </a:solidFill>
              </a:rPr>
              <a:t>Ventajas</a:t>
            </a:r>
            <a:endParaRPr sz="1500">
              <a:solidFill>
                <a:schemeClr val="dk2"/>
              </a:solidFill>
            </a:endParaRPr>
          </a:p>
        </p:txBody>
      </p:sp>
      <p:sp>
        <p:nvSpPr>
          <p:cNvPr id="997" name="Google Shape;997;p65"/>
          <p:cNvSpPr txBox="1"/>
          <p:nvPr>
            <p:ph idx="4294967295" type="subTitle"/>
          </p:nvPr>
        </p:nvSpPr>
        <p:spPr>
          <a:xfrm flipH="1">
            <a:off x="5339550" y="3515725"/>
            <a:ext cx="3403200" cy="578400"/>
          </a:xfrm>
          <a:prstGeom prst="rect">
            <a:avLst/>
          </a:prstGeom>
        </p:spPr>
        <p:txBody>
          <a:bodyPr anchorCtr="0" anchor="t" bIns="0" lIns="91425" spcFirstLastPara="1" rIns="91425" wrap="square" tIns="0">
            <a:noAutofit/>
          </a:bodyPr>
          <a:lstStyle/>
          <a:p>
            <a:pPr indent="0" lvl="0" marL="0" rtl="0" algn="just">
              <a:lnSpc>
                <a:spcPct val="150000"/>
              </a:lnSpc>
              <a:spcBef>
                <a:spcPts val="0"/>
              </a:spcBef>
              <a:spcAft>
                <a:spcPts val="0"/>
              </a:spcAft>
              <a:buNone/>
            </a:pPr>
            <a:r>
              <a:rPr lang="en" sz="1000">
                <a:latin typeface="Arial"/>
                <a:ea typeface="Arial"/>
                <a:cs typeface="Arial"/>
                <a:sym typeface="Arial"/>
              </a:rPr>
              <a:t>La principal ventaja es su simplicidad y buen rendimiento cuando se trabaja con una pequeña lista</a:t>
            </a:r>
            <a:r>
              <a:rPr b="1" lang="en" sz="1000">
                <a:latin typeface="Arial"/>
                <a:ea typeface="Arial"/>
                <a:cs typeface="Arial"/>
                <a:sym typeface="Arial"/>
              </a:rPr>
              <a:t>.</a:t>
            </a:r>
            <a:endParaRPr sz="650">
              <a:latin typeface="Arial"/>
              <a:ea typeface="Arial"/>
              <a:cs typeface="Arial"/>
              <a:sym typeface="Arial"/>
            </a:endParaRPr>
          </a:p>
          <a:p>
            <a:pPr indent="0" lvl="0" marL="0" rtl="0" algn="l">
              <a:spcBef>
                <a:spcPts val="0"/>
              </a:spcBef>
              <a:spcAft>
                <a:spcPts val="1600"/>
              </a:spcAft>
              <a:buSzPts val="688"/>
              <a:buNone/>
            </a:pPr>
            <a:r>
              <a:t/>
            </a:r>
            <a:endParaRPr sz="1037">
              <a:highlight>
                <a:schemeClr val="dk1"/>
              </a:highlight>
              <a:latin typeface="Calibri"/>
              <a:ea typeface="Calibri"/>
              <a:cs typeface="Calibri"/>
              <a:sym typeface="Calibri"/>
            </a:endParaRPr>
          </a:p>
        </p:txBody>
      </p:sp>
      <p:sp>
        <p:nvSpPr>
          <p:cNvPr id="998" name="Google Shape;998;p65"/>
          <p:cNvSpPr txBox="1"/>
          <p:nvPr>
            <p:ph idx="4294967295" type="ctrTitle"/>
          </p:nvPr>
        </p:nvSpPr>
        <p:spPr>
          <a:xfrm flipH="1">
            <a:off x="5451175" y="3966051"/>
            <a:ext cx="26976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500">
                <a:solidFill>
                  <a:schemeClr val="dk2"/>
                </a:solidFill>
              </a:rPr>
              <a:t>Desventajas</a:t>
            </a:r>
            <a:endParaRPr sz="1500">
              <a:solidFill>
                <a:schemeClr val="dk2"/>
              </a:solidFill>
            </a:endParaRPr>
          </a:p>
        </p:txBody>
      </p:sp>
      <p:sp>
        <p:nvSpPr>
          <p:cNvPr id="999" name="Google Shape;999;p65"/>
          <p:cNvSpPr txBox="1"/>
          <p:nvPr>
            <p:ph idx="4294967295" type="subTitle"/>
          </p:nvPr>
        </p:nvSpPr>
        <p:spPr>
          <a:xfrm flipH="1">
            <a:off x="5339500" y="4238150"/>
            <a:ext cx="3594600" cy="578400"/>
          </a:xfrm>
          <a:prstGeom prst="rect">
            <a:avLst/>
          </a:prstGeom>
        </p:spPr>
        <p:txBody>
          <a:bodyPr anchorCtr="0" anchor="t" bIns="0" lIns="91425" spcFirstLastPara="1" rIns="91425" wrap="square" tIns="0">
            <a:noAutofit/>
          </a:bodyPr>
          <a:lstStyle/>
          <a:p>
            <a:pPr indent="0" lvl="0" marL="0" rtl="0" algn="just">
              <a:lnSpc>
                <a:spcPct val="150000"/>
              </a:lnSpc>
              <a:spcBef>
                <a:spcPts val="0"/>
              </a:spcBef>
              <a:spcAft>
                <a:spcPts val="0"/>
              </a:spcAft>
              <a:buNone/>
            </a:pPr>
            <a:r>
              <a:rPr lang="en" sz="1000">
                <a:latin typeface="Arial"/>
                <a:ea typeface="Arial"/>
                <a:cs typeface="Arial"/>
                <a:sym typeface="Arial"/>
              </a:rPr>
              <a:t>No recursivo, no estable, con complejidad computacional o(nlogn)</a:t>
            </a:r>
            <a:endParaRPr sz="1000">
              <a:latin typeface="Arial"/>
              <a:ea typeface="Arial"/>
              <a:cs typeface="Arial"/>
              <a:sym typeface="Arial"/>
            </a:endParaRPr>
          </a:p>
          <a:p>
            <a:pPr indent="0" lvl="0" marL="0" rtl="0" algn="just">
              <a:lnSpc>
                <a:spcPct val="150000"/>
              </a:lnSpc>
              <a:spcBef>
                <a:spcPts val="0"/>
              </a:spcBef>
              <a:spcAft>
                <a:spcPts val="0"/>
              </a:spcAft>
              <a:buNone/>
            </a:pPr>
            <a:r>
              <a:t/>
            </a:r>
            <a:endParaRPr sz="1000">
              <a:latin typeface="Arial"/>
              <a:ea typeface="Arial"/>
              <a:cs typeface="Arial"/>
              <a:sym typeface="Arial"/>
            </a:endParaRPr>
          </a:p>
          <a:p>
            <a:pPr indent="0" lvl="0" marL="0" rtl="0" algn="l">
              <a:spcBef>
                <a:spcPts val="0"/>
              </a:spcBef>
              <a:spcAft>
                <a:spcPts val="1600"/>
              </a:spcAft>
              <a:buNone/>
            </a:pPr>
            <a:r>
              <a:t/>
            </a:r>
            <a:endParaRPr sz="1400">
              <a:latin typeface="Arial"/>
              <a:ea typeface="Arial"/>
              <a:cs typeface="Arial"/>
              <a:sym typeface="Arial"/>
            </a:endParaRPr>
          </a:p>
        </p:txBody>
      </p:sp>
      <p:sp>
        <p:nvSpPr>
          <p:cNvPr id="1000" name="Google Shape;1000;p65"/>
          <p:cNvSpPr/>
          <p:nvPr/>
        </p:nvSpPr>
        <p:spPr>
          <a:xfrm>
            <a:off x="0" y="2610900"/>
            <a:ext cx="1785055" cy="188756"/>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65"/>
          <p:cNvSpPr txBox="1"/>
          <p:nvPr>
            <p:ph idx="4294967295" type="ctrTitle"/>
          </p:nvPr>
        </p:nvSpPr>
        <p:spPr>
          <a:xfrm flipH="1">
            <a:off x="870550" y="2465100"/>
            <a:ext cx="2435700" cy="396900"/>
          </a:xfrm>
          <a:prstGeom prst="rect">
            <a:avLst/>
          </a:prstGeom>
        </p:spPr>
        <p:txBody>
          <a:bodyPr anchorCtr="0" anchor="ctr" bIns="0" lIns="91425" spcFirstLastPara="1" rIns="91425" wrap="square" tIns="0">
            <a:noAutofit/>
          </a:bodyPr>
          <a:lstStyle/>
          <a:p>
            <a:pPr indent="0" lvl="0" marL="0" rtl="0" algn="r">
              <a:spcBef>
                <a:spcPts val="0"/>
              </a:spcBef>
              <a:spcAft>
                <a:spcPts val="0"/>
              </a:spcAft>
              <a:buNone/>
            </a:pPr>
            <a:r>
              <a:rPr lang="en" sz="3000">
                <a:solidFill>
                  <a:schemeClr val="dk1"/>
                </a:solidFill>
              </a:rPr>
              <a:t>HTML5</a:t>
            </a:r>
            <a:endParaRPr sz="3000">
              <a:solidFill>
                <a:schemeClr val="dk1"/>
              </a:solidFill>
            </a:endParaRPr>
          </a:p>
        </p:txBody>
      </p:sp>
      <p:sp>
        <p:nvSpPr>
          <p:cNvPr id="1002" name="Google Shape;1002;p65"/>
          <p:cNvSpPr/>
          <p:nvPr/>
        </p:nvSpPr>
        <p:spPr>
          <a:xfrm flipH="1">
            <a:off x="1165475" y="3815600"/>
            <a:ext cx="2338825" cy="133867"/>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65"/>
          <p:cNvSpPr/>
          <p:nvPr/>
        </p:nvSpPr>
        <p:spPr>
          <a:xfrm flipH="1">
            <a:off x="5547" y="3815594"/>
            <a:ext cx="1159929" cy="133888"/>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65"/>
          <p:cNvSpPr/>
          <p:nvPr/>
        </p:nvSpPr>
        <p:spPr>
          <a:xfrm flipH="1">
            <a:off x="1198787" y="4037295"/>
            <a:ext cx="1710487" cy="133888"/>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65"/>
          <p:cNvSpPr/>
          <p:nvPr/>
        </p:nvSpPr>
        <p:spPr>
          <a:xfrm flipH="1">
            <a:off x="1198748" y="4037295"/>
            <a:ext cx="497168" cy="133888"/>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65"/>
          <p:cNvSpPr/>
          <p:nvPr/>
        </p:nvSpPr>
        <p:spPr>
          <a:xfrm flipH="1">
            <a:off x="5528" y="4037295"/>
            <a:ext cx="579973" cy="133888"/>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65"/>
          <p:cNvSpPr/>
          <p:nvPr/>
        </p:nvSpPr>
        <p:spPr>
          <a:xfrm flipH="1">
            <a:off x="933694" y="4037295"/>
            <a:ext cx="133888" cy="133888"/>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65"/>
          <p:cNvSpPr/>
          <p:nvPr/>
        </p:nvSpPr>
        <p:spPr>
          <a:xfrm flipH="1">
            <a:off x="720898" y="4037295"/>
            <a:ext cx="133888" cy="133888"/>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65"/>
          <p:cNvSpPr/>
          <p:nvPr/>
        </p:nvSpPr>
        <p:spPr>
          <a:xfrm flipH="1">
            <a:off x="5514" y="4258997"/>
            <a:ext cx="133872" cy="133888"/>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65"/>
          <p:cNvSpPr/>
          <p:nvPr/>
        </p:nvSpPr>
        <p:spPr>
          <a:xfrm flipH="1">
            <a:off x="246973" y="4258997"/>
            <a:ext cx="1367312" cy="133888"/>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1" name="Google Shape;1011;p65"/>
          <p:cNvCxnSpPr/>
          <p:nvPr/>
        </p:nvCxnSpPr>
        <p:spPr>
          <a:xfrm flipH="1" rot="10800000">
            <a:off x="3351874" y="1570575"/>
            <a:ext cx="1879500" cy="13269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1012" name="Google Shape;1012;p65"/>
          <p:cNvCxnSpPr/>
          <p:nvPr/>
        </p:nvCxnSpPr>
        <p:spPr>
          <a:xfrm flipH="1" rot="10800000">
            <a:off x="3351874" y="2455275"/>
            <a:ext cx="1879500" cy="4422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1013" name="Google Shape;1013;p65"/>
          <p:cNvCxnSpPr/>
          <p:nvPr/>
        </p:nvCxnSpPr>
        <p:spPr>
          <a:xfrm>
            <a:off x="3351874" y="2897475"/>
            <a:ext cx="1879500" cy="4422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1014" name="Google Shape;1014;p65"/>
          <p:cNvCxnSpPr/>
          <p:nvPr/>
        </p:nvCxnSpPr>
        <p:spPr>
          <a:xfrm>
            <a:off x="3351874" y="2897513"/>
            <a:ext cx="1879500" cy="1326900"/>
          </a:xfrm>
          <a:prstGeom prst="bentConnector3">
            <a:avLst>
              <a:gd fmla="val 50000" name="adj1"/>
            </a:avLst>
          </a:prstGeom>
          <a:noFill/>
          <a:ln cap="flat" cmpd="sng" w="28575">
            <a:solidFill>
              <a:schemeClr val="lt1"/>
            </a:solidFill>
            <a:prstDash val="solid"/>
            <a:round/>
            <a:headEnd len="med" w="med" type="none"/>
            <a:tailEnd len="med" w="med" type="oval"/>
          </a:ln>
        </p:spPr>
      </p:cxnSp>
      <p:sp>
        <p:nvSpPr>
          <p:cNvPr id="1015" name="Google Shape;1015;p65"/>
          <p:cNvSpPr txBox="1"/>
          <p:nvPr/>
        </p:nvSpPr>
        <p:spPr>
          <a:xfrm>
            <a:off x="469475" y="1347600"/>
            <a:ext cx="2882400" cy="2881500"/>
          </a:xfrm>
          <a:prstGeom prst="rect">
            <a:avLst/>
          </a:prstGeom>
          <a:solidFill>
            <a:schemeClr val="accent4"/>
          </a:solidFill>
          <a:ln cap="flat" cmpd="sng" w="2857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sz="1300">
                <a:solidFill>
                  <a:srgbClr val="FFFFFF"/>
                </a:solidFill>
              </a:rPr>
              <a:t>Este algoritmo, está basado en la comparación y funciona de manera similar al ordenamiento por selección.</a:t>
            </a:r>
            <a:endParaRPr sz="1300">
              <a:solidFill>
                <a:srgbClr val="FFFFFF"/>
              </a:solidFill>
            </a:endParaRPr>
          </a:p>
          <a:p>
            <a:pPr indent="0" lvl="0" marL="0" rtl="0" algn="just">
              <a:lnSpc>
                <a:spcPct val="150000"/>
              </a:lnSpc>
              <a:spcBef>
                <a:spcPts val="0"/>
              </a:spcBef>
              <a:spcAft>
                <a:spcPts val="0"/>
              </a:spcAft>
              <a:buNone/>
            </a:pPr>
            <a:r>
              <a:rPr lang="en" sz="1300">
                <a:solidFill>
                  <a:srgbClr val="FFFFFF"/>
                </a:solidFill>
              </a:rPr>
              <a:t>Además, el montón es una estructura de datos especial basada en un árbol binario.</a:t>
            </a:r>
            <a:endParaRPr sz="1300">
              <a:solidFill>
                <a:srgbClr val="FFFFFF"/>
              </a:solidFill>
            </a:endParaRPr>
          </a:p>
          <a:p>
            <a:pPr indent="0" lvl="0" marL="0" rtl="0" algn="l">
              <a:lnSpc>
                <a:spcPct val="115000"/>
              </a:lnSpc>
              <a:spcBef>
                <a:spcPts val="0"/>
              </a:spcBef>
              <a:spcAft>
                <a:spcPts val="0"/>
              </a:spcAft>
              <a:buNone/>
            </a:pPr>
            <a:r>
              <a:t/>
            </a:r>
            <a:endParaRPr sz="1800">
              <a:solidFill>
                <a:schemeClr val="lt1"/>
              </a:solidFill>
            </a:endParaRPr>
          </a:p>
          <a:p>
            <a:pPr indent="0" lvl="0" marL="0" rtl="0" algn="l">
              <a:spcBef>
                <a:spcPts val="0"/>
              </a:spcBef>
              <a:spcAft>
                <a:spcPts val="0"/>
              </a:spcAft>
              <a:buNone/>
            </a:pPr>
            <a:r>
              <a:t/>
            </a:r>
            <a:endParaRPr sz="1800">
              <a:solidFill>
                <a:schemeClr val="lt1"/>
              </a:solidFill>
            </a:endParaRPr>
          </a:p>
        </p:txBody>
      </p:sp>
      <p:sp>
        <p:nvSpPr>
          <p:cNvPr id="1016" name="Google Shape;1016;p65"/>
          <p:cNvSpPr txBox="1"/>
          <p:nvPr/>
        </p:nvSpPr>
        <p:spPr>
          <a:xfrm>
            <a:off x="9652275" y="3332325"/>
            <a:ext cx="608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naheim"/>
              <a:ea typeface="Anaheim"/>
              <a:cs typeface="Anaheim"/>
              <a:sym typeface="Anaheim"/>
            </a:endParaRPr>
          </a:p>
        </p:txBody>
      </p:sp>
      <p:pic>
        <p:nvPicPr>
          <p:cNvPr id="1017" name="Google Shape;1017;p65"/>
          <p:cNvPicPr preferRelativeResize="0"/>
          <p:nvPr/>
        </p:nvPicPr>
        <p:blipFill>
          <a:blip r:embed="rId3">
            <a:alphaModFix/>
          </a:blip>
          <a:stretch>
            <a:fillRect/>
          </a:stretch>
        </p:blipFill>
        <p:spPr>
          <a:xfrm>
            <a:off x="630675" y="3529990"/>
            <a:ext cx="2501400" cy="143948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sp>
        <p:nvSpPr>
          <p:cNvPr id="1022" name="Google Shape;1022;p66"/>
          <p:cNvSpPr txBox="1"/>
          <p:nvPr>
            <p:ph type="ctrTitle"/>
          </p:nvPr>
        </p:nvSpPr>
        <p:spPr>
          <a:xfrm flipH="1">
            <a:off x="1782875" y="1908250"/>
            <a:ext cx="946500" cy="5880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b="1" lang="en" sz="3500"/>
              <a:t>01</a:t>
            </a:r>
            <a:endParaRPr b="1" sz="3500"/>
          </a:p>
        </p:txBody>
      </p:sp>
      <p:sp>
        <p:nvSpPr>
          <p:cNvPr id="1023" name="Google Shape;1023;p66"/>
          <p:cNvSpPr txBox="1"/>
          <p:nvPr>
            <p:ph idx="1" type="subTitle"/>
          </p:nvPr>
        </p:nvSpPr>
        <p:spPr>
          <a:xfrm flipH="1">
            <a:off x="305525" y="2663250"/>
            <a:ext cx="3901200" cy="17148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HeapSort()</a:t>
            </a:r>
            <a:endParaRPr/>
          </a:p>
          <a:p>
            <a:pPr indent="-336550" lvl="0" marL="457200" rtl="0" algn="l">
              <a:spcBef>
                <a:spcPts val="0"/>
              </a:spcBef>
              <a:spcAft>
                <a:spcPts val="0"/>
              </a:spcAft>
              <a:buSzPts val="1700"/>
              <a:buChar char="●"/>
            </a:pPr>
            <a:r>
              <a:rPr lang="en" sz="1700"/>
              <a:t>Construye un montón máximo.</a:t>
            </a:r>
            <a:endParaRPr sz="1700"/>
          </a:p>
          <a:p>
            <a:pPr indent="-336550" lvl="0" marL="457200" rtl="0" algn="l">
              <a:spcBef>
                <a:spcPts val="0"/>
              </a:spcBef>
              <a:spcAft>
                <a:spcPts val="0"/>
              </a:spcAft>
              <a:buSzPts val="1700"/>
              <a:buChar char="●"/>
            </a:pPr>
            <a:r>
              <a:rPr lang="en" sz="1700"/>
              <a:t>A[0] </a:t>
            </a:r>
            <a:r>
              <a:rPr lang="en" sz="1700"/>
              <a:t>contendrá</a:t>
            </a:r>
            <a:r>
              <a:rPr lang="en" sz="1700"/>
              <a:t> el elemento máximo.</a:t>
            </a:r>
            <a:endParaRPr sz="1700"/>
          </a:p>
        </p:txBody>
      </p:sp>
      <p:sp>
        <p:nvSpPr>
          <p:cNvPr id="1024" name="Google Shape;1024;p66"/>
          <p:cNvSpPr txBox="1"/>
          <p:nvPr>
            <p:ph idx="2" type="ctrTitle"/>
          </p:nvPr>
        </p:nvSpPr>
        <p:spPr>
          <a:xfrm flipH="1">
            <a:off x="6233250" y="1908250"/>
            <a:ext cx="734700" cy="5880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b="1" lang="en" sz="3500"/>
              <a:t>0</a:t>
            </a:r>
            <a:r>
              <a:rPr lang="en"/>
              <a:t>2</a:t>
            </a:r>
            <a:endParaRPr b="1" sz="3500"/>
          </a:p>
        </p:txBody>
      </p:sp>
      <p:sp>
        <p:nvSpPr>
          <p:cNvPr id="1025" name="Google Shape;1025;p66"/>
          <p:cNvSpPr txBox="1"/>
          <p:nvPr>
            <p:ph idx="3" type="subTitle"/>
          </p:nvPr>
        </p:nvSpPr>
        <p:spPr>
          <a:xfrm flipH="1">
            <a:off x="4777225" y="2663250"/>
            <a:ext cx="4323000" cy="2185200"/>
          </a:xfrm>
          <a:prstGeom prst="rect">
            <a:avLst/>
          </a:prstGeom>
        </p:spPr>
        <p:txBody>
          <a:bodyPr anchorCtr="0" anchor="t" bIns="0" lIns="91425" spcFirstLastPara="1" rIns="91425" wrap="square" tIns="0">
            <a:noAutofit/>
          </a:bodyPr>
          <a:lstStyle/>
          <a:p>
            <a:pPr indent="0" lvl="0" marL="0" rtl="0" algn="just">
              <a:spcBef>
                <a:spcPts val="0"/>
              </a:spcBef>
              <a:spcAft>
                <a:spcPts val="0"/>
              </a:spcAft>
              <a:buNone/>
            </a:pPr>
            <a:r>
              <a:rPr lang="en"/>
              <a:t>Heapify()</a:t>
            </a:r>
            <a:endParaRPr/>
          </a:p>
          <a:p>
            <a:pPr indent="-323850" lvl="0" marL="457200" rtl="0" algn="just">
              <a:spcBef>
                <a:spcPts val="0"/>
              </a:spcBef>
              <a:spcAft>
                <a:spcPts val="0"/>
              </a:spcAft>
              <a:buSzPts val="1500"/>
              <a:buChar char="●"/>
            </a:pPr>
            <a:r>
              <a:rPr lang="en" sz="1500"/>
              <a:t>Inicializa el índice parent.</a:t>
            </a:r>
            <a:endParaRPr sz="1500"/>
          </a:p>
          <a:p>
            <a:pPr indent="-323850" lvl="0" marL="457200" rtl="0" algn="just">
              <a:spcBef>
                <a:spcPts val="0"/>
              </a:spcBef>
              <a:spcAft>
                <a:spcPts val="0"/>
              </a:spcAft>
              <a:buSzPts val="1500"/>
              <a:buChar char="●"/>
            </a:pPr>
            <a:r>
              <a:rPr lang="en" sz="1500"/>
              <a:t>Calcula leftChild y rightChild.</a:t>
            </a:r>
            <a:endParaRPr sz="1500"/>
          </a:p>
          <a:p>
            <a:pPr indent="-323850" lvl="0" marL="457200" rtl="0" algn="just">
              <a:spcBef>
                <a:spcPts val="0"/>
              </a:spcBef>
              <a:spcAft>
                <a:spcPts val="0"/>
              </a:spcAft>
              <a:buSzPts val="1500"/>
              <a:buChar char="●"/>
            </a:pPr>
            <a:r>
              <a:rPr lang="en" sz="1500"/>
              <a:t>Compara leftChild con el índice parent.</a:t>
            </a:r>
            <a:endParaRPr sz="1500"/>
          </a:p>
          <a:p>
            <a:pPr indent="-323850" lvl="0" marL="457200" rtl="0" algn="just">
              <a:spcBef>
                <a:spcPts val="0"/>
              </a:spcBef>
              <a:spcAft>
                <a:spcPts val="0"/>
              </a:spcAft>
              <a:buSzPts val="1500"/>
              <a:buChar char="●"/>
            </a:pPr>
            <a:r>
              <a:rPr lang="en" sz="1500"/>
              <a:t>Compara rightChild con el índice parent.</a:t>
            </a:r>
            <a:endParaRPr sz="1500"/>
          </a:p>
          <a:p>
            <a:pPr indent="-323850" lvl="0" marL="457200" rtl="0" algn="just">
              <a:spcBef>
                <a:spcPts val="0"/>
              </a:spcBef>
              <a:spcAft>
                <a:spcPts val="0"/>
              </a:spcAft>
              <a:buSzPts val="1500"/>
              <a:buChar char="●"/>
            </a:pPr>
            <a:r>
              <a:rPr lang="en" sz="1500"/>
              <a:t>Heapify() recursivo.</a:t>
            </a:r>
            <a:endParaRPr sz="1500"/>
          </a:p>
        </p:txBody>
      </p:sp>
      <p:sp>
        <p:nvSpPr>
          <p:cNvPr id="1026" name="Google Shape;1026;p66"/>
          <p:cNvSpPr txBox="1"/>
          <p:nvPr>
            <p:ph idx="4294967295" type="title"/>
          </p:nvPr>
        </p:nvSpPr>
        <p:spPr>
          <a:xfrm>
            <a:off x="720000" y="593600"/>
            <a:ext cx="7501500" cy="58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dk2"/>
                </a:solidFill>
              </a:rPr>
              <a:t>Pasos para el ordenamiento por montículos</a:t>
            </a:r>
            <a:endParaRPr sz="2200">
              <a:solidFill>
                <a:schemeClr val="dk2"/>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67"/>
          <p:cNvSpPr txBox="1"/>
          <p:nvPr>
            <p:ph type="title"/>
          </p:nvPr>
        </p:nvSpPr>
        <p:spPr>
          <a:xfrm>
            <a:off x="800250" y="110850"/>
            <a:ext cx="2641500" cy="85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Código</a:t>
            </a:r>
            <a:endParaRPr sz="2200"/>
          </a:p>
        </p:txBody>
      </p:sp>
      <p:sp>
        <p:nvSpPr>
          <p:cNvPr id="1032" name="Google Shape;1032;p67"/>
          <p:cNvSpPr txBox="1"/>
          <p:nvPr>
            <p:ph type="title"/>
          </p:nvPr>
        </p:nvSpPr>
        <p:spPr>
          <a:xfrm>
            <a:off x="5174150" y="1954075"/>
            <a:ext cx="2641500" cy="4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Salida del código:</a:t>
            </a:r>
            <a:endParaRPr sz="1400"/>
          </a:p>
        </p:txBody>
      </p:sp>
      <p:cxnSp>
        <p:nvCxnSpPr>
          <p:cNvPr id="1033" name="Google Shape;1033;p67"/>
          <p:cNvCxnSpPr>
            <a:endCxn id="1034" idx="1"/>
          </p:cNvCxnSpPr>
          <p:nvPr/>
        </p:nvCxnSpPr>
        <p:spPr>
          <a:xfrm flipH="1" rot="10800000">
            <a:off x="4653650" y="2800188"/>
            <a:ext cx="520500" cy="2700"/>
          </a:xfrm>
          <a:prstGeom prst="straightConnector1">
            <a:avLst/>
          </a:prstGeom>
          <a:noFill/>
          <a:ln cap="flat" cmpd="sng" w="38100">
            <a:solidFill>
              <a:schemeClr val="accent6"/>
            </a:solidFill>
            <a:prstDash val="solid"/>
            <a:round/>
            <a:headEnd len="med" w="med" type="none"/>
            <a:tailEnd len="med" w="med" type="triangle"/>
          </a:ln>
        </p:spPr>
      </p:cxnSp>
      <p:pic>
        <p:nvPicPr>
          <p:cNvPr id="1035" name="Google Shape;1035;p67"/>
          <p:cNvPicPr preferRelativeResize="0"/>
          <p:nvPr/>
        </p:nvPicPr>
        <p:blipFill>
          <a:blip r:embed="rId3">
            <a:alphaModFix/>
          </a:blip>
          <a:stretch>
            <a:fillRect/>
          </a:stretch>
        </p:blipFill>
        <p:spPr>
          <a:xfrm>
            <a:off x="5326550" y="2547775"/>
            <a:ext cx="1819275" cy="657225"/>
          </a:xfrm>
          <a:prstGeom prst="rect">
            <a:avLst/>
          </a:prstGeom>
          <a:noFill/>
          <a:ln>
            <a:noFill/>
          </a:ln>
        </p:spPr>
      </p:pic>
      <p:pic>
        <p:nvPicPr>
          <p:cNvPr id="1036" name="Google Shape;1036;p67"/>
          <p:cNvPicPr preferRelativeResize="0"/>
          <p:nvPr/>
        </p:nvPicPr>
        <p:blipFill>
          <a:blip r:embed="rId4">
            <a:alphaModFix/>
          </a:blip>
          <a:stretch>
            <a:fillRect/>
          </a:stretch>
        </p:blipFill>
        <p:spPr>
          <a:xfrm>
            <a:off x="567025" y="636975"/>
            <a:ext cx="4010425" cy="42944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sp>
        <p:nvSpPr>
          <p:cNvPr id="1041" name="Google Shape;1041;p68"/>
          <p:cNvSpPr txBox="1"/>
          <p:nvPr>
            <p:ph type="title"/>
          </p:nvPr>
        </p:nvSpPr>
        <p:spPr>
          <a:xfrm>
            <a:off x="328250" y="343200"/>
            <a:ext cx="8271900" cy="81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Ordenamiento Radix</a:t>
            </a:r>
            <a:endParaRPr/>
          </a:p>
        </p:txBody>
      </p:sp>
      <p:sp>
        <p:nvSpPr>
          <p:cNvPr id="1042" name="Google Shape;1042;p68"/>
          <p:cNvSpPr txBox="1"/>
          <p:nvPr>
            <p:ph idx="4294967295" type="subTitle"/>
          </p:nvPr>
        </p:nvSpPr>
        <p:spPr>
          <a:xfrm flipH="1">
            <a:off x="870575" y="2926050"/>
            <a:ext cx="2435700" cy="442200"/>
          </a:xfrm>
          <a:prstGeom prst="rect">
            <a:avLst/>
          </a:prstGeom>
        </p:spPr>
        <p:txBody>
          <a:bodyPr anchorCtr="0" anchor="t" bIns="0" lIns="91425" spcFirstLastPara="1" rIns="91425" wrap="square" tIns="0">
            <a:noAutofit/>
          </a:bodyPr>
          <a:lstStyle/>
          <a:p>
            <a:pPr indent="0" lvl="0" marL="0" rtl="0" algn="r">
              <a:spcBef>
                <a:spcPts val="0"/>
              </a:spcBef>
              <a:spcAft>
                <a:spcPts val="1600"/>
              </a:spcAft>
              <a:buNone/>
            </a:pPr>
            <a:r>
              <a:rPr lang="en" sz="1600">
                <a:solidFill>
                  <a:schemeClr val="dk1"/>
                </a:solidFill>
              </a:rPr>
              <a:t>Saturn is composed of hydrogen and helium</a:t>
            </a:r>
            <a:endParaRPr sz="1600">
              <a:solidFill>
                <a:schemeClr val="dk1"/>
              </a:solidFill>
            </a:endParaRPr>
          </a:p>
        </p:txBody>
      </p:sp>
      <p:sp>
        <p:nvSpPr>
          <p:cNvPr id="1043" name="Google Shape;1043;p68"/>
          <p:cNvSpPr txBox="1"/>
          <p:nvPr>
            <p:ph idx="4294967295" type="ctrTitle"/>
          </p:nvPr>
        </p:nvSpPr>
        <p:spPr>
          <a:xfrm flipH="1">
            <a:off x="5329475" y="2158950"/>
            <a:ext cx="2501400" cy="3567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600">
                <a:solidFill>
                  <a:schemeClr val="dk2"/>
                </a:solidFill>
              </a:rPr>
              <a:t>Inserta</a:t>
            </a:r>
            <a:r>
              <a:rPr lang="en" sz="1600">
                <a:solidFill>
                  <a:schemeClr val="dk2"/>
                </a:solidFill>
              </a:rPr>
              <a:t> </a:t>
            </a:r>
            <a:endParaRPr sz="1600">
              <a:solidFill>
                <a:schemeClr val="dk2"/>
              </a:solidFill>
            </a:endParaRPr>
          </a:p>
        </p:txBody>
      </p:sp>
      <p:sp>
        <p:nvSpPr>
          <p:cNvPr id="1044" name="Google Shape;1044;p68"/>
          <p:cNvSpPr txBox="1"/>
          <p:nvPr>
            <p:ph idx="4294967295" type="subTitle"/>
          </p:nvPr>
        </p:nvSpPr>
        <p:spPr>
          <a:xfrm flipH="1">
            <a:off x="5339475" y="2499150"/>
            <a:ext cx="3744300" cy="578400"/>
          </a:xfrm>
          <a:prstGeom prst="rect">
            <a:avLst/>
          </a:prstGeom>
        </p:spPr>
        <p:txBody>
          <a:bodyPr anchorCtr="0" anchor="t" bIns="0" lIns="91425" spcFirstLastPara="1" rIns="91425" wrap="square" tIns="0">
            <a:noAutofit/>
          </a:bodyPr>
          <a:lstStyle/>
          <a:p>
            <a:pPr indent="0" lvl="0" marL="0" rtl="0" algn="just">
              <a:lnSpc>
                <a:spcPct val="150000"/>
              </a:lnSpc>
              <a:spcBef>
                <a:spcPts val="0"/>
              </a:spcBef>
              <a:spcAft>
                <a:spcPts val="0"/>
              </a:spcAft>
              <a:buNone/>
            </a:pPr>
            <a:r>
              <a:rPr lang="en" sz="1100">
                <a:latin typeface="Arial"/>
                <a:ea typeface="Arial"/>
                <a:cs typeface="Arial"/>
                <a:sym typeface="Arial"/>
              </a:rPr>
              <a:t>Elementos en cubos de acuerdo con el radix.</a:t>
            </a:r>
            <a:endParaRPr sz="1000">
              <a:latin typeface="Arial"/>
              <a:ea typeface="Arial"/>
              <a:cs typeface="Arial"/>
              <a:sym typeface="Arial"/>
            </a:endParaRPr>
          </a:p>
          <a:p>
            <a:pPr indent="0" lvl="0" marL="0" rtl="0" algn="l">
              <a:spcBef>
                <a:spcPts val="0"/>
              </a:spcBef>
              <a:spcAft>
                <a:spcPts val="0"/>
              </a:spcAft>
              <a:buNone/>
            </a:pPr>
            <a:r>
              <a:t/>
            </a:r>
            <a:endParaRPr sz="1000">
              <a:latin typeface="Arial"/>
              <a:ea typeface="Arial"/>
              <a:cs typeface="Arial"/>
              <a:sym typeface="Arial"/>
            </a:endParaRPr>
          </a:p>
          <a:p>
            <a:pPr indent="0" lvl="0" marL="0" rtl="0" algn="l">
              <a:spcBef>
                <a:spcPts val="1600"/>
              </a:spcBef>
              <a:spcAft>
                <a:spcPts val="1600"/>
              </a:spcAft>
              <a:buNone/>
            </a:pPr>
            <a:r>
              <a:t/>
            </a:r>
            <a:endParaRPr sz="1200"/>
          </a:p>
        </p:txBody>
      </p:sp>
      <p:sp>
        <p:nvSpPr>
          <p:cNvPr id="1045" name="Google Shape;1045;p68"/>
          <p:cNvSpPr txBox="1"/>
          <p:nvPr>
            <p:ph idx="4294967295" type="ctrTitle"/>
          </p:nvPr>
        </p:nvSpPr>
        <p:spPr>
          <a:xfrm flipH="1">
            <a:off x="5231375" y="1348951"/>
            <a:ext cx="26976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800">
                <a:solidFill>
                  <a:schemeClr val="dk2"/>
                </a:solidFill>
              </a:rPr>
              <a:t>Ordena</a:t>
            </a:r>
            <a:endParaRPr sz="1800">
              <a:solidFill>
                <a:schemeClr val="dk2"/>
              </a:solidFill>
            </a:endParaRPr>
          </a:p>
        </p:txBody>
      </p:sp>
      <p:sp>
        <p:nvSpPr>
          <p:cNvPr id="1046" name="Google Shape;1046;p68"/>
          <p:cNvSpPr txBox="1"/>
          <p:nvPr>
            <p:ph idx="4294967295" type="subTitle"/>
          </p:nvPr>
        </p:nvSpPr>
        <p:spPr>
          <a:xfrm flipH="1">
            <a:off x="5339475" y="1570575"/>
            <a:ext cx="3403200" cy="660600"/>
          </a:xfrm>
          <a:prstGeom prst="rect">
            <a:avLst/>
          </a:prstGeom>
        </p:spPr>
        <p:txBody>
          <a:bodyPr anchorCtr="0" anchor="t" bIns="0" lIns="91425" spcFirstLastPara="1" rIns="91425" wrap="square" tIns="0">
            <a:noAutofit/>
          </a:bodyPr>
          <a:lstStyle/>
          <a:p>
            <a:pPr indent="0" lvl="0" marL="0" rtl="0" algn="just">
              <a:lnSpc>
                <a:spcPct val="150000"/>
              </a:lnSpc>
              <a:spcBef>
                <a:spcPts val="0"/>
              </a:spcBef>
              <a:spcAft>
                <a:spcPts val="0"/>
              </a:spcAft>
              <a:buNone/>
            </a:pPr>
            <a:r>
              <a:rPr lang="en" sz="1100">
                <a:latin typeface="Arial"/>
                <a:ea typeface="Arial"/>
                <a:cs typeface="Arial"/>
                <a:sym typeface="Arial"/>
              </a:rPr>
              <a:t>E</a:t>
            </a:r>
            <a:r>
              <a:rPr lang="en" sz="1100">
                <a:latin typeface="Arial"/>
                <a:ea typeface="Arial"/>
                <a:cs typeface="Arial"/>
                <a:sym typeface="Arial"/>
              </a:rPr>
              <a:t>l algoritmo por medio del conteo de los dígitos desde el menos significativo al más significativo.</a:t>
            </a:r>
            <a:endParaRPr sz="2200">
              <a:solidFill>
                <a:schemeClr val="dk2"/>
              </a:solidFill>
              <a:latin typeface="Arial"/>
              <a:ea typeface="Arial"/>
              <a:cs typeface="Arial"/>
              <a:sym typeface="Arial"/>
            </a:endParaRPr>
          </a:p>
          <a:p>
            <a:pPr indent="0" lvl="0" marL="0" rtl="0" algn="l">
              <a:spcBef>
                <a:spcPts val="0"/>
              </a:spcBef>
              <a:spcAft>
                <a:spcPts val="1600"/>
              </a:spcAft>
              <a:buNone/>
            </a:pPr>
            <a:r>
              <a:t/>
            </a:r>
            <a:endParaRPr sz="1400"/>
          </a:p>
        </p:txBody>
      </p:sp>
      <p:sp>
        <p:nvSpPr>
          <p:cNvPr id="1047" name="Google Shape;1047;p68"/>
          <p:cNvSpPr txBox="1"/>
          <p:nvPr>
            <p:ph idx="4294967295" type="ctrTitle"/>
          </p:nvPr>
        </p:nvSpPr>
        <p:spPr>
          <a:xfrm flipH="1">
            <a:off x="5339551" y="3097500"/>
            <a:ext cx="26988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500">
                <a:solidFill>
                  <a:schemeClr val="dk2"/>
                </a:solidFill>
              </a:rPr>
              <a:t>Ventajas</a:t>
            </a:r>
            <a:endParaRPr sz="1500">
              <a:solidFill>
                <a:schemeClr val="dk2"/>
              </a:solidFill>
            </a:endParaRPr>
          </a:p>
        </p:txBody>
      </p:sp>
      <p:sp>
        <p:nvSpPr>
          <p:cNvPr id="1048" name="Google Shape;1048;p68"/>
          <p:cNvSpPr txBox="1"/>
          <p:nvPr>
            <p:ph idx="4294967295" type="subTitle"/>
          </p:nvPr>
        </p:nvSpPr>
        <p:spPr>
          <a:xfrm flipH="1">
            <a:off x="5339550" y="3515725"/>
            <a:ext cx="3403200" cy="578400"/>
          </a:xfrm>
          <a:prstGeom prst="rect">
            <a:avLst/>
          </a:prstGeom>
        </p:spPr>
        <p:txBody>
          <a:bodyPr anchorCtr="0" anchor="t" bIns="0" lIns="91425" spcFirstLastPara="1" rIns="91425" wrap="square" tIns="0">
            <a:noAutofit/>
          </a:bodyPr>
          <a:lstStyle/>
          <a:p>
            <a:pPr indent="0" lvl="0" marL="0" rtl="0" algn="just">
              <a:lnSpc>
                <a:spcPct val="150000"/>
              </a:lnSpc>
              <a:spcBef>
                <a:spcPts val="0"/>
              </a:spcBef>
              <a:spcAft>
                <a:spcPts val="0"/>
              </a:spcAft>
              <a:buNone/>
            </a:pPr>
            <a:r>
              <a:rPr lang="en" sz="1000">
                <a:latin typeface="Arial"/>
                <a:ea typeface="Arial"/>
                <a:cs typeface="Arial"/>
                <a:sym typeface="Arial"/>
              </a:rPr>
              <a:t>La principal ventaja es ser un ordenamiento no comparativo, lo cuál es muy útil en máquinas paralelas</a:t>
            </a:r>
            <a:endParaRPr sz="1037">
              <a:highlight>
                <a:schemeClr val="dk1"/>
              </a:highlight>
              <a:latin typeface="Calibri"/>
              <a:ea typeface="Calibri"/>
              <a:cs typeface="Calibri"/>
              <a:sym typeface="Calibri"/>
            </a:endParaRPr>
          </a:p>
        </p:txBody>
      </p:sp>
      <p:sp>
        <p:nvSpPr>
          <p:cNvPr id="1049" name="Google Shape;1049;p68"/>
          <p:cNvSpPr txBox="1"/>
          <p:nvPr>
            <p:ph idx="4294967295" type="ctrTitle"/>
          </p:nvPr>
        </p:nvSpPr>
        <p:spPr>
          <a:xfrm flipH="1">
            <a:off x="5451175" y="3966051"/>
            <a:ext cx="26976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500">
                <a:solidFill>
                  <a:schemeClr val="dk2"/>
                </a:solidFill>
              </a:rPr>
              <a:t>Desventajas</a:t>
            </a:r>
            <a:endParaRPr sz="1500">
              <a:solidFill>
                <a:schemeClr val="dk2"/>
              </a:solidFill>
            </a:endParaRPr>
          </a:p>
        </p:txBody>
      </p:sp>
      <p:sp>
        <p:nvSpPr>
          <p:cNvPr id="1050" name="Google Shape;1050;p68"/>
          <p:cNvSpPr txBox="1"/>
          <p:nvPr>
            <p:ph idx="4294967295" type="subTitle"/>
          </p:nvPr>
        </p:nvSpPr>
        <p:spPr>
          <a:xfrm flipH="1">
            <a:off x="5339500" y="4238150"/>
            <a:ext cx="3594600" cy="578400"/>
          </a:xfrm>
          <a:prstGeom prst="rect">
            <a:avLst/>
          </a:prstGeom>
        </p:spPr>
        <p:txBody>
          <a:bodyPr anchorCtr="0" anchor="t" bIns="0" lIns="91425" spcFirstLastPara="1" rIns="91425" wrap="square" tIns="0">
            <a:noAutofit/>
          </a:bodyPr>
          <a:lstStyle/>
          <a:p>
            <a:pPr indent="0" lvl="0" marL="0" rtl="0" algn="just">
              <a:lnSpc>
                <a:spcPct val="150000"/>
              </a:lnSpc>
              <a:spcBef>
                <a:spcPts val="0"/>
              </a:spcBef>
              <a:spcAft>
                <a:spcPts val="0"/>
              </a:spcAft>
              <a:buNone/>
            </a:pPr>
            <a:r>
              <a:rPr lang="en" sz="1000">
                <a:latin typeface="Arial"/>
                <a:ea typeface="Arial"/>
                <a:cs typeface="Arial"/>
                <a:sym typeface="Arial"/>
              </a:rPr>
              <a:t>Su eficiencia se ve afectada si el número de dígitos en las llaves es demasiado grande.</a:t>
            </a:r>
            <a:endParaRPr sz="1400">
              <a:latin typeface="Arial"/>
              <a:ea typeface="Arial"/>
              <a:cs typeface="Arial"/>
              <a:sym typeface="Arial"/>
            </a:endParaRPr>
          </a:p>
        </p:txBody>
      </p:sp>
      <p:sp>
        <p:nvSpPr>
          <p:cNvPr id="1051" name="Google Shape;1051;p68"/>
          <p:cNvSpPr/>
          <p:nvPr/>
        </p:nvSpPr>
        <p:spPr>
          <a:xfrm>
            <a:off x="0" y="2610900"/>
            <a:ext cx="1785055" cy="188756"/>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68"/>
          <p:cNvSpPr txBox="1"/>
          <p:nvPr>
            <p:ph idx="4294967295" type="ctrTitle"/>
          </p:nvPr>
        </p:nvSpPr>
        <p:spPr>
          <a:xfrm flipH="1">
            <a:off x="870550" y="2465100"/>
            <a:ext cx="2435700" cy="396900"/>
          </a:xfrm>
          <a:prstGeom prst="rect">
            <a:avLst/>
          </a:prstGeom>
        </p:spPr>
        <p:txBody>
          <a:bodyPr anchorCtr="0" anchor="ctr" bIns="0" lIns="91425" spcFirstLastPara="1" rIns="91425" wrap="square" tIns="0">
            <a:noAutofit/>
          </a:bodyPr>
          <a:lstStyle/>
          <a:p>
            <a:pPr indent="0" lvl="0" marL="0" rtl="0" algn="r">
              <a:spcBef>
                <a:spcPts val="0"/>
              </a:spcBef>
              <a:spcAft>
                <a:spcPts val="0"/>
              </a:spcAft>
              <a:buNone/>
            </a:pPr>
            <a:r>
              <a:rPr lang="en" sz="3000">
                <a:solidFill>
                  <a:schemeClr val="dk1"/>
                </a:solidFill>
              </a:rPr>
              <a:t>HTML5</a:t>
            </a:r>
            <a:endParaRPr sz="3000">
              <a:solidFill>
                <a:schemeClr val="dk1"/>
              </a:solidFill>
            </a:endParaRPr>
          </a:p>
        </p:txBody>
      </p:sp>
      <p:sp>
        <p:nvSpPr>
          <p:cNvPr id="1053" name="Google Shape;1053;p68"/>
          <p:cNvSpPr/>
          <p:nvPr/>
        </p:nvSpPr>
        <p:spPr>
          <a:xfrm flipH="1">
            <a:off x="1165475" y="3815600"/>
            <a:ext cx="2338825" cy="133867"/>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68"/>
          <p:cNvSpPr/>
          <p:nvPr/>
        </p:nvSpPr>
        <p:spPr>
          <a:xfrm flipH="1">
            <a:off x="5547" y="3815594"/>
            <a:ext cx="1159929" cy="133888"/>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68"/>
          <p:cNvSpPr/>
          <p:nvPr/>
        </p:nvSpPr>
        <p:spPr>
          <a:xfrm flipH="1">
            <a:off x="1198787" y="4037295"/>
            <a:ext cx="1710487" cy="133888"/>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68"/>
          <p:cNvSpPr/>
          <p:nvPr/>
        </p:nvSpPr>
        <p:spPr>
          <a:xfrm flipH="1">
            <a:off x="1198748" y="4037295"/>
            <a:ext cx="497168" cy="133888"/>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68"/>
          <p:cNvSpPr/>
          <p:nvPr/>
        </p:nvSpPr>
        <p:spPr>
          <a:xfrm flipH="1">
            <a:off x="5528" y="4037295"/>
            <a:ext cx="579973" cy="133888"/>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68"/>
          <p:cNvSpPr/>
          <p:nvPr/>
        </p:nvSpPr>
        <p:spPr>
          <a:xfrm flipH="1">
            <a:off x="933694" y="4037295"/>
            <a:ext cx="133888" cy="133888"/>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68"/>
          <p:cNvSpPr/>
          <p:nvPr/>
        </p:nvSpPr>
        <p:spPr>
          <a:xfrm flipH="1">
            <a:off x="720898" y="4037295"/>
            <a:ext cx="133888" cy="133888"/>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68"/>
          <p:cNvSpPr/>
          <p:nvPr/>
        </p:nvSpPr>
        <p:spPr>
          <a:xfrm flipH="1">
            <a:off x="5514" y="4258997"/>
            <a:ext cx="133872" cy="133888"/>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68"/>
          <p:cNvSpPr/>
          <p:nvPr/>
        </p:nvSpPr>
        <p:spPr>
          <a:xfrm flipH="1">
            <a:off x="246973" y="4258997"/>
            <a:ext cx="1367312" cy="133888"/>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2" name="Google Shape;1062;p68"/>
          <p:cNvCxnSpPr/>
          <p:nvPr/>
        </p:nvCxnSpPr>
        <p:spPr>
          <a:xfrm flipH="1" rot="10800000">
            <a:off x="3351874" y="1570575"/>
            <a:ext cx="1879500" cy="13269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1063" name="Google Shape;1063;p68"/>
          <p:cNvCxnSpPr/>
          <p:nvPr/>
        </p:nvCxnSpPr>
        <p:spPr>
          <a:xfrm flipH="1" rot="10800000">
            <a:off x="3351874" y="2455275"/>
            <a:ext cx="1879500" cy="4422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1064" name="Google Shape;1064;p68"/>
          <p:cNvCxnSpPr/>
          <p:nvPr/>
        </p:nvCxnSpPr>
        <p:spPr>
          <a:xfrm>
            <a:off x="3351874" y="2897475"/>
            <a:ext cx="1879500" cy="4422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1065" name="Google Shape;1065;p68"/>
          <p:cNvCxnSpPr/>
          <p:nvPr/>
        </p:nvCxnSpPr>
        <p:spPr>
          <a:xfrm>
            <a:off x="3351874" y="2897513"/>
            <a:ext cx="1879500" cy="1326900"/>
          </a:xfrm>
          <a:prstGeom prst="bentConnector3">
            <a:avLst>
              <a:gd fmla="val 50000" name="adj1"/>
            </a:avLst>
          </a:prstGeom>
          <a:noFill/>
          <a:ln cap="flat" cmpd="sng" w="28575">
            <a:solidFill>
              <a:schemeClr val="lt1"/>
            </a:solidFill>
            <a:prstDash val="solid"/>
            <a:round/>
            <a:headEnd len="med" w="med" type="none"/>
            <a:tailEnd len="med" w="med" type="oval"/>
          </a:ln>
        </p:spPr>
      </p:cxnSp>
      <p:sp>
        <p:nvSpPr>
          <p:cNvPr id="1066" name="Google Shape;1066;p68"/>
          <p:cNvSpPr txBox="1"/>
          <p:nvPr/>
        </p:nvSpPr>
        <p:spPr>
          <a:xfrm>
            <a:off x="328250" y="2220875"/>
            <a:ext cx="3023700" cy="1285200"/>
          </a:xfrm>
          <a:prstGeom prst="rect">
            <a:avLst/>
          </a:prstGeom>
          <a:solidFill>
            <a:schemeClr val="accent4"/>
          </a:solidFill>
          <a:ln cap="flat" cmpd="sng" w="2857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sz="1300">
                <a:solidFill>
                  <a:srgbClr val="FFFFFF"/>
                </a:solidFill>
              </a:rPr>
              <a:t>Este algoritmo, consiste en evitar las comparaciones insertando elementos en cubos de acuerdo con el radix (base). </a:t>
            </a:r>
            <a:endParaRPr sz="1800">
              <a:solidFill>
                <a:schemeClr val="lt1"/>
              </a:solidFill>
            </a:endParaRPr>
          </a:p>
        </p:txBody>
      </p:sp>
      <p:sp>
        <p:nvSpPr>
          <p:cNvPr id="1067" name="Google Shape;1067;p68"/>
          <p:cNvSpPr txBox="1"/>
          <p:nvPr/>
        </p:nvSpPr>
        <p:spPr>
          <a:xfrm>
            <a:off x="9652275" y="3332325"/>
            <a:ext cx="608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naheim"/>
              <a:ea typeface="Anaheim"/>
              <a:cs typeface="Anaheim"/>
              <a:sym typeface="Anaheim"/>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sp>
        <p:nvSpPr>
          <p:cNvPr id="1072" name="Google Shape;1072;p69"/>
          <p:cNvSpPr txBox="1"/>
          <p:nvPr>
            <p:ph type="ctrTitle"/>
          </p:nvPr>
        </p:nvSpPr>
        <p:spPr>
          <a:xfrm flipH="1">
            <a:off x="1782875" y="1908250"/>
            <a:ext cx="946500" cy="5880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b="1" lang="en" sz="3500"/>
              <a:t>01</a:t>
            </a:r>
            <a:endParaRPr b="1" sz="3500"/>
          </a:p>
        </p:txBody>
      </p:sp>
      <p:sp>
        <p:nvSpPr>
          <p:cNvPr id="1073" name="Google Shape;1073;p69"/>
          <p:cNvSpPr txBox="1"/>
          <p:nvPr>
            <p:ph idx="1" type="subTitle"/>
          </p:nvPr>
        </p:nvSpPr>
        <p:spPr>
          <a:xfrm flipH="1">
            <a:off x="305525" y="2587050"/>
            <a:ext cx="3901200" cy="17148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Encontrar el elemento más grande dentro del array.</a:t>
            </a:r>
            <a:endParaRPr b="1">
              <a:latin typeface="Overpass Mono"/>
              <a:ea typeface="Overpass Mono"/>
              <a:cs typeface="Overpass Mono"/>
              <a:sym typeface="Overpass Mono"/>
            </a:endParaRPr>
          </a:p>
        </p:txBody>
      </p:sp>
      <p:sp>
        <p:nvSpPr>
          <p:cNvPr id="1074" name="Google Shape;1074;p69"/>
          <p:cNvSpPr txBox="1"/>
          <p:nvPr>
            <p:ph idx="2" type="ctrTitle"/>
          </p:nvPr>
        </p:nvSpPr>
        <p:spPr>
          <a:xfrm flipH="1">
            <a:off x="6233250" y="1908250"/>
            <a:ext cx="734700" cy="5880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b="1" lang="en" sz="3500"/>
              <a:t>0</a:t>
            </a:r>
            <a:r>
              <a:rPr lang="en"/>
              <a:t>2</a:t>
            </a:r>
            <a:endParaRPr b="1" sz="3500"/>
          </a:p>
        </p:txBody>
      </p:sp>
      <p:sp>
        <p:nvSpPr>
          <p:cNvPr id="1075" name="Google Shape;1075;p69"/>
          <p:cNvSpPr txBox="1"/>
          <p:nvPr>
            <p:ph idx="3" type="subTitle"/>
          </p:nvPr>
        </p:nvSpPr>
        <p:spPr>
          <a:xfrm flipH="1">
            <a:off x="4777200" y="2587050"/>
            <a:ext cx="3646800" cy="1080600"/>
          </a:xfrm>
          <a:prstGeom prst="rect">
            <a:avLst/>
          </a:prstGeom>
        </p:spPr>
        <p:txBody>
          <a:bodyPr anchorCtr="0" anchor="t" bIns="0" lIns="91425" spcFirstLastPara="1" rIns="91425" wrap="square" tIns="0">
            <a:noAutofit/>
          </a:bodyPr>
          <a:lstStyle/>
          <a:p>
            <a:pPr indent="0" lvl="0" marL="0" rtl="0" algn="just">
              <a:spcBef>
                <a:spcPts val="0"/>
              </a:spcBef>
              <a:spcAft>
                <a:spcPts val="0"/>
              </a:spcAft>
              <a:buNone/>
            </a:pPr>
            <a:r>
              <a:rPr lang="en"/>
              <a:t>Ordenar cada dígito empezando por el menos significativo.</a:t>
            </a:r>
            <a:endParaRPr b="1" sz="2200">
              <a:latin typeface="Overpass Mono"/>
              <a:ea typeface="Overpass Mono"/>
              <a:cs typeface="Overpass Mono"/>
              <a:sym typeface="Overpass Mono"/>
            </a:endParaRPr>
          </a:p>
        </p:txBody>
      </p:sp>
      <p:sp>
        <p:nvSpPr>
          <p:cNvPr id="1076" name="Google Shape;1076;p69"/>
          <p:cNvSpPr txBox="1"/>
          <p:nvPr>
            <p:ph idx="4294967295" type="title"/>
          </p:nvPr>
        </p:nvSpPr>
        <p:spPr>
          <a:xfrm>
            <a:off x="720000" y="593600"/>
            <a:ext cx="7501500" cy="58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dk2"/>
                </a:solidFill>
              </a:rPr>
              <a:t>Pasos para el ordenamiento radix</a:t>
            </a:r>
            <a:endParaRPr sz="2200">
              <a:solidFill>
                <a:schemeClr val="dk2"/>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0" name="Shape 1080"/>
        <p:cNvGrpSpPr/>
        <p:nvPr/>
      </p:nvGrpSpPr>
      <p:grpSpPr>
        <a:xfrm>
          <a:off x="0" y="0"/>
          <a:ext cx="0" cy="0"/>
          <a:chOff x="0" y="0"/>
          <a:chExt cx="0" cy="0"/>
        </a:xfrm>
      </p:grpSpPr>
      <p:sp>
        <p:nvSpPr>
          <p:cNvPr id="1081" name="Google Shape;1081;p70"/>
          <p:cNvSpPr txBox="1"/>
          <p:nvPr>
            <p:ph type="title"/>
          </p:nvPr>
        </p:nvSpPr>
        <p:spPr>
          <a:xfrm>
            <a:off x="800250" y="110850"/>
            <a:ext cx="2641500" cy="85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Código</a:t>
            </a:r>
            <a:endParaRPr sz="2200"/>
          </a:p>
        </p:txBody>
      </p:sp>
      <p:pic>
        <p:nvPicPr>
          <p:cNvPr id="1082" name="Google Shape;1082;p70"/>
          <p:cNvPicPr preferRelativeResize="0"/>
          <p:nvPr/>
        </p:nvPicPr>
        <p:blipFill>
          <a:blip r:embed="rId3">
            <a:alphaModFix/>
          </a:blip>
          <a:stretch>
            <a:fillRect/>
          </a:stretch>
        </p:blipFill>
        <p:spPr>
          <a:xfrm>
            <a:off x="800250" y="636975"/>
            <a:ext cx="3820025" cy="4326425"/>
          </a:xfrm>
          <a:prstGeom prst="rect">
            <a:avLst/>
          </a:prstGeom>
          <a:noFill/>
          <a:ln>
            <a:noFill/>
          </a:ln>
        </p:spPr>
      </p:pic>
      <p:pic>
        <p:nvPicPr>
          <p:cNvPr id="1083" name="Google Shape;1083;p70"/>
          <p:cNvPicPr preferRelativeResize="0"/>
          <p:nvPr/>
        </p:nvPicPr>
        <p:blipFill>
          <a:blip r:embed="rId4">
            <a:alphaModFix/>
          </a:blip>
          <a:stretch>
            <a:fillRect/>
          </a:stretch>
        </p:blipFill>
        <p:spPr>
          <a:xfrm>
            <a:off x="5174150" y="2395375"/>
            <a:ext cx="3486150" cy="809625"/>
          </a:xfrm>
          <a:prstGeom prst="rect">
            <a:avLst/>
          </a:prstGeom>
          <a:noFill/>
          <a:ln>
            <a:noFill/>
          </a:ln>
        </p:spPr>
      </p:pic>
      <p:sp>
        <p:nvSpPr>
          <p:cNvPr id="1084" name="Google Shape;1084;p70"/>
          <p:cNvSpPr txBox="1"/>
          <p:nvPr>
            <p:ph type="title"/>
          </p:nvPr>
        </p:nvSpPr>
        <p:spPr>
          <a:xfrm>
            <a:off x="5174150" y="1954075"/>
            <a:ext cx="2641500" cy="4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Salida del c</a:t>
            </a:r>
            <a:r>
              <a:rPr lang="en" sz="1400"/>
              <a:t>ódigo:</a:t>
            </a:r>
            <a:endParaRPr sz="1400"/>
          </a:p>
        </p:txBody>
      </p:sp>
      <p:cxnSp>
        <p:nvCxnSpPr>
          <p:cNvPr id="1085" name="Google Shape;1085;p70"/>
          <p:cNvCxnSpPr>
            <a:endCxn id="1083" idx="1"/>
          </p:cNvCxnSpPr>
          <p:nvPr/>
        </p:nvCxnSpPr>
        <p:spPr>
          <a:xfrm flipH="1" rot="10800000">
            <a:off x="4653650" y="2800188"/>
            <a:ext cx="520500" cy="2700"/>
          </a:xfrm>
          <a:prstGeom prst="straightConnector1">
            <a:avLst/>
          </a:prstGeom>
          <a:noFill/>
          <a:ln cap="flat" cmpd="sng" w="38100">
            <a:solidFill>
              <a:schemeClr val="accent6"/>
            </a:solidFill>
            <a:prstDash val="solid"/>
            <a:round/>
            <a:headEnd len="med" w="med"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89" name="Shape 1089"/>
        <p:cNvGrpSpPr/>
        <p:nvPr/>
      </p:nvGrpSpPr>
      <p:grpSpPr>
        <a:xfrm>
          <a:off x="0" y="0"/>
          <a:ext cx="0" cy="0"/>
          <a:chOff x="0" y="0"/>
          <a:chExt cx="0" cy="0"/>
        </a:xfrm>
      </p:grpSpPr>
      <p:sp>
        <p:nvSpPr>
          <p:cNvPr id="1090" name="Google Shape;1090;p71"/>
          <p:cNvSpPr txBox="1"/>
          <p:nvPr>
            <p:ph type="title"/>
          </p:nvPr>
        </p:nvSpPr>
        <p:spPr>
          <a:xfrm>
            <a:off x="1840525" y="1757850"/>
            <a:ext cx="7129500" cy="1382700"/>
          </a:xfrm>
          <a:prstGeom prst="rect">
            <a:avLst/>
          </a:prstGeom>
          <a:effectLst>
            <a:reflection blurRad="0" dir="5400000" dist="438150" endA="0" fadeDir="5400012" kx="0" rotWithShape="0" algn="bl" stA="5000" stPos="0" sy="-100000" ky="0"/>
          </a:effectLst>
        </p:spPr>
        <p:txBody>
          <a:bodyPr anchorCtr="0" anchor="b" bIns="0" lIns="91425" spcFirstLastPara="1" rIns="91425" wrap="square" tIns="0">
            <a:noAutofit/>
          </a:bodyPr>
          <a:lstStyle/>
          <a:p>
            <a:pPr indent="0" lvl="0" marL="0" rtl="0" algn="ctr">
              <a:spcBef>
                <a:spcPts val="0"/>
              </a:spcBef>
              <a:spcAft>
                <a:spcPts val="0"/>
              </a:spcAft>
              <a:buNone/>
            </a:pPr>
            <a:r>
              <a:rPr lang="en">
                <a:solidFill>
                  <a:srgbClr val="ADFFEC"/>
                </a:solidFill>
              </a:rPr>
              <a:t>THANK</a:t>
            </a:r>
            <a:r>
              <a:rPr lang="en">
                <a:solidFill>
                  <a:srgbClr val="ADFFEC"/>
                </a:solidFill>
              </a:rPr>
              <a:t>S!</a:t>
            </a:r>
            <a:endParaRPr>
              <a:solidFill>
                <a:srgbClr val="ADFFE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9"/>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1.1 Búsqueda secuencial</a:t>
            </a:r>
            <a:endParaRPr/>
          </a:p>
        </p:txBody>
      </p:sp>
      <p:sp>
        <p:nvSpPr>
          <p:cNvPr id="357" name="Google Shape;357;p29"/>
          <p:cNvSpPr/>
          <p:nvPr/>
        </p:nvSpPr>
        <p:spPr>
          <a:xfrm flipH="1">
            <a:off x="7897968" y="1316575"/>
            <a:ext cx="407895" cy="179698"/>
          </a:xfrm>
          <a:custGeom>
            <a:rect b="b" l="l" r="r" t="t"/>
            <a:pathLst>
              <a:path extrusionOk="0" h="2346" w="21766">
                <a:moveTo>
                  <a:pt x="1" y="0"/>
                </a:moveTo>
                <a:lnTo>
                  <a:pt x="1" y="2346"/>
                </a:lnTo>
                <a:lnTo>
                  <a:pt x="21765" y="2346"/>
                </a:lnTo>
                <a:lnTo>
                  <a:pt x="21765"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9"/>
          <p:cNvSpPr/>
          <p:nvPr/>
        </p:nvSpPr>
        <p:spPr>
          <a:xfrm flipH="1">
            <a:off x="1187626" y="3498350"/>
            <a:ext cx="218403" cy="179751"/>
          </a:xfrm>
          <a:custGeom>
            <a:rect b="b" l="l" r="r" t="t"/>
            <a:pathLst>
              <a:path extrusionOk="0" h="2347" w="5323">
                <a:moveTo>
                  <a:pt x="1" y="1"/>
                </a:moveTo>
                <a:lnTo>
                  <a:pt x="1" y="2346"/>
                </a:lnTo>
                <a:lnTo>
                  <a:pt x="5323" y="2346"/>
                </a:lnTo>
                <a:lnTo>
                  <a:pt x="532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9"/>
          <p:cNvSpPr/>
          <p:nvPr/>
        </p:nvSpPr>
        <p:spPr>
          <a:xfrm flipH="1">
            <a:off x="1068302" y="1613400"/>
            <a:ext cx="323913"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9"/>
          <p:cNvSpPr/>
          <p:nvPr/>
        </p:nvSpPr>
        <p:spPr>
          <a:xfrm>
            <a:off x="7737303" y="3498350"/>
            <a:ext cx="407888" cy="179751"/>
          </a:xfrm>
          <a:custGeom>
            <a:rect b="b" l="l" r="r" t="t"/>
            <a:pathLst>
              <a:path extrusionOk="0" h="2347" w="5323">
                <a:moveTo>
                  <a:pt x="1" y="1"/>
                </a:moveTo>
                <a:lnTo>
                  <a:pt x="1" y="2346"/>
                </a:lnTo>
                <a:lnTo>
                  <a:pt x="5323" y="2346"/>
                </a:lnTo>
                <a:lnTo>
                  <a:pt x="532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9"/>
          <p:cNvSpPr/>
          <p:nvPr/>
        </p:nvSpPr>
        <p:spPr>
          <a:xfrm flipH="1">
            <a:off x="7728533" y="1613400"/>
            <a:ext cx="218409"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9"/>
          <p:cNvSpPr/>
          <p:nvPr/>
        </p:nvSpPr>
        <p:spPr>
          <a:xfrm flipH="1">
            <a:off x="623248" y="1911125"/>
            <a:ext cx="471489" cy="178849"/>
          </a:xfrm>
          <a:custGeom>
            <a:rect b="b" l="l" r="r" t="t"/>
            <a:pathLst>
              <a:path extrusionOk="0" h="2335" w="12098">
                <a:moveTo>
                  <a:pt x="1" y="1"/>
                </a:moveTo>
                <a:lnTo>
                  <a:pt x="1" y="2335"/>
                </a:lnTo>
                <a:lnTo>
                  <a:pt x="12098" y="2335"/>
                </a:lnTo>
                <a:lnTo>
                  <a:pt x="12098"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9"/>
          <p:cNvSpPr/>
          <p:nvPr/>
        </p:nvSpPr>
        <p:spPr>
          <a:xfrm flipH="1" rot="-5400000">
            <a:off x="1319688" y="1316575"/>
            <a:ext cx="773400" cy="77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9"/>
          <p:cNvSpPr txBox="1"/>
          <p:nvPr>
            <p:ph idx="1" type="subTitle"/>
          </p:nvPr>
        </p:nvSpPr>
        <p:spPr>
          <a:xfrm flipH="1">
            <a:off x="4850300" y="1203925"/>
            <a:ext cx="2163900" cy="9987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a:t>Se utiliza cuando el contenido del Vector no se encuentra o no puede ser ordenado.</a:t>
            </a:r>
            <a:endParaRPr/>
          </a:p>
        </p:txBody>
      </p:sp>
      <p:sp>
        <p:nvSpPr>
          <p:cNvPr id="365" name="Google Shape;365;p29"/>
          <p:cNvSpPr txBox="1"/>
          <p:nvPr>
            <p:ph idx="4" type="subTitle"/>
          </p:nvPr>
        </p:nvSpPr>
        <p:spPr>
          <a:xfrm flipH="1">
            <a:off x="2167100" y="3021050"/>
            <a:ext cx="2163900" cy="13767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compara cada elemento del conjunto de búsqueda con el valor deseado hasta que éste sea encontrado o hasta que se termine de leer el conjunto.</a:t>
            </a:r>
            <a:endParaRPr/>
          </a:p>
        </p:txBody>
      </p:sp>
      <p:sp>
        <p:nvSpPr>
          <p:cNvPr id="366" name="Google Shape;366;p29"/>
          <p:cNvSpPr txBox="1"/>
          <p:nvPr>
            <p:ph idx="6" type="subTitle"/>
          </p:nvPr>
        </p:nvSpPr>
        <p:spPr>
          <a:xfrm flipH="1">
            <a:off x="4714175" y="3006518"/>
            <a:ext cx="2163900" cy="11634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a:t>Este es el método de búsqueda más lento, </a:t>
            </a:r>
            <a:r>
              <a:rPr lang="en"/>
              <a:t>este es el único</a:t>
            </a:r>
            <a:r>
              <a:rPr lang="en"/>
              <a:t> </a:t>
            </a:r>
            <a:r>
              <a:rPr lang="en"/>
              <a:t>método</a:t>
            </a:r>
            <a:r>
              <a:rPr lang="en"/>
              <a:t> cuando </a:t>
            </a:r>
            <a:r>
              <a:rPr lang="en"/>
              <a:t>nuestros</a:t>
            </a:r>
            <a:r>
              <a:rPr lang="en"/>
              <a:t> datos </a:t>
            </a:r>
            <a:r>
              <a:rPr lang="en"/>
              <a:t>están</a:t>
            </a:r>
            <a:r>
              <a:rPr lang="en"/>
              <a:t> desordenados.</a:t>
            </a:r>
            <a:endParaRPr/>
          </a:p>
        </p:txBody>
      </p:sp>
      <p:sp>
        <p:nvSpPr>
          <p:cNvPr id="367" name="Google Shape;367;p29"/>
          <p:cNvSpPr/>
          <p:nvPr/>
        </p:nvSpPr>
        <p:spPr>
          <a:xfrm>
            <a:off x="7014188" y="1316575"/>
            <a:ext cx="773400" cy="7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9"/>
          <p:cNvSpPr/>
          <p:nvPr/>
        </p:nvSpPr>
        <p:spPr>
          <a:xfrm flipH="1" rot="10800000">
            <a:off x="1333500" y="3201525"/>
            <a:ext cx="773400" cy="7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9"/>
          <p:cNvSpPr/>
          <p:nvPr/>
        </p:nvSpPr>
        <p:spPr>
          <a:xfrm>
            <a:off x="7935174" y="3200675"/>
            <a:ext cx="471506" cy="179698"/>
          </a:xfrm>
          <a:custGeom>
            <a:rect b="b" l="l" r="r" t="t"/>
            <a:pathLst>
              <a:path extrusionOk="0" h="2346" w="21766">
                <a:moveTo>
                  <a:pt x="1" y="0"/>
                </a:moveTo>
                <a:lnTo>
                  <a:pt x="1" y="2346"/>
                </a:lnTo>
                <a:lnTo>
                  <a:pt x="21765" y="2346"/>
                </a:lnTo>
                <a:lnTo>
                  <a:pt x="217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9"/>
          <p:cNvSpPr/>
          <p:nvPr/>
        </p:nvSpPr>
        <p:spPr>
          <a:xfrm>
            <a:off x="8250834" y="3498349"/>
            <a:ext cx="377605"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9"/>
          <p:cNvSpPr/>
          <p:nvPr/>
        </p:nvSpPr>
        <p:spPr>
          <a:xfrm>
            <a:off x="7949925" y="3796075"/>
            <a:ext cx="300908" cy="178849"/>
          </a:xfrm>
          <a:custGeom>
            <a:rect b="b" l="l" r="r" t="t"/>
            <a:pathLst>
              <a:path extrusionOk="0" h="2335" w="12098">
                <a:moveTo>
                  <a:pt x="1" y="1"/>
                </a:moveTo>
                <a:lnTo>
                  <a:pt x="1" y="2335"/>
                </a:lnTo>
                <a:lnTo>
                  <a:pt x="12098" y="2335"/>
                </a:lnTo>
                <a:lnTo>
                  <a:pt x="120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9"/>
          <p:cNvSpPr/>
          <p:nvPr/>
        </p:nvSpPr>
        <p:spPr>
          <a:xfrm rot="5400000">
            <a:off x="7019925" y="3201525"/>
            <a:ext cx="773400" cy="77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9"/>
          <p:cNvSpPr/>
          <p:nvPr/>
        </p:nvSpPr>
        <p:spPr>
          <a:xfrm flipH="1">
            <a:off x="728536" y="3201525"/>
            <a:ext cx="488864" cy="179698"/>
          </a:xfrm>
          <a:custGeom>
            <a:rect b="b" l="l" r="r" t="t"/>
            <a:pathLst>
              <a:path extrusionOk="0" h="2346" w="21766">
                <a:moveTo>
                  <a:pt x="1" y="0"/>
                </a:moveTo>
                <a:lnTo>
                  <a:pt x="1" y="2346"/>
                </a:lnTo>
                <a:lnTo>
                  <a:pt x="21765" y="2346"/>
                </a:lnTo>
                <a:lnTo>
                  <a:pt x="2176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9"/>
          <p:cNvSpPr/>
          <p:nvPr/>
        </p:nvSpPr>
        <p:spPr>
          <a:xfrm flipH="1">
            <a:off x="514308" y="3498350"/>
            <a:ext cx="570167"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9"/>
          <p:cNvSpPr/>
          <p:nvPr/>
        </p:nvSpPr>
        <p:spPr>
          <a:xfrm flipH="1">
            <a:off x="877356" y="3796075"/>
            <a:ext cx="323894" cy="178849"/>
          </a:xfrm>
          <a:custGeom>
            <a:rect b="b" l="l" r="r" t="t"/>
            <a:pathLst>
              <a:path extrusionOk="0" h="2335" w="12098">
                <a:moveTo>
                  <a:pt x="1" y="1"/>
                </a:moveTo>
                <a:lnTo>
                  <a:pt x="1" y="2335"/>
                </a:lnTo>
                <a:lnTo>
                  <a:pt x="12098" y="2335"/>
                </a:lnTo>
                <a:lnTo>
                  <a:pt x="120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9"/>
          <p:cNvSpPr/>
          <p:nvPr/>
        </p:nvSpPr>
        <p:spPr>
          <a:xfrm flipH="1">
            <a:off x="500547" y="1316575"/>
            <a:ext cx="703042" cy="179698"/>
          </a:xfrm>
          <a:custGeom>
            <a:rect b="b" l="l" r="r" t="t"/>
            <a:pathLst>
              <a:path extrusionOk="0" h="2346" w="21766">
                <a:moveTo>
                  <a:pt x="1" y="0"/>
                </a:moveTo>
                <a:lnTo>
                  <a:pt x="1" y="2346"/>
                </a:lnTo>
                <a:lnTo>
                  <a:pt x="21765" y="2346"/>
                </a:lnTo>
                <a:lnTo>
                  <a:pt x="217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9"/>
          <p:cNvSpPr/>
          <p:nvPr/>
        </p:nvSpPr>
        <p:spPr>
          <a:xfrm flipH="1">
            <a:off x="769391" y="1613825"/>
            <a:ext cx="178816" cy="179751"/>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9"/>
          <p:cNvSpPr/>
          <p:nvPr/>
        </p:nvSpPr>
        <p:spPr>
          <a:xfrm flipH="1">
            <a:off x="8065315" y="1613400"/>
            <a:ext cx="570173" cy="179751"/>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9"/>
          <p:cNvSpPr/>
          <p:nvPr/>
        </p:nvSpPr>
        <p:spPr>
          <a:xfrm flipH="1">
            <a:off x="7924923" y="1911125"/>
            <a:ext cx="471489" cy="178849"/>
          </a:xfrm>
          <a:custGeom>
            <a:rect b="b" l="l" r="r" t="t"/>
            <a:pathLst>
              <a:path extrusionOk="0" h="2335" w="12098">
                <a:moveTo>
                  <a:pt x="1" y="1"/>
                </a:moveTo>
                <a:lnTo>
                  <a:pt x="1" y="2335"/>
                </a:lnTo>
                <a:lnTo>
                  <a:pt x="12098" y="2335"/>
                </a:lnTo>
                <a:lnTo>
                  <a:pt x="12098"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9"/>
          <p:cNvSpPr txBox="1"/>
          <p:nvPr>
            <p:ph idx="8" type="subTitle"/>
          </p:nvPr>
        </p:nvSpPr>
        <p:spPr>
          <a:xfrm flipH="1">
            <a:off x="2107175" y="1203925"/>
            <a:ext cx="2615100" cy="11634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M</a:t>
            </a:r>
            <a:r>
              <a:rPr lang="en"/>
              <a:t>ás simple, menos eficiente y que menos precondiciones requiere: no requiere conocimientos sobre el conjunto de búsqueda ni acceso aleatorio.</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381" name="Google Shape;381;p29"/>
          <p:cNvSpPr/>
          <p:nvPr/>
        </p:nvSpPr>
        <p:spPr>
          <a:xfrm>
            <a:off x="1489597" y="3357804"/>
            <a:ext cx="461206" cy="460842"/>
          </a:xfrm>
          <a:custGeom>
            <a:rect b="b" l="l" r="r" t="t"/>
            <a:pathLst>
              <a:path extrusionOk="0" h="15193" w="15205">
                <a:moveTo>
                  <a:pt x="10109" y="4501"/>
                </a:moveTo>
                <a:cubicBezTo>
                  <a:pt x="10430" y="4501"/>
                  <a:pt x="10692" y="4763"/>
                  <a:pt x="10692" y="5096"/>
                </a:cubicBezTo>
                <a:lnTo>
                  <a:pt x="10692" y="10097"/>
                </a:lnTo>
                <a:cubicBezTo>
                  <a:pt x="10692" y="10418"/>
                  <a:pt x="10430" y="10692"/>
                  <a:pt x="10109" y="10692"/>
                </a:cubicBezTo>
                <a:lnTo>
                  <a:pt x="5096" y="10692"/>
                </a:lnTo>
                <a:cubicBezTo>
                  <a:pt x="4775" y="10692"/>
                  <a:pt x="4513" y="10418"/>
                  <a:pt x="4513" y="10097"/>
                </a:cubicBezTo>
                <a:lnTo>
                  <a:pt x="4513" y="5096"/>
                </a:lnTo>
                <a:cubicBezTo>
                  <a:pt x="4513" y="4763"/>
                  <a:pt x="4775" y="4501"/>
                  <a:pt x="5096" y="4501"/>
                </a:cubicBezTo>
                <a:close/>
                <a:moveTo>
                  <a:pt x="4584" y="1"/>
                </a:moveTo>
                <a:cubicBezTo>
                  <a:pt x="4215" y="1"/>
                  <a:pt x="3918" y="298"/>
                  <a:pt x="3918" y="667"/>
                </a:cubicBezTo>
                <a:lnTo>
                  <a:pt x="3918" y="2001"/>
                </a:lnTo>
                <a:lnTo>
                  <a:pt x="3072" y="2001"/>
                </a:lnTo>
                <a:cubicBezTo>
                  <a:pt x="2477" y="2001"/>
                  <a:pt x="2001" y="2477"/>
                  <a:pt x="2001" y="3060"/>
                </a:cubicBezTo>
                <a:lnTo>
                  <a:pt x="2001" y="3906"/>
                </a:lnTo>
                <a:lnTo>
                  <a:pt x="667" y="3906"/>
                </a:lnTo>
                <a:cubicBezTo>
                  <a:pt x="298" y="3906"/>
                  <a:pt x="1" y="4203"/>
                  <a:pt x="1" y="4573"/>
                </a:cubicBezTo>
                <a:cubicBezTo>
                  <a:pt x="1" y="4942"/>
                  <a:pt x="298" y="5239"/>
                  <a:pt x="667" y="5239"/>
                </a:cubicBezTo>
                <a:lnTo>
                  <a:pt x="2001" y="5239"/>
                </a:lnTo>
                <a:lnTo>
                  <a:pt x="2001" y="6930"/>
                </a:lnTo>
                <a:lnTo>
                  <a:pt x="667" y="6930"/>
                </a:lnTo>
                <a:cubicBezTo>
                  <a:pt x="298" y="6930"/>
                  <a:pt x="1" y="7228"/>
                  <a:pt x="1" y="7597"/>
                </a:cubicBezTo>
                <a:cubicBezTo>
                  <a:pt x="1" y="7966"/>
                  <a:pt x="298" y="8263"/>
                  <a:pt x="667" y="8263"/>
                </a:cubicBezTo>
                <a:lnTo>
                  <a:pt x="2001" y="8263"/>
                </a:lnTo>
                <a:lnTo>
                  <a:pt x="2001" y="9942"/>
                </a:lnTo>
                <a:lnTo>
                  <a:pt x="667" y="9942"/>
                </a:lnTo>
                <a:cubicBezTo>
                  <a:pt x="298" y="9942"/>
                  <a:pt x="1" y="10240"/>
                  <a:pt x="1" y="10609"/>
                </a:cubicBezTo>
                <a:cubicBezTo>
                  <a:pt x="1" y="10978"/>
                  <a:pt x="298" y="11276"/>
                  <a:pt x="667" y="11276"/>
                </a:cubicBezTo>
                <a:lnTo>
                  <a:pt x="2001" y="11276"/>
                </a:lnTo>
                <a:lnTo>
                  <a:pt x="2001" y="12133"/>
                </a:lnTo>
                <a:cubicBezTo>
                  <a:pt x="2001" y="12716"/>
                  <a:pt x="2477" y="13193"/>
                  <a:pt x="3072" y="13193"/>
                </a:cubicBezTo>
                <a:lnTo>
                  <a:pt x="3918" y="13193"/>
                </a:lnTo>
                <a:lnTo>
                  <a:pt x="3918" y="14526"/>
                </a:lnTo>
                <a:cubicBezTo>
                  <a:pt x="3918" y="14895"/>
                  <a:pt x="4215" y="15193"/>
                  <a:pt x="4584" y="15193"/>
                </a:cubicBezTo>
                <a:cubicBezTo>
                  <a:pt x="4954" y="15193"/>
                  <a:pt x="5251" y="14895"/>
                  <a:pt x="5251" y="14526"/>
                </a:cubicBezTo>
                <a:lnTo>
                  <a:pt x="5251" y="13193"/>
                </a:lnTo>
                <a:lnTo>
                  <a:pt x="6930" y="13193"/>
                </a:lnTo>
                <a:lnTo>
                  <a:pt x="6930" y="14526"/>
                </a:lnTo>
                <a:cubicBezTo>
                  <a:pt x="6930" y="14895"/>
                  <a:pt x="7240" y="15193"/>
                  <a:pt x="7597" y="15193"/>
                </a:cubicBezTo>
                <a:cubicBezTo>
                  <a:pt x="7966" y="15193"/>
                  <a:pt x="8264" y="14895"/>
                  <a:pt x="8264" y="14526"/>
                </a:cubicBezTo>
                <a:lnTo>
                  <a:pt x="8264" y="13193"/>
                </a:lnTo>
                <a:lnTo>
                  <a:pt x="9954" y="13193"/>
                </a:lnTo>
                <a:lnTo>
                  <a:pt x="9954" y="14526"/>
                </a:lnTo>
                <a:cubicBezTo>
                  <a:pt x="9954" y="14895"/>
                  <a:pt x="10252" y="15193"/>
                  <a:pt x="10621" y="15193"/>
                </a:cubicBezTo>
                <a:cubicBezTo>
                  <a:pt x="10990" y="15193"/>
                  <a:pt x="11288" y="14895"/>
                  <a:pt x="11288" y="14526"/>
                </a:cubicBezTo>
                <a:lnTo>
                  <a:pt x="11288" y="13193"/>
                </a:lnTo>
                <a:lnTo>
                  <a:pt x="12133" y="13193"/>
                </a:lnTo>
                <a:cubicBezTo>
                  <a:pt x="12728" y="13193"/>
                  <a:pt x="13205" y="12716"/>
                  <a:pt x="13205" y="12133"/>
                </a:cubicBezTo>
                <a:lnTo>
                  <a:pt x="13205" y="11276"/>
                </a:lnTo>
                <a:lnTo>
                  <a:pt x="14538" y="11276"/>
                </a:lnTo>
                <a:cubicBezTo>
                  <a:pt x="14907" y="11276"/>
                  <a:pt x="15205" y="10978"/>
                  <a:pt x="15205" y="10609"/>
                </a:cubicBezTo>
                <a:cubicBezTo>
                  <a:pt x="15205" y="10240"/>
                  <a:pt x="14907" y="9942"/>
                  <a:pt x="14538" y="9942"/>
                </a:cubicBezTo>
                <a:lnTo>
                  <a:pt x="13205" y="9942"/>
                </a:lnTo>
                <a:lnTo>
                  <a:pt x="13205" y="8263"/>
                </a:lnTo>
                <a:lnTo>
                  <a:pt x="14538" y="8263"/>
                </a:lnTo>
                <a:cubicBezTo>
                  <a:pt x="14907" y="8263"/>
                  <a:pt x="15205" y="7966"/>
                  <a:pt x="15205" y="7597"/>
                </a:cubicBezTo>
                <a:cubicBezTo>
                  <a:pt x="15205" y="7228"/>
                  <a:pt x="14907" y="6930"/>
                  <a:pt x="14538" y="6930"/>
                </a:cubicBezTo>
                <a:lnTo>
                  <a:pt x="13205" y="6930"/>
                </a:lnTo>
                <a:lnTo>
                  <a:pt x="13205" y="5239"/>
                </a:lnTo>
                <a:lnTo>
                  <a:pt x="14538" y="5239"/>
                </a:lnTo>
                <a:cubicBezTo>
                  <a:pt x="14907" y="5239"/>
                  <a:pt x="15205" y="4942"/>
                  <a:pt x="15205" y="4573"/>
                </a:cubicBezTo>
                <a:cubicBezTo>
                  <a:pt x="15205" y="4203"/>
                  <a:pt x="14907" y="3906"/>
                  <a:pt x="14538" y="3906"/>
                </a:cubicBezTo>
                <a:lnTo>
                  <a:pt x="13205" y="3906"/>
                </a:lnTo>
                <a:lnTo>
                  <a:pt x="13205" y="3060"/>
                </a:lnTo>
                <a:cubicBezTo>
                  <a:pt x="13205" y="2477"/>
                  <a:pt x="12728" y="2001"/>
                  <a:pt x="12133" y="2001"/>
                </a:cubicBezTo>
                <a:lnTo>
                  <a:pt x="11288" y="2001"/>
                </a:lnTo>
                <a:lnTo>
                  <a:pt x="11288" y="667"/>
                </a:lnTo>
                <a:cubicBezTo>
                  <a:pt x="11288" y="298"/>
                  <a:pt x="10990" y="1"/>
                  <a:pt x="10621" y="1"/>
                </a:cubicBezTo>
                <a:cubicBezTo>
                  <a:pt x="10252" y="1"/>
                  <a:pt x="9954" y="298"/>
                  <a:pt x="9954" y="667"/>
                </a:cubicBezTo>
                <a:lnTo>
                  <a:pt x="9954" y="2001"/>
                </a:lnTo>
                <a:lnTo>
                  <a:pt x="8264" y="2001"/>
                </a:lnTo>
                <a:lnTo>
                  <a:pt x="8264" y="667"/>
                </a:lnTo>
                <a:cubicBezTo>
                  <a:pt x="8264" y="298"/>
                  <a:pt x="7966" y="1"/>
                  <a:pt x="7597" y="1"/>
                </a:cubicBezTo>
                <a:cubicBezTo>
                  <a:pt x="7240" y="1"/>
                  <a:pt x="6930" y="298"/>
                  <a:pt x="6930" y="667"/>
                </a:cubicBezTo>
                <a:lnTo>
                  <a:pt x="6930" y="2001"/>
                </a:lnTo>
                <a:lnTo>
                  <a:pt x="5251" y="2001"/>
                </a:lnTo>
                <a:lnTo>
                  <a:pt x="5251" y="667"/>
                </a:lnTo>
                <a:cubicBezTo>
                  <a:pt x="5251" y="298"/>
                  <a:pt x="4954" y="1"/>
                  <a:pt x="45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 name="Google Shape;382;p29"/>
          <p:cNvGrpSpPr/>
          <p:nvPr/>
        </p:nvGrpSpPr>
        <p:grpSpPr>
          <a:xfrm>
            <a:off x="7178541" y="3360348"/>
            <a:ext cx="456169" cy="455755"/>
            <a:chOff x="858739" y="828453"/>
            <a:chExt cx="456169" cy="455755"/>
          </a:xfrm>
        </p:grpSpPr>
        <p:sp>
          <p:nvSpPr>
            <p:cNvPr id="383" name="Google Shape;383;p29"/>
            <p:cNvSpPr/>
            <p:nvPr/>
          </p:nvSpPr>
          <p:spPr>
            <a:xfrm>
              <a:off x="860893" y="976860"/>
              <a:ext cx="113080" cy="114505"/>
            </a:xfrm>
            <a:custGeom>
              <a:rect b="b" l="l" r="r" t="t"/>
              <a:pathLst>
                <a:path extrusionOk="0" h="3775" w="3728">
                  <a:moveTo>
                    <a:pt x="3728" y="1"/>
                  </a:moveTo>
                  <a:lnTo>
                    <a:pt x="3728" y="1"/>
                  </a:lnTo>
                  <a:cubicBezTo>
                    <a:pt x="1823" y="167"/>
                    <a:pt x="1" y="2525"/>
                    <a:pt x="1" y="2525"/>
                  </a:cubicBezTo>
                  <a:lnTo>
                    <a:pt x="1263" y="3775"/>
                  </a:lnTo>
                  <a:cubicBezTo>
                    <a:pt x="1299" y="3692"/>
                    <a:pt x="1346" y="3596"/>
                    <a:pt x="1406" y="3513"/>
                  </a:cubicBezTo>
                  <a:cubicBezTo>
                    <a:pt x="2549" y="1858"/>
                    <a:pt x="3228" y="786"/>
                    <a:pt x="37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9"/>
            <p:cNvSpPr/>
            <p:nvPr/>
          </p:nvSpPr>
          <p:spPr>
            <a:xfrm>
              <a:off x="1051951" y="1169337"/>
              <a:ext cx="114505" cy="112716"/>
            </a:xfrm>
            <a:custGeom>
              <a:rect b="b" l="l" r="r" t="t"/>
              <a:pathLst>
                <a:path extrusionOk="0" h="3716" w="3775">
                  <a:moveTo>
                    <a:pt x="3775" y="1"/>
                  </a:moveTo>
                  <a:lnTo>
                    <a:pt x="3775" y="1"/>
                  </a:lnTo>
                  <a:cubicBezTo>
                    <a:pt x="2989" y="501"/>
                    <a:pt x="1917" y="1179"/>
                    <a:pt x="262" y="2322"/>
                  </a:cubicBezTo>
                  <a:cubicBezTo>
                    <a:pt x="179" y="2382"/>
                    <a:pt x="84" y="2430"/>
                    <a:pt x="0" y="2465"/>
                  </a:cubicBezTo>
                  <a:lnTo>
                    <a:pt x="1251" y="3715"/>
                  </a:lnTo>
                  <a:cubicBezTo>
                    <a:pt x="1251" y="3715"/>
                    <a:pt x="3608" y="1906"/>
                    <a:pt x="37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9"/>
            <p:cNvSpPr/>
            <p:nvPr/>
          </p:nvSpPr>
          <p:spPr>
            <a:xfrm>
              <a:off x="858739" y="1141888"/>
              <a:ext cx="142684" cy="142320"/>
            </a:xfrm>
            <a:custGeom>
              <a:rect b="b" l="l" r="r" t="t"/>
              <a:pathLst>
                <a:path extrusionOk="0" h="4692" w="4704">
                  <a:moveTo>
                    <a:pt x="1894" y="1"/>
                  </a:moveTo>
                  <a:cubicBezTo>
                    <a:pt x="1584" y="215"/>
                    <a:pt x="1322" y="465"/>
                    <a:pt x="1096" y="763"/>
                  </a:cubicBezTo>
                  <a:cubicBezTo>
                    <a:pt x="763" y="1203"/>
                    <a:pt x="513" y="1691"/>
                    <a:pt x="334" y="2215"/>
                  </a:cubicBezTo>
                  <a:cubicBezTo>
                    <a:pt x="143" y="2775"/>
                    <a:pt x="36" y="3358"/>
                    <a:pt x="12" y="3954"/>
                  </a:cubicBezTo>
                  <a:cubicBezTo>
                    <a:pt x="12" y="4037"/>
                    <a:pt x="1" y="4120"/>
                    <a:pt x="24" y="4204"/>
                  </a:cubicBezTo>
                  <a:cubicBezTo>
                    <a:pt x="36" y="4311"/>
                    <a:pt x="84" y="4406"/>
                    <a:pt x="155" y="4489"/>
                  </a:cubicBezTo>
                  <a:cubicBezTo>
                    <a:pt x="227" y="4573"/>
                    <a:pt x="310" y="4632"/>
                    <a:pt x="417" y="4668"/>
                  </a:cubicBezTo>
                  <a:cubicBezTo>
                    <a:pt x="501" y="4692"/>
                    <a:pt x="584" y="4692"/>
                    <a:pt x="667" y="4692"/>
                  </a:cubicBezTo>
                  <a:cubicBezTo>
                    <a:pt x="1203" y="4692"/>
                    <a:pt x="1751" y="4597"/>
                    <a:pt x="2263" y="4442"/>
                  </a:cubicBezTo>
                  <a:cubicBezTo>
                    <a:pt x="3203" y="4168"/>
                    <a:pt x="4144" y="3644"/>
                    <a:pt x="4704" y="2811"/>
                  </a:cubicBezTo>
                  <a:lnTo>
                    <a:pt x="4573" y="2680"/>
                  </a:lnTo>
                  <a:cubicBezTo>
                    <a:pt x="4537" y="2692"/>
                    <a:pt x="4501" y="2715"/>
                    <a:pt x="4465" y="2727"/>
                  </a:cubicBezTo>
                  <a:cubicBezTo>
                    <a:pt x="4251" y="2811"/>
                    <a:pt x="4037" y="2906"/>
                    <a:pt x="3811" y="2977"/>
                  </a:cubicBezTo>
                  <a:cubicBezTo>
                    <a:pt x="3227" y="3180"/>
                    <a:pt x="2620" y="3311"/>
                    <a:pt x="2001" y="3394"/>
                  </a:cubicBezTo>
                  <a:cubicBezTo>
                    <a:pt x="1751" y="3430"/>
                    <a:pt x="1489" y="3454"/>
                    <a:pt x="1227" y="3477"/>
                  </a:cubicBezTo>
                  <a:cubicBezTo>
                    <a:pt x="1227" y="3442"/>
                    <a:pt x="1239" y="3418"/>
                    <a:pt x="1239" y="3382"/>
                  </a:cubicBezTo>
                  <a:cubicBezTo>
                    <a:pt x="1286" y="2751"/>
                    <a:pt x="1382" y="2132"/>
                    <a:pt x="1536" y="1525"/>
                  </a:cubicBezTo>
                  <a:cubicBezTo>
                    <a:pt x="1608" y="1227"/>
                    <a:pt x="1703" y="941"/>
                    <a:pt x="1810" y="656"/>
                  </a:cubicBezTo>
                  <a:cubicBezTo>
                    <a:pt x="1870" y="477"/>
                    <a:pt x="1953" y="310"/>
                    <a:pt x="2025" y="144"/>
                  </a:cubicBezTo>
                  <a:lnTo>
                    <a:pt x="18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9"/>
            <p:cNvSpPr/>
            <p:nvPr/>
          </p:nvSpPr>
          <p:spPr>
            <a:xfrm>
              <a:off x="1192416" y="1024903"/>
              <a:ext cx="30" cy="30"/>
            </a:xfrm>
            <a:custGeom>
              <a:rect b="b" l="l" r="r" t="t"/>
              <a:pathLst>
                <a:path extrusionOk="0" h="1" w="1">
                  <a:moveTo>
                    <a:pt x="1" y="0"/>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9"/>
            <p:cNvSpPr/>
            <p:nvPr/>
          </p:nvSpPr>
          <p:spPr>
            <a:xfrm>
              <a:off x="915065" y="828453"/>
              <a:ext cx="399843" cy="398357"/>
            </a:xfrm>
            <a:custGeom>
              <a:rect b="b" l="l" r="r" t="t"/>
              <a:pathLst>
                <a:path extrusionOk="0" h="13133" w="13182">
                  <a:moveTo>
                    <a:pt x="7929" y="3527"/>
                  </a:moveTo>
                  <a:cubicBezTo>
                    <a:pt x="8371" y="3527"/>
                    <a:pt x="8812" y="3697"/>
                    <a:pt x="9145" y="4036"/>
                  </a:cubicBezTo>
                  <a:cubicBezTo>
                    <a:pt x="9824" y="4703"/>
                    <a:pt x="9824" y="5799"/>
                    <a:pt x="9145" y="6477"/>
                  </a:cubicBezTo>
                  <a:cubicBezTo>
                    <a:pt x="8812" y="6811"/>
                    <a:pt x="8371" y="6977"/>
                    <a:pt x="7929" y="6977"/>
                  </a:cubicBezTo>
                  <a:cubicBezTo>
                    <a:pt x="7487" y="6977"/>
                    <a:pt x="7043" y="6811"/>
                    <a:pt x="6704" y="6477"/>
                  </a:cubicBezTo>
                  <a:cubicBezTo>
                    <a:pt x="6037" y="5799"/>
                    <a:pt x="6037" y="4703"/>
                    <a:pt x="6704" y="4036"/>
                  </a:cubicBezTo>
                  <a:cubicBezTo>
                    <a:pt x="7043" y="3697"/>
                    <a:pt x="7487" y="3527"/>
                    <a:pt x="7929" y="3527"/>
                  </a:cubicBezTo>
                  <a:close/>
                  <a:moveTo>
                    <a:pt x="12657" y="0"/>
                  </a:moveTo>
                  <a:cubicBezTo>
                    <a:pt x="10978" y="36"/>
                    <a:pt x="6847" y="345"/>
                    <a:pt x="4656" y="2536"/>
                  </a:cubicBezTo>
                  <a:cubicBezTo>
                    <a:pt x="3668" y="3536"/>
                    <a:pt x="3347" y="4048"/>
                    <a:pt x="2632" y="5179"/>
                  </a:cubicBezTo>
                  <a:cubicBezTo>
                    <a:pt x="2120" y="6001"/>
                    <a:pt x="1418" y="7120"/>
                    <a:pt x="144" y="8966"/>
                  </a:cubicBezTo>
                  <a:cubicBezTo>
                    <a:pt x="1" y="9168"/>
                    <a:pt x="25" y="9442"/>
                    <a:pt x="203" y="9620"/>
                  </a:cubicBezTo>
                  <a:lnTo>
                    <a:pt x="3561" y="12978"/>
                  </a:lnTo>
                  <a:cubicBezTo>
                    <a:pt x="3656" y="13073"/>
                    <a:pt x="3787" y="13133"/>
                    <a:pt x="3930" y="13133"/>
                  </a:cubicBezTo>
                  <a:cubicBezTo>
                    <a:pt x="4025" y="13133"/>
                    <a:pt x="4132" y="13097"/>
                    <a:pt x="4216" y="13038"/>
                  </a:cubicBezTo>
                  <a:cubicBezTo>
                    <a:pt x="6061" y="11752"/>
                    <a:pt x="7180" y="11061"/>
                    <a:pt x="7990" y="10549"/>
                  </a:cubicBezTo>
                  <a:cubicBezTo>
                    <a:pt x="9133" y="9835"/>
                    <a:pt x="9645" y="9513"/>
                    <a:pt x="10645" y="8525"/>
                  </a:cubicBezTo>
                  <a:cubicBezTo>
                    <a:pt x="12836" y="6322"/>
                    <a:pt x="13145" y="2203"/>
                    <a:pt x="13181" y="524"/>
                  </a:cubicBezTo>
                  <a:cubicBezTo>
                    <a:pt x="13181" y="393"/>
                    <a:pt x="13134" y="250"/>
                    <a:pt x="13026" y="155"/>
                  </a:cubicBezTo>
                  <a:cubicBezTo>
                    <a:pt x="12931" y="60"/>
                    <a:pt x="12800" y="0"/>
                    <a:pt x="126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8" name="Google Shape;388;p29"/>
          <p:cNvSpPr/>
          <p:nvPr/>
        </p:nvSpPr>
        <p:spPr>
          <a:xfrm>
            <a:off x="1504479" y="1473036"/>
            <a:ext cx="403817" cy="460478"/>
          </a:xfrm>
          <a:custGeom>
            <a:rect b="b" l="l" r="r" t="t"/>
            <a:pathLst>
              <a:path extrusionOk="0" h="15181" w="13313">
                <a:moveTo>
                  <a:pt x="5923" y="3645"/>
                </a:moveTo>
                <a:cubicBezTo>
                  <a:pt x="6033" y="3645"/>
                  <a:pt x="6143" y="3694"/>
                  <a:pt x="6216" y="3787"/>
                </a:cubicBezTo>
                <a:cubicBezTo>
                  <a:pt x="6347" y="3941"/>
                  <a:pt x="6323" y="4191"/>
                  <a:pt x="6168" y="4322"/>
                </a:cubicBezTo>
                <a:lnTo>
                  <a:pt x="5049" y="5251"/>
                </a:lnTo>
                <a:lnTo>
                  <a:pt x="6168" y="6180"/>
                </a:lnTo>
                <a:cubicBezTo>
                  <a:pt x="6323" y="6311"/>
                  <a:pt x="6347" y="6549"/>
                  <a:pt x="6216" y="6716"/>
                </a:cubicBezTo>
                <a:cubicBezTo>
                  <a:pt x="6145" y="6811"/>
                  <a:pt x="6037" y="6846"/>
                  <a:pt x="5918" y="6846"/>
                </a:cubicBezTo>
                <a:cubicBezTo>
                  <a:pt x="5835" y="6846"/>
                  <a:pt x="5752" y="6823"/>
                  <a:pt x="5680" y="6763"/>
                </a:cubicBezTo>
                <a:lnTo>
                  <a:pt x="4204" y="5537"/>
                </a:lnTo>
                <a:cubicBezTo>
                  <a:pt x="4120" y="5465"/>
                  <a:pt x="4073" y="5358"/>
                  <a:pt x="4073" y="5251"/>
                </a:cubicBezTo>
                <a:cubicBezTo>
                  <a:pt x="4073" y="5132"/>
                  <a:pt x="4120" y="5025"/>
                  <a:pt x="4204" y="4953"/>
                </a:cubicBezTo>
                <a:lnTo>
                  <a:pt x="5680" y="3739"/>
                </a:lnTo>
                <a:cubicBezTo>
                  <a:pt x="5749" y="3676"/>
                  <a:pt x="5836" y="3645"/>
                  <a:pt x="5923" y="3645"/>
                </a:cubicBezTo>
                <a:close/>
                <a:moveTo>
                  <a:pt x="9052" y="3645"/>
                </a:moveTo>
                <a:cubicBezTo>
                  <a:pt x="9138" y="3645"/>
                  <a:pt x="9226" y="3676"/>
                  <a:pt x="9300" y="3739"/>
                </a:cubicBezTo>
                <a:lnTo>
                  <a:pt x="10764" y="4953"/>
                </a:lnTo>
                <a:cubicBezTo>
                  <a:pt x="10859" y="5025"/>
                  <a:pt x="10907" y="5132"/>
                  <a:pt x="10907" y="5251"/>
                </a:cubicBezTo>
                <a:cubicBezTo>
                  <a:pt x="10907" y="5358"/>
                  <a:pt x="10859" y="5465"/>
                  <a:pt x="10764" y="5537"/>
                </a:cubicBezTo>
                <a:lnTo>
                  <a:pt x="9300" y="6763"/>
                </a:lnTo>
                <a:cubicBezTo>
                  <a:pt x="9228" y="6823"/>
                  <a:pt x="9145" y="6846"/>
                  <a:pt x="9050" y="6846"/>
                </a:cubicBezTo>
                <a:cubicBezTo>
                  <a:pt x="8943" y="6846"/>
                  <a:pt x="8835" y="6811"/>
                  <a:pt x="8764" y="6716"/>
                </a:cubicBezTo>
                <a:cubicBezTo>
                  <a:pt x="8621" y="6549"/>
                  <a:pt x="8645" y="6311"/>
                  <a:pt x="8812" y="6180"/>
                </a:cubicBezTo>
                <a:lnTo>
                  <a:pt x="9931" y="5251"/>
                </a:lnTo>
                <a:lnTo>
                  <a:pt x="8812" y="4322"/>
                </a:lnTo>
                <a:cubicBezTo>
                  <a:pt x="8645" y="4191"/>
                  <a:pt x="8621" y="3941"/>
                  <a:pt x="8764" y="3787"/>
                </a:cubicBezTo>
                <a:cubicBezTo>
                  <a:pt x="8837" y="3694"/>
                  <a:pt x="8943" y="3645"/>
                  <a:pt x="9052" y="3645"/>
                </a:cubicBezTo>
                <a:close/>
                <a:moveTo>
                  <a:pt x="8186" y="2449"/>
                </a:moveTo>
                <a:cubicBezTo>
                  <a:pt x="8224" y="2449"/>
                  <a:pt x="8262" y="2454"/>
                  <a:pt x="8300" y="2465"/>
                </a:cubicBezTo>
                <a:cubicBezTo>
                  <a:pt x="8502" y="2513"/>
                  <a:pt x="8609" y="2727"/>
                  <a:pt x="8562" y="2929"/>
                </a:cubicBezTo>
                <a:lnTo>
                  <a:pt x="7157" y="7775"/>
                </a:lnTo>
                <a:cubicBezTo>
                  <a:pt x="7109" y="7942"/>
                  <a:pt x="6954" y="8049"/>
                  <a:pt x="6787" y="8049"/>
                </a:cubicBezTo>
                <a:cubicBezTo>
                  <a:pt x="6752" y="8049"/>
                  <a:pt x="6716" y="8049"/>
                  <a:pt x="6680" y="8037"/>
                </a:cubicBezTo>
                <a:cubicBezTo>
                  <a:pt x="6478" y="7978"/>
                  <a:pt x="6359" y="7763"/>
                  <a:pt x="6418" y="7561"/>
                </a:cubicBezTo>
                <a:lnTo>
                  <a:pt x="7823" y="2715"/>
                </a:lnTo>
                <a:cubicBezTo>
                  <a:pt x="7872" y="2550"/>
                  <a:pt x="8023" y="2449"/>
                  <a:pt x="8186" y="2449"/>
                </a:cubicBezTo>
                <a:close/>
                <a:moveTo>
                  <a:pt x="7442" y="0"/>
                </a:moveTo>
                <a:cubicBezTo>
                  <a:pt x="6121" y="0"/>
                  <a:pt x="4799" y="417"/>
                  <a:pt x="3716" y="1167"/>
                </a:cubicBezTo>
                <a:cubicBezTo>
                  <a:pt x="2561" y="1965"/>
                  <a:pt x="1751" y="3084"/>
                  <a:pt x="1370" y="4394"/>
                </a:cubicBezTo>
                <a:cubicBezTo>
                  <a:pt x="1227" y="4906"/>
                  <a:pt x="1144" y="5334"/>
                  <a:pt x="1084" y="5715"/>
                </a:cubicBezTo>
                <a:cubicBezTo>
                  <a:pt x="942" y="6501"/>
                  <a:pt x="834" y="7073"/>
                  <a:pt x="215" y="7989"/>
                </a:cubicBezTo>
                <a:cubicBezTo>
                  <a:pt x="49" y="8228"/>
                  <a:pt x="1" y="8466"/>
                  <a:pt x="60" y="8680"/>
                </a:cubicBezTo>
                <a:cubicBezTo>
                  <a:pt x="156" y="9025"/>
                  <a:pt x="477" y="9168"/>
                  <a:pt x="739" y="9287"/>
                </a:cubicBezTo>
                <a:cubicBezTo>
                  <a:pt x="834" y="9323"/>
                  <a:pt x="977" y="9394"/>
                  <a:pt x="1013" y="9430"/>
                </a:cubicBezTo>
                <a:cubicBezTo>
                  <a:pt x="1168" y="9633"/>
                  <a:pt x="1156" y="10180"/>
                  <a:pt x="1144" y="10656"/>
                </a:cubicBezTo>
                <a:cubicBezTo>
                  <a:pt x="1132" y="11347"/>
                  <a:pt x="1108" y="12061"/>
                  <a:pt x="1453" y="12585"/>
                </a:cubicBezTo>
                <a:cubicBezTo>
                  <a:pt x="1930" y="13300"/>
                  <a:pt x="2668" y="13312"/>
                  <a:pt x="3263" y="13312"/>
                </a:cubicBezTo>
                <a:cubicBezTo>
                  <a:pt x="3966" y="13323"/>
                  <a:pt x="4287" y="13323"/>
                  <a:pt x="4359" y="14097"/>
                </a:cubicBezTo>
                <a:cubicBezTo>
                  <a:pt x="4359" y="14121"/>
                  <a:pt x="4359" y="14205"/>
                  <a:pt x="4359" y="14276"/>
                </a:cubicBezTo>
                <a:cubicBezTo>
                  <a:pt x="4382" y="14788"/>
                  <a:pt x="4394" y="14859"/>
                  <a:pt x="4418" y="14931"/>
                </a:cubicBezTo>
                <a:cubicBezTo>
                  <a:pt x="4466" y="15086"/>
                  <a:pt x="4609" y="15181"/>
                  <a:pt x="4763" y="15181"/>
                </a:cubicBezTo>
                <a:lnTo>
                  <a:pt x="11312" y="15181"/>
                </a:lnTo>
                <a:cubicBezTo>
                  <a:pt x="11443" y="15181"/>
                  <a:pt x="11562" y="15121"/>
                  <a:pt x="11621" y="15014"/>
                </a:cubicBezTo>
                <a:cubicBezTo>
                  <a:pt x="11693" y="14907"/>
                  <a:pt x="11705" y="14764"/>
                  <a:pt x="11645" y="14657"/>
                </a:cubicBezTo>
                <a:cubicBezTo>
                  <a:pt x="10824" y="12942"/>
                  <a:pt x="11490" y="11192"/>
                  <a:pt x="12217" y="9335"/>
                </a:cubicBezTo>
                <a:cubicBezTo>
                  <a:pt x="12645" y="8204"/>
                  <a:pt x="13098" y="7037"/>
                  <a:pt x="13193" y="5846"/>
                </a:cubicBezTo>
                <a:cubicBezTo>
                  <a:pt x="13312" y="4489"/>
                  <a:pt x="12943" y="3287"/>
                  <a:pt x="12062" y="2191"/>
                </a:cubicBezTo>
                <a:cubicBezTo>
                  <a:pt x="10931" y="774"/>
                  <a:pt x="9288" y="0"/>
                  <a:pt x="7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9" name="Google Shape;389;p29"/>
          <p:cNvGrpSpPr/>
          <p:nvPr/>
        </p:nvGrpSpPr>
        <p:grpSpPr>
          <a:xfrm>
            <a:off x="7184997" y="1476327"/>
            <a:ext cx="431782" cy="457187"/>
            <a:chOff x="-1611775" y="1332800"/>
            <a:chExt cx="469175" cy="492075"/>
          </a:xfrm>
        </p:grpSpPr>
        <p:sp>
          <p:nvSpPr>
            <p:cNvPr id="390" name="Google Shape;390;p29"/>
            <p:cNvSpPr/>
            <p:nvPr/>
          </p:nvSpPr>
          <p:spPr>
            <a:xfrm>
              <a:off x="-1581150" y="1758225"/>
              <a:ext cx="107025" cy="66650"/>
            </a:xfrm>
            <a:custGeom>
              <a:rect b="b" l="l" r="r" t="t"/>
              <a:pathLst>
                <a:path extrusionOk="0" h="2666" w="4281">
                  <a:moveTo>
                    <a:pt x="572" y="0"/>
                  </a:moveTo>
                  <a:cubicBezTo>
                    <a:pt x="516" y="0"/>
                    <a:pt x="459" y="9"/>
                    <a:pt x="404" y="29"/>
                  </a:cubicBezTo>
                  <a:cubicBezTo>
                    <a:pt x="140" y="122"/>
                    <a:pt x="0" y="417"/>
                    <a:pt x="93" y="680"/>
                  </a:cubicBezTo>
                  <a:cubicBezTo>
                    <a:pt x="357" y="1425"/>
                    <a:pt x="900" y="2030"/>
                    <a:pt x="1598" y="2371"/>
                  </a:cubicBezTo>
                  <a:cubicBezTo>
                    <a:pt x="2017" y="2573"/>
                    <a:pt x="2451" y="2666"/>
                    <a:pt x="2901" y="2666"/>
                  </a:cubicBezTo>
                  <a:cubicBezTo>
                    <a:pt x="3226" y="2666"/>
                    <a:pt x="3552" y="2619"/>
                    <a:pt x="3862" y="2511"/>
                  </a:cubicBezTo>
                  <a:cubicBezTo>
                    <a:pt x="4141" y="2417"/>
                    <a:pt x="4281" y="2123"/>
                    <a:pt x="4188" y="1859"/>
                  </a:cubicBezTo>
                  <a:cubicBezTo>
                    <a:pt x="4114" y="1651"/>
                    <a:pt x="3915" y="1520"/>
                    <a:pt x="3705" y="1520"/>
                  </a:cubicBezTo>
                  <a:cubicBezTo>
                    <a:pt x="3649" y="1520"/>
                    <a:pt x="3592" y="1529"/>
                    <a:pt x="3536" y="1549"/>
                  </a:cubicBezTo>
                  <a:cubicBezTo>
                    <a:pt x="3326" y="1621"/>
                    <a:pt x="3111" y="1657"/>
                    <a:pt x="2897" y="1657"/>
                  </a:cubicBezTo>
                  <a:cubicBezTo>
                    <a:pt x="2605" y="1657"/>
                    <a:pt x="2316" y="1590"/>
                    <a:pt x="2048" y="1456"/>
                  </a:cubicBezTo>
                  <a:cubicBezTo>
                    <a:pt x="1582" y="1239"/>
                    <a:pt x="1226" y="836"/>
                    <a:pt x="1055" y="339"/>
                  </a:cubicBezTo>
                  <a:cubicBezTo>
                    <a:pt x="981" y="131"/>
                    <a:pt x="782" y="0"/>
                    <a:pt x="5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9"/>
            <p:cNvSpPr/>
            <p:nvPr/>
          </p:nvSpPr>
          <p:spPr>
            <a:xfrm>
              <a:off x="-1303525" y="1480925"/>
              <a:ext cx="86875" cy="87275"/>
            </a:xfrm>
            <a:custGeom>
              <a:rect b="b" l="l" r="r" t="t"/>
              <a:pathLst>
                <a:path extrusionOk="0" h="3491" w="3475">
                  <a:moveTo>
                    <a:pt x="512" y="1"/>
                  </a:moveTo>
                  <a:cubicBezTo>
                    <a:pt x="233" y="1"/>
                    <a:pt x="0" y="233"/>
                    <a:pt x="0" y="512"/>
                  </a:cubicBezTo>
                  <a:cubicBezTo>
                    <a:pt x="0" y="792"/>
                    <a:pt x="233" y="1024"/>
                    <a:pt x="512" y="1024"/>
                  </a:cubicBezTo>
                  <a:cubicBezTo>
                    <a:pt x="1582" y="1024"/>
                    <a:pt x="2451" y="1908"/>
                    <a:pt x="2435" y="2978"/>
                  </a:cubicBezTo>
                  <a:cubicBezTo>
                    <a:pt x="2435" y="3258"/>
                    <a:pt x="2668" y="3490"/>
                    <a:pt x="2947" y="3490"/>
                  </a:cubicBezTo>
                  <a:cubicBezTo>
                    <a:pt x="3226" y="3490"/>
                    <a:pt x="3459" y="3273"/>
                    <a:pt x="3459" y="2994"/>
                  </a:cubicBezTo>
                  <a:cubicBezTo>
                    <a:pt x="3474" y="1350"/>
                    <a:pt x="2156" y="16"/>
                    <a:pt x="5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9"/>
            <p:cNvSpPr/>
            <p:nvPr/>
          </p:nvSpPr>
          <p:spPr>
            <a:xfrm>
              <a:off x="-1611775" y="1332800"/>
              <a:ext cx="291975" cy="424600"/>
            </a:xfrm>
            <a:custGeom>
              <a:rect b="b" l="l" r="r" t="t"/>
              <a:pathLst>
                <a:path extrusionOk="0" h="16984" w="11679">
                  <a:moveTo>
                    <a:pt x="5832" y="1288"/>
                  </a:moveTo>
                  <a:cubicBezTo>
                    <a:pt x="8654" y="1288"/>
                    <a:pt x="10391" y="2219"/>
                    <a:pt x="10391" y="2731"/>
                  </a:cubicBezTo>
                  <a:cubicBezTo>
                    <a:pt x="10391" y="3242"/>
                    <a:pt x="8654" y="4173"/>
                    <a:pt x="5832" y="4173"/>
                  </a:cubicBezTo>
                  <a:cubicBezTo>
                    <a:pt x="3009" y="4173"/>
                    <a:pt x="1287" y="3242"/>
                    <a:pt x="1287" y="2731"/>
                  </a:cubicBezTo>
                  <a:cubicBezTo>
                    <a:pt x="1287" y="2219"/>
                    <a:pt x="3009" y="1288"/>
                    <a:pt x="5832" y="1288"/>
                  </a:cubicBezTo>
                  <a:close/>
                  <a:moveTo>
                    <a:pt x="10097" y="5771"/>
                  </a:moveTo>
                  <a:cubicBezTo>
                    <a:pt x="10283" y="5926"/>
                    <a:pt x="10391" y="6081"/>
                    <a:pt x="10391" y="6205"/>
                  </a:cubicBezTo>
                  <a:cubicBezTo>
                    <a:pt x="10391" y="6701"/>
                    <a:pt x="8654" y="7632"/>
                    <a:pt x="5832" y="7632"/>
                  </a:cubicBezTo>
                  <a:cubicBezTo>
                    <a:pt x="3009" y="7632"/>
                    <a:pt x="1287" y="6701"/>
                    <a:pt x="1287" y="6205"/>
                  </a:cubicBezTo>
                  <a:cubicBezTo>
                    <a:pt x="1287" y="6081"/>
                    <a:pt x="1380" y="5926"/>
                    <a:pt x="1582" y="5771"/>
                  </a:cubicBezTo>
                  <a:cubicBezTo>
                    <a:pt x="2714" y="6313"/>
                    <a:pt x="4312" y="6593"/>
                    <a:pt x="5832" y="6593"/>
                  </a:cubicBezTo>
                  <a:cubicBezTo>
                    <a:pt x="7367" y="6593"/>
                    <a:pt x="8949" y="6313"/>
                    <a:pt x="10097" y="5771"/>
                  </a:cubicBezTo>
                  <a:close/>
                  <a:moveTo>
                    <a:pt x="5832" y="1"/>
                  </a:moveTo>
                  <a:cubicBezTo>
                    <a:pt x="3009" y="1"/>
                    <a:pt x="0" y="963"/>
                    <a:pt x="0" y="2731"/>
                  </a:cubicBezTo>
                  <a:lnTo>
                    <a:pt x="0" y="4127"/>
                  </a:lnTo>
                  <a:lnTo>
                    <a:pt x="0" y="4158"/>
                  </a:lnTo>
                  <a:cubicBezTo>
                    <a:pt x="62" y="4483"/>
                    <a:pt x="233" y="4778"/>
                    <a:pt x="496" y="5042"/>
                  </a:cubicBezTo>
                  <a:cubicBezTo>
                    <a:pt x="171" y="5383"/>
                    <a:pt x="0" y="5755"/>
                    <a:pt x="0" y="6189"/>
                  </a:cubicBezTo>
                  <a:lnTo>
                    <a:pt x="0" y="7601"/>
                  </a:lnTo>
                  <a:lnTo>
                    <a:pt x="0" y="7632"/>
                  </a:lnTo>
                  <a:cubicBezTo>
                    <a:pt x="62" y="7957"/>
                    <a:pt x="233" y="8252"/>
                    <a:pt x="496" y="8500"/>
                  </a:cubicBezTo>
                  <a:cubicBezTo>
                    <a:pt x="171" y="8841"/>
                    <a:pt x="0" y="9229"/>
                    <a:pt x="0" y="9663"/>
                  </a:cubicBezTo>
                  <a:lnTo>
                    <a:pt x="0" y="11059"/>
                  </a:lnTo>
                  <a:lnTo>
                    <a:pt x="0" y="11090"/>
                  </a:lnTo>
                  <a:cubicBezTo>
                    <a:pt x="62" y="11416"/>
                    <a:pt x="233" y="11711"/>
                    <a:pt x="496" y="11974"/>
                  </a:cubicBezTo>
                  <a:cubicBezTo>
                    <a:pt x="171" y="12300"/>
                    <a:pt x="0" y="12688"/>
                    <a:pt x="0" y="13122"/>
                  </a:cubicBezTo>
                  <a:lnTo>
                    <a:pt x="0" y="14533"/>
                  </a:lnTo>
                  <a:lnTo>
                    <a:pt x="0" y="14564"/>
                  </a:lnTo>
                  <a:cubicBezTo>
                    <a:pt x="310" y="16100"/>
                    <a:pt x="3009" y="16937"/>
                    <a:pt x="5583" y="16984"/>
                  </a:cubicBezTo>
                  <a:cubicBezTo>
                    <a:pt x="5692" y="16875"/>
                    <a:pt x="5832" y="16782"/>
                    <a:pt x="5971" y="16705"/>
                  </a:cubicBezTo>
                  <a:lnTo>
                    <a:pt x="5971" y="14564"/>
                  </a:lnTo>
                  <a:lnTo>
                    <a:pt x="5832" y="14564"/>
                  </a:lnTo>
                  <a:cubicBezTo>
                    <a:pt x="3009" y="14564"/>
                    <a:pt x="1287" y="13634"/>
                    <a:pt x="1287" y="13122"/>
                  </a:cubicBezTo>
                  <a:cubicBezTo>
                    <a:pt x="1287" y="13014"/>
                    <a:pt x="1380" y="12858"/>
                    <a:pt x="1582" y="12703"/>
                  </a:cubicBezTo>
                  <a:cubicBezTo>
                    <a:pt x="2714" y="13246"/>
                    <a:pt x="4312" y="13525"/>
                    <a:pt x="5832" y="13525"/>
                  </a:cubicBezTo>
                  <a:lnTo>
                    <a:pt x="5971" y="13525"/>
                  </a:lnTo>
                  <a:lnTo>
                    <a:pt x="5971" y="11090"/>
                  </a:lnTo>
                  <a:cubicBezTo>
                    <a:pt x="5925" y="11090"/>
                    <a:pt x="5878" y="11106"/>
                    <a:pt x="5832" y="11106"/>
                  </a:cubicBezTo>
                  <a:cubicBezTo>
                    <a:pt x="3009" y="11106"/>
                    <a:pt x="1287" y="10175"/>
                    <a:pt x="1287" y="9663"/>
                  </a:cubicBezTo>
                  <a:cubicBezTo>
                    <a:pt x="1287" y="9539"/>
                    <a:pt x="1380" y="9400"/>
                    <a:pt x="1582" y="9245"/>
                  </a:cubicBezTo>
                  <a:cubicBezTo>
                    <a:pt x="2714" y="9772"/>
                    <a:pt x="4312" y="10051"/>
                    <a:pt x="5832" y="10051"/>
                  </a:cubicBezTo>
                  <a:lnTo>
                    <a:pt x="6142" y="10051"/>
                  </a:lnTo>
                  <a:cubicBezTo>
                    <a:pt x="6343" y="9741"/>
                    <a:pt x="6700" y="9524"/>
                    <a:pt x="7103" y="9524"/>
                  </a:cubicBezTo>
                  <a:lnTo>
                    <a:pt x="9368" y="9524"/>
                  </a:lnTo>
                  <a:cubicBezTo>
                    <a:pt x="9616" y="9446"/>
                    <a:pt x="9864" y="9353"/>
                    <a:pt x="10097" y="9245"/>
                  </a:cubicBezTo>
                  <a:cubicBezTo>
                    <a:pt x="10221" y="9338"/>
                    <a:pt x="10314" y="9446"/>
                    <a:pt x="10360" y="9524"/>
                  </a:cubicBezTo>
                  <a:lnTo>
                    <a:pt x="11679" y="9524"/>
                  </a:lnTo>
                  <a:cubicBezTo>
                    <a:pt x="11632" y="9152"/>
                    <a:pt x="11462" y="8810"/>
                    <a:pt x="11182" y="8516"/>
                  </a:cubicBezTo>
                  <a:cubicBezTo>
                    <a:pt x="11431" y="8252"/>
                    <a:pt x="11617" y="7957"/>
                    <a:pt x="11679" y="7632"/>
                  </a:cubicBezTo>
                  <a:lnTo>
                    <a:pt x="11679" y="6189"/>
                  </a:lnTo>
                  <a:cubicBezTo>
                    <a:pt x="11679" y="5771"/>
                    <a:pt x="11493" y="5383"/>
                    <a:pt x="11182" y="5042"/>
                  </a:cubicBezTo>
                  <a:cubicBezTo>
                    <a:pt x="11431" y="4778"/>
                    <a:pt x="11617" y="4483"/>
                    <a:pt x="11679" y="4158"/>
                  </a:cubicBezTo>
                  <a:lnTo>
                    <a:pt x="11679" y="2731"/>
                  </a:lnTo>
                  <a:cubicBezTo>
                    <a:pt x="11679" y="963"/>
                    <a:pt x="8670" y="1"/>
                    <a:pt x="58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9"/>
            <p:cNvSpPr/>
            <p:nvPr/>
          </p:nvSpPr>
          <p:spPr>
            <a:xfrm>
              <a:off x="-1466375" y="1586775"/>
              <a:ext cx="323775" cy="214850"/>
            </a:xfrm>
            <a:custGeom>
              <a:rect b="b" l="l" r="r" t="t"/>
              <a:pathLst>
                <a:path extrusionOk="0" h="8594" w="12951">
                  <a:moveTo>
                    <a:pt x="10965" y="1086"/>
                  </a:moveTo>
                  <a:lnTo>
                    <a:pt x="10965" y="7104"/>
                  </a:lnTo>
                  <a:lnTo>
                    <a:pt x="1970" y="7104"/>
                  </a:lnTo>
                  <a:lnTo>
                    <a:pt x="1970" y="1086"/>
                  </a:lnTo>
                  <a:close/>
                  <a:moveTo>
                    <a:pt x="1287" y="1"/>
                  </a:moveTo>
                  <a:cubicBezTo>
                    <a:pt x="1008" y="1"/>
                    <a:pt x="791" y="233"/>
                    <a:pt x="791" y="497"/>
                  </a:cubicBezTo>
                  <a:lnTo>
                    <a:pt x="791" y="7011"/>
                  </a:lnTo>
                  <a:lnTo>
                    <a:pt x="589" y="7058"/>
                  </a:lnTo>
                  <a:cubicBezTo>
                    <a:pt x="248" y="7151"/>
                    <a:pt x="0" y="7461"/>
                    <a:pt x="0" y="7818"/>
                  </a:cubicBezTo>
                  <a:cubicBezTo>
                    <a:pt x="0" y="8252"/>
                    <a:pt x="341" y="8593"/>
                    <a:pt x="776" y="8593"/>
                  </a:cubicBezTo>
                  <a:lnTo>
                    <a:pt x="12175" y="8593"/>
                  </a:lnTo>
                  <a:cubicBezTo>
                    <a:pt x="12609" y="8593"/>
                    <a:pt x="12951" y="8252"/>
                    <a:pt x="12951" y="7818"/>
                  </a:cubicBezTo>
                  <a:cubicBezTo>
                    <a:pt x="12951" y="7461"/>
                    <a:pt x="12702" y="7151"/>
                    <a:pt x="12346" y="7058"/>
                  </a:cubicBezTo>
                  <a:lnTo>
                    <a:pt x="12160" y="7011"/>
                  </a:lnTo>
                  <a:lnTo>
                    <a:pt x="12160" y="497"/>
                  </a:lnTo>
                  <a:cubicBezTo>
                    <a:pt x="12160" y="233"/>
                    <a:pt x="11942" y="1"/>
                    <a:pt x="116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grpSp>
        <p:nvGrpSpPr>
          <p:cNvPr id="398" name="Google Shape;398;p30"/>
          <p:cNvGrpSpPr/>
          <p:nvPr/>
        </p:nvGrpSpPr>
        <p:grpSpPr>
          <a:xfrm>
            <a:off x="6739789" y="2872050"/>
            <a:ext cx="2404115" cy="2123775"/>
            <a:chOff x="6739789" y="1500450"/>
            <a:chExt cx="2404115" cy="2123775"/>
          </a:xfrm>
        </p:grpSpPr>
        <p:sp>
          <p:nvSpPr>
            <p:cNvPr id="399" name="Google Shape;399;p30"/>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0"/>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0"/>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0"/>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0"/>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4" name="Google Shape;404;p30"/>
          <p:cNvGrpSpPr/>
          <p:nvPr/>
        </p:nvGrpSpPr>
        <p:grpSpPr>
          <a:xfrm>
            <a:off x="10" y="128850"/>
            <a:ext cx="2428766" cy="2123775"/>
            <a:chOff x="10" y="1500450"/>
            <a:chExt cx="2428766" cy="2123775"/>
          </a:xfrm>
        </p:grpSpPr>
        <p:sp>
          <p:nvSpPr>
            <p:cNvPr id="405" name="Google Shape;405;p30"/>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0"/>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0"/>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0"/>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09" name="Google Shape;409;p30"/>
          <p:cNvPicPr preferRelativeResize="0"/>
          <p:nvPr/>
        </p:nvPicPr>
        <p:blipFill>
          <a:blip r:embed="rId3">
            <a:alphaModFix/>
          </a:blip>
          <a:stretch>
            <a:fillRect/>
          </a:stretch>
        </p:blipFill>
        <p:spPr>
          <a:xfrm>
            <a:off x="1470925" y="218400"/>
            <a:ext cx="5694800" cy="3850150"/>
          </a:xfrm>
          <a:prstGeom prst="rect">
            <a:avLst/>
          </a:prstGeom>
          <a:noFill/>
          <a:ln>
            <a:noFill/>
          </a:ln>
        </p:spPr>
      </p:pic>
      <p:pic>
        <p:nvPicPr>
          <p:cNvPr id="410" name="Google Shape;410;p30"/>
          <p:cNvPicPr preferRelativeResize="0"/>
          <p:nvPr/>
        </p:nvPicPr>
        <p:blipFill>
          <a:blip r:embed="rId4">
            <a:alphaModFix/>
          </a:blip>
          <a:stretch>
            <a:fillRect/>
          </a:stretch>
        </p:blipFill>
        <p:spPr>
          <a:xfrm>
            <a:off x="4552250" y="3670400"/>
            <a:ext cx="4174150" cy="1325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1"/>
          <p:cNvSpPr txBox="1"/>
          <p:nvPr>
            <p:ph idx="6" type="title"/>
          </p:nvPr>
        </p:nvSpPr>
        <p:spPr>
          <a:xfrm>
            <a:off x="33975" y="205500"/>
            <a:ext cx="907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Complejidad De La Búsqueda Secuencial</a:t>
            </a:r>
            <a:endParaRPr/>
          </a:p>
        </p:txBody>
      </p:sp>
      <p:sp>
        <p:nvSpPr>
          <p:cNvPr id="416" name="Google Shape;416;p31"/>
          <p:cNvSpPr txBox="1"/>
          <p:nvPr>
            <p:ph idx="1" type="subTitle"/>
          </p:nvPr>
        </p:nvSpPr>
        <p:spPr>
          <a:xfrm flipH="1">
            <a:off x="6040625" y="1367200"/>
            <a:ext cx="2066400" cy="12033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Supongamos que cada elemento almacenado en el array es igualmente probable de ser buscado.</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417" name="Google Shape;417;p31"/>
          <p:cNvSpPr txBox="1"/>
          <p:nvPr>
            <p:ph idx="2" type="ctrTitle"/>
          </p:nvPr>
        </p:nvSpPr>
        <p:spPr>
          <a:xfrm flipH="1">
            <a:off x="1036625" y="874504"/>
            <a:ext cx="2066400" cy="4305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n"/>
              <a:t>Mejor Caso</a:t>
            </a:r>
            <a:endParaRPr/>
          </a:p>
        </p:txBody>
      </p:sp>
      <p:sp>
        <p:nvSpPr>
          <p:cNvPr id="418" name="Google Shape;418;p31"/>
          <p:cNvSpPr txBox="1"/>
          <p:nvPr>
            <p:ph idx="3" type="subTitle"/>
          </p:nvPr>
        </p:nvSpPr>
        <p:spPr>
          <a:xfrm flipH="1">
            <a:off x="1037000" y="1367200"/>
            <a:ext cx="2067000" cy="12033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El algoritmo de búsqueda lineal termina tan pronto como encuentra el elemento buscado en el array</a:t>
            </a:r>
            <a:endParaRPr/>
          </a:p>
          <a:p>
            <a:pPr indent="0" lvl="0" marL="0" rtl="0" algn="ctr">
              <a:spcBef>
                <a:spcPts val="0"/>
              </a:spcBef>
              <a:spcAft>
                <a:spcPts val="0"/>
              </a:spcAft>
              <a:buNone/>
            </a:pPr>
            <a:r>
              <a:t/>
            </a:r>
            <a:endParaRPr/>
          </a:p>
        </p:txBody>
      </p:sp>
      <p:sp>
        <p:nvSpPr>
          <p:cNvPr id="419" name="Google Shape;419;p31"/>
          <p:cNvSpPr txBox="1"/>
          <p:nvPr>
            <p:ph idx="5" type="subTitle"/>
          </p:nvPr>
        </p:nvSpPr>
        <p:spPr>
          <a:xfrm flipH="1">
            <a:off x="3440550" y="1367200"/>
            <a:ext cx="2067000" cy="12033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Sucede cuando encontramos X en la última posición del array.</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grpSp>
        <p:nvGrpSpPr>
          <p:cNvPr id="420" name="Google Shape;420;p31"/>
          <p:cNvGrpSpPr/>
          <p:nvPr/>
        </p:nvGrpSpPr>
        <p:grpSpPr>
          <a:xfrm>
            <a:off x="3851848" y="2570562"/>
            <a:ext cx="1440305" cy="2572929"/>
            <a:chOff x="3851848" y="2570562"/>
            <a:chExt cx="1440305" cy="2572929"/>
          </a:xfrm>
        </p:grpSpPr>
        <p:sp>
          <p:nvSpPr>
            <p:cNvPr id="421" name="Google Shape;421;p31"/>
            <p:cNvSpPr/>
            <p:nvPr/>
          </p:nvSpPr>
          <p:spPr>
            <a:xfrm>
              <a:off x="3851848" y="4010317"/>
              <a:ext cx="1440305" cy="719800"/>
            </a:xfrm>
            <a:custGeom>
              <a:rect b="b" l="l" r="r" t="t"/>
              <a:pathLst>
                <a:path extrusionOk="0" h="22492" w="45006">
                  <a:moveTo>
                    <a:pt x="11287" y="22492"/>
                  </a:moveTo>
                  <a:lnTo>
                    <a:pt x="0" y="1"/>
                  </a:lnTo>
                  <a:lnTo>
                    <a:pt x="45006" y="1"/>
                  </a:lnTo>
                  <a:lnTo>
                    <a:pt x="33778" y="22492"/>
                  </a:lnTo>
                  <a:close/>
                </a:path>
              </a:pathLst>
            </a:custGeom>
            <a:solidFill>
              <a:srgbClr val="FFFFFF">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1"/>
            <p:cNvSpPr/>
            <p:nvPr/>
          </p:nvSpPr>
          <p:spPr>
            <a:xfrm>
              <a:off x="4213029" y="4730018"/>
              <a:ext cx="719800" cy="413472"/>
            </a:xfrm>
            <a:custGeom>
              <a:rect b="b" l="l" r="r" t="t"/>
              <a:pathLst>
                <a:path extrusionOk="0" h="12920" w="22492">
                  <a:moveTo>
                    <a:pt x="0" y="1"/>
                  </a:moveTo>
                  <a:lnTo>
                    <a:pt x="22491" y="1"/>
                  </a:lnTo>
                  <a:lnTo>
                    <a:pt x="22491" y="12919"/>
                  </a:lnTo>
                  <a:lnTo>
                    <a:pt x="0" y="12919"/>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1"/>
            <p:cNvSpPr/>
            <p:nvPr/>
          </p:nvSpPr>
          <p:spPr>
            <a:xfrm>
              <a:off x="3851848" y="2570562"/>
              <a:ext cx="1440305" cy="1439920"/>
            </a:xfrm>
            <a:custGeom>
              <a:rect b="b" l="l" r="r" t="t"/>
              <a:pathLst>
                <a:path extrusionOk="0" h="44994" w="45006">
                  <a:moveTo>
                    <a:pt x="0" y="0"/>
                  </a:moveTo>
                  <a:lnTo>
                    <a:pt x="45006" y="0"/>
                  </a:lnTo>
                  <a:lnTo>
                    <a:pt x="45006" y="44994"/>
                  </a:lnTo>
                  <a:lnTo>
                    <a:pt x="0" y="4499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4" name="Google Shape;424;p31"/>
          <p:cNvGrpSpPr/>
          <p:nvPr/>
        </p:nvGrpSpPr>
        <p:grpSpPr>
          <a:xfrm>
            <a:off x="1349436" y="2570562"/>
            <a:ext cx="1798893" cy="2572929"/>
            <a:chOff x="1349436" y="2570562"/>
            <a:chExt cx="1798893" cy="2572929"/>
          </a:xfrm>
        </p:grpSpPr>
        <p:sp>
          <p:nvSpPr>
            <p:cNvPr id="425" name="Google Shape;425;p31"/>
            <p:cNvSpPr/>
            <p:nvPr/>
          </p:nvSpPr>
          <p:spPr>
            <a:xfrm>
              <a:off x="1349436" y="4010317"/>
              <a:ext cx="1798893" cy="719800"/>
            </a:xfrm>
            <a:custGeom>
              <a:rect b="b" l="l" r="r" t="t"/>
              <a:pathLst>
                <a:path extrusionOk="0" h="22492" w="56211">
                  <a:moveTo>
                    <a:pt x="33719" y="22492"/>
                  </a:moveTo>
                  <a:lnTo>
                    <a:pt x="1" y="1"/>
                  </a:lnTo>
                  <a:lnTo>
                    <a:pt x="44947" y="1"/>
                  </a:lnTo>
                  <a:lnTo>
                    <a:pt x="56210" y="2249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1"/>
            <p:cNvSpPr/>
            <p:nvPr/>
          </p:nvSpPr>
          <p:spPr>
            <a:xfrm>
              <a:off x="1349436" y="4010317"/>
              <a:ext cx="1798893" cy="719800"/>
            </a:xfrm>
            <a:custGeom>
              <a:rect b="b" l="l" r="r" t="t"/>
              <a:pathLst>
                <a:path extrusionOk="0" h="22492" w="56211">
                  <a:moveTo>
                    <a:pt x="33719" y="22492"/>
                  </a:moveTo>
                  <a:lnTo>
                    <a:pt x="1" y="1"/>
                  </a:lnTo>
                  <a:lnTo>
                    <a:pt x="44947" y="1"/>
                  </a:lnTo>
                  <a:lnTo>
                    <a:pt x="56210" y="22492"/>
                  </a:lnTo>
                  <a:close/>
                </a:path>
              </a:pathLst>
            </a:custGeom>
            <a:solidFill>
              <a:srgbClr val="1B1464">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1"/>
            <p:cNvSpPr/>
            <p:nvPr/>
          </p:nvSpPr>
          <p:spPr>
            <a:xfrm>
              <a:off x="2428436" y="4730018"/>
              <a:ext cx="719800" cy="413472"/>
            </a:xfrm>
            <a:custGeom>
              <a:rect b="b" l="l" r="r" t="t"/>
              <a:pathLst>
                <a:path extrusionOk="0" h="12920" w="22492">
                  <a:moveTo>
                    <a:pt x="0" y="1"/>
                  </a:moveTo>
                  <a:lnTo>
                    <a:pt x="0" y="12919"/>
                  </a:lnTo>
                  <a:lnTo>
                    <a:pt x="22491" y="12919"/>
                  </a:lnTo>
                  <a:lnTo>
                    <a:pt x="224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1"/>
            <p:cNvSpPr/>
            <p:nvPr/>
          </p:nvSpPr>
          <p:spPr>
            <a:xfrm>
              <a:off x="1349436" y="2570562"/>
              <a:ext cx="1439952" cy="1439920"/>
            </a:xfrm>
            <a:custGeom>
              <a:rect b="b" l="l" r="r" t="t"/>
              <a:pathLst>
                <a:path extrusionOk="0" h="44994" w="44995">
                  <a:moveTo>
                    <a:pt x="1" y="0"/>
                  </a:moveTo>
                  <a:lnTo>
                    <a:pt x="44995" y="0"/>
                  </a:lnTo>
                  <a:lnTo>
                    <a:pt x="44995" y="44994"/>
                  </a:lnTo>
                  <a:lnTo>
                    <a:pt x="1" y="44994"/>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9" name="Google Shape;429;p31"/>
          <p:cNvGrpSpPr/>
          <p:nvPr/>
        </p:nvGrpSpPr>
        <p:grpSpPr>
          <a:xfrm>
            <a:off x="5995705" y="2570562"/>
            <a:ext cx="1798893" cy="2572929"/>
            <a:chOff x="5995705" y="2570562"/>
            <a:chExt cx="1798893" cy="2572929"/>
          </a:xfrm>
        </p:grpSpPr>
        <p:sp>
          <p:nvSpPr>
            <p:cNvPr id="430" name="Google Shape;430;p31"/>
            <p:cNvSpPr/>
            <p:nvPr/>
          </p:nvSpPr>
          <p:spPr>
            <a:xfrm>
              <a:off x="5995705" y="4010317"/>
              <a:ext cx="1798893" cy="719800"/>
            </a:xfrm>
            <a:custGeom>
              <a:rect b="b" l="l" r="r" t="t"/>
              <a:pathLst>
                <a:path extrusionOk="0" h="22492" w="56211">
                  <a:moveTo>
                    <a:pt x="1" y="22492"/>
                  </a:moveTo>
                  <a:lnTo>
                    <a:pt x="11216" y="1"/>
                  </a:lnTo>
                  <a:lnTo>
                    <a:pt x="56210" y="1"/>
                  </a:lnTo>
                  <a:lnTo>
                    <a:pt x="22492" y="2249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1"/>
            <p:cNvSpPr/>
            <p:nvPr/>
          </p:nvSpPr>
          <p:spPr>
            <a:xfrm>
              <a:off x="5995705" y="4010317"/>
              <a:ext cx="1798893" cy="719800"/>
            </a:xfrm>
            <a:custGeom>
              <a:rect b="b" l="l" r="r" t="t"/>
              <a:pathLst>
                <a:path extrusionOk="0" h="22492" w="56211">
                  <a:moveTo>
                    <a:pt x="1" y="22492"/>
                  </a:moveTo>
                  <a:lnTo>
                    <a:pt x="11216" y="1"/>
                  </a:lnTo>
                  <a:lnTo>
                    <a:pt x="56210" y="1"/>
                  </a:lnTo>
                  <a:lnTo>
                    <a:pt x="22492" y="22492"/>
                  </a:lnTo>
                  <a:close/>
                </a:path>
              </a:pathLst>
            </a:custGeom>
            <a:solidFill>
              <a:srgbClr val="1B1464">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1"/>
            <p:cNvSpPr/>
            <p:nvPr/>
          </p:nvSpPr>
          <p:spPr>
            <a:xfrm>
              <a:off x="6354614" y="2570562"/>
              <a:ext cx="1439952" cy="1439920"/>
            </a:xfrm>
            <a:custGeom>
              <a:rect b="b" l="l" r="r" t="t"/>
              <a:pathLst>
                <a:path extrusionOk="0" h="44994" w="44995">
                  <a:moveTo>
                    <a:pt x="0" y="0"/>
                  </a:moveTo>
                  <a:lnTo>
                    <a:pt x="44994" y="0"/>
                  </a:lnTo>
                  <a:lnTo>
                    <a:pt x="44994" y="44994"/>
                  </a:lnTo>
                  <a:lnTo>
                    <a:pt x="0" y="4499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1"/>
            <p:cNvSpPr/>
            <p:nvPr/>
          </p:nvSpPr>
          <p:spPr>
            <a:xfrm>
              <a:off x="5995705" y="4730018"/>
              <a:ext cx="720184" cy="413472"/>
            </a:xfrm>
            <a:custGeom>
              <a:rect b="b" l="l" r="r" t="t"/>
              <a:pathLst>
                <a:path extrusionOk="0" h="12920" w="22504">
                  <a:moveTo>
                    <a:pt x="1" y="1"/>
                  </a:moveTo>
                  <a:lnTo>
                    <a:pt x="22503" y="1"/>
                  </a:lnTo>
                  <a:lnTo>
                    <a:pt x="22503" y="12919"/>
                  </a:lnTo>
                  <a:lnTo>
                    <a:pt x="1" y="1291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4" name="Google Shape;434;p31"/>
          <p:cNvSpPr txBox="1"/>
          <p:nvPr>
            <p:ph idx="7" type="ctrTitle"/>
          </p:nvPr>
        </p:nvSpPr>
        <p:spPr>
          <a:xfrm flipH="1">
            <a:off x="3538137" y="874504"/>
            <a:ext cx="2066400" cy="4305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n"/>
              <a:t>Peor Caso</a:t>
            </a:r>
            <a:endParaRPr/>
          </a:p>
        </p:txBody>
      </p:sp>
      <p:sp>
        <p:nvSpPr>
          <p:cNvPr id="435" name="Google Shape;435;p31"/>
          <p:cNvSpPr txBox="1"/>
          <p:nvPr>
            <p:ph idx="8" type="ctrTitle"/>
          </p:nvPr>
        </p:nvSpPr>
        <p:spPr>
          <a:xfrm flipH="1">
            <a:off x="6040987" y="874504"/>
            <a:ext cx="2066400" cy="4305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n"/>
              <a:t>Caso Medio</a:t>
            </a:r>
            <a:endParaRPr/>
          </a:p>
        </p:txBody>
      </p:sp>
      <p:grpSp>
        <p:nvGrpSpPr>
          <p:cNvPr id="436" name="Google Shape;436;p31"/>
          <p:cNvGrpSpPr/>
          <p:nvPr/>
        </p:nvGrpSpPr>
        <p:grpSpPr>
          <a:xfrm>
            <a:off x="1641422" y="2903249"/>
            <a:ext cx="858761" cy="774103"/>
            <a:chOff x="-2128678" y="-581024"/>
            <a:chExt cx="858761" cy="774103"/>
          </a:xfrm>
        </p:grpSpPr>
        <p:sp>
          <p:nvSpPr>
            <p:cNvPr id="437" name="Google Shape;437;p31"/>
            <p:cNvSpPr/>
            <p:nvPr/>
          </p:nvSpPr>
          <p:spPr>
            <a:xfrm>
              <a:off x="-2128678" y="-581024"/>
              <a:ext cx="555721" cy="774103"/>
            </a:xfrm>
            <a:custGeom>
              <a:rect b="b" l="l" r="r" t="t"/>
              <a:pathLst>
                <a:path extrusionOk="0" h="19574" w="14052">
                  <a:moveTo>
                    <a:pt x="7026" y="13540"/>
                  </a:moveTo>
                  <a:cubicBezTo>
                    <a:pt x="7708" y="13540"/>
                    <a:pt x="8267" y="14098"/>
                    <a:pt x="8267" y="14796"/>
                  </a:cubicBezTo>
                  <a:cubicBezTo>
                    <a:pt x="8267" y="15199"/>
                    <a:pt x="8081" y="15572"/>
                    <a:pt x="7770" y="15789"/>
                  </a:cubicBezTo>
                  <a:lnTo>
                    <a:pt x="7770" y="16657"/>
                  </a:lnTo>
                  <a:cubicBezTo>
                    <a:pt x="7770" y="17076"/>
                    <a:pt x="7429" y="17402"/>
                    <a:pt x="7026" y="17402"/>
                  </a:cubicBezTo>
                  <a:cubicBezTo>
                    <a:pt x="6607" y="17402"/>
                    <a:pt x="6266" y="17076"/>
                    <a:pt x="6266" y="16657"/>
                  </a:cubicBezTo>
                  <a:lnTo>
                    <a:pt x="6266" y="15789"/>
                  </a:lnTo>
                  <a:cubicBezTo>
                    <a:pt x="5971" y="15572"/>
                    <a:pt x="5770" y="15199"/>
                    <a:pt x="5770" y="14796"/>
                  </a:cubicBezTo>
                  <a:cubicBezTo>
                    <a:pt x="5770" y="14098"/>
                    <a:pt x="6328" y="13540"/>
                    <a:pt x="7026" y="13540"/>
                  </a:cubicBezTo>
                  <a:close/>
                  <a:moveTo>
                    <a:pt x="6468" y="0"/>
                  </a:moveTo>
                  <a:cubicBezTo>
                    <a:pt x="3800" y="0"/>
                    <a:pt x="1629" y="2187"/>
                    <a:pt x="1629" y="4855"/>
                  </a:cubicBezTo>
                  <a:lnTo>
                    <a:pt x="1629" y="7708"/>
                  </a:lnTo>
                  <a:lnTo>
                    <a:pt x="1086" y="7708"/>
                  </a:lnTo>
                  <a:cubicBezTo>
                    <a:pt x="481" y="7708"/>
                    <a:pt x="0" y="8189"/>
                    <a:pt x="0" y="8794"/>
                  </a:cubicBezTo>
                  <a:lnTo>
                    <a:pt x="0" y="18487"/>
                  </a:lnTo>
                  <a:cubicBezTo>
                    <a:pt x="0" y="19092"/>
                    <a:pt x="481" y="19573"/>
                    <a:pt x="1086" y="19573"/>
                  </a:cubicBezTo>
                  <a:lnTo>
                    <a:pt x="12951" y="19573"/>
                  </a:lnTo>
                  <a:cubicBezTo>
                    <a:pt x="13555" y="19573"/>
                    <a:pt x="14052" y="19092"/>
                    <a:pt x="14052" y="18487"/>
                  </a:cubicBezTo>
                  <a:lnTo>
                    <a:pt x="14052" y="13261"/>
                  </a:lnTo>
                  <a:lnTo>
                    <a:pt x="14052" y="11803"/>
                  </a:lnTo>
                  <a:lnTo>
                    <a:pt x="12594" y="11803"/>
                  </a:lnTo>
                  <a:lnTo>
                    <a:pt x="12594" y="10345"/>
                  </a:lnTo>
                  <a:lnTo>
                    <a:pt x="11136" y="10345"/>
                  </a:lnTo>
                  <a:lnTo>
                    <a:pt x="11136" y="8949"/>
                  </a:lnTo>
                  <a:lnTo>
                    <a:pt x="10484" y="8949"/>
                  </a:lnTo>
                  <a:lnTo>
                    <a:pt x="10484" y="7708"/>
                  </a:lnTo>
                  <a:lnTo>
                    <a:pt x="4777" y="7708"/>
                  </a:lnTo>
                  <a:lnTo>
                    <a:pt x="4777" y="4855"/>
                  </a:lnTo>
                  <a:cubicBezTo>
                    <a:pt x="4777" y="3924"/>
                    <a:pt x="5537" y="3164"/>
                    <a:pt x="6468" y="3164"/>
                  </a:cubicBezTo>
                  <a:lnTo>
                    <a:pt x="7569" y="3164"/>
                  </a:lnTo>
                  <a:cubicBezTo>
                    <a:pt x="8499" y="3164"/>
                    <a:pt x="9259" y="3924"/>
                    <a:pt x="9259" y="4855"/>
                  </a:cubicBezTo>
                  <a:lnTo>
                    <a:pt x="9259" y="5537"/>
                  </a:lnTo>
                  <a:lnTo>
                    <a:pt x="12423" y="5537"/>
                  </a:lnTo>
                  <a:lnTo>
                    <a:pt x="12423" y="4855"/>
                  </a:lnTo>
                  <a:cubicBezTo>
                    <a:pt x="12423" y="2187"/>
                    <a:pt x="10236" y="0"/>
                    <a:pt x="75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1"/>
            <p:cNvSpPr/>
            <p:nvPr/>
          </p:nvSpPr>
          <p:spPr>
            <a:xfrm>
              <a:off x="-1572978" y="-171927"/>
              <a:ext cx="57700" cy="57700"/>
            </a:xfrm>
            <a:custGeom>
              <a:rect b="b" l="l" r="r" t="t"/>
              <a:pathLst>
                <a:path extrusionOk="0" h="1459" w="1459">
                  <a:moveTo>
                    <a:pt x="1" y="1"/>
                  </a:moveTo>
                  <a:lnTo>
                    <a:pt x="1" y="1459"/>
                  </a:lnTo>
                  <a:lnTo>
                    <a:pt x="1459" y="1459"/>
                  </a:lnTo>
                  <a:lnTo>
                    <a:pt x="14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1"/>
            <p:cNvSpPr/>
            <p:nvPr/>
          </p:nvSpPr>
          <p:spPr>
            <a:xfrm>
              <a:off x="-1515316" y="-285987"/>
              <a:ext cx="114134" cy="114095"/>
            </a:xfrm>
            <a:custGeom>
              <a:rect b="b" l="l" r="r" t="t"/>
              <a:pathLst>
                <a:path extrusionOk="0" h="2885" w="2886">
                  <a:moveTo>
                    <a:pt x="1427" y="0"/>
                  </a:moveTo>
                  <a:lnTo>
                    <a:pt x="1427" y="1427"/>
                  </a:lnTo>
                  <a:lnTo>
                    <a:pt x="1" y="1427"/>
                  </a:lnTo>
                  <a:lnTo>
                    <a:pt x="1" y="2885"/>
                  </a:lnTo>
                  <a:lnTo>
                    <a:pt x="1458" y="2885"/>
                  </a:lnTo>
                  <a:lnTo>
                    <a:pt x="1458" y="1458"/>
                  </a:lnTo>
                  <a:lnTo>
                    <a:pt x="2885" y="1458"/>
                  </a:lnTo>
                  <a:lnTo>
                    <a:pt x="28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1"/>
            <p:cNvSpPr/>
            <p:nvPr/>
          </p:nvSpPr>
          <p:spPr>
            <a:xfrm>
              <a:off x="-1516542" y="-343649"/>
              <a:ext cx="57700" cy="57700"/>
            </a:xfrm>
            <a:custGeom>
              <a:rect b="b" l="l" r="r" t="t"/>
              <a:pathLst>
                <a:path extrusionOk="0" h="1459" w="1459">
                  <a:moveTo>
                    <a:pt x="1" y="0"/>
                  </a:moveTo>
                  <a:lnTo>
                    <a:pt x="1" y="1458"/>
                  </a:lnTo>
                  <a:lnTo>
                    <a:pt x="1458" y="1458"/>
                  </a:lnTo>
                  <a:lnTo>
                    <a:pt x="14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1"/>
            <p:cNvSpPr/>
            <p:nvPr/>
          </p:nvSpPr>
          <p:spPr>
            <a:xfrm>
              <a:off x="-1630640" y="-229550"/>
              <a:ext cx="57700" cy="57660"/>
            </a:xfrm>
            <a:custGeom>
              <a:rect b="b" l="l" r="r" t="t"/>
              <a:pathLst>
                <a:path extrusionOk="0" h="1458" w="1459">
                  <a:moveTo>
                    <a:pt x="1" y="0"/>
                  </a:moveTo>
                  <a:lnTo>
                    <a:pt x="1" y="1458"/>
                  </a:lnTo>
                  <a:lnTo>
                    <a:pt x="1459" y="1458"/>
                  </a:lnTo>
                  <a:lnTo>
                    <a:pt x="14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1"/>
            <p:cNvSpPr/>
            <p:nvPr/>
          </p:nvSpPr>
          <p:spPr>
            <a:xfrm>
              <a:off x="-1458287" y="-171294"/>
              <a:ext cx="57700" cy="57700"/>
            </a:xfrm>
            <a:custGeom>
              <a:rect b="b" l="l" r="r" t="t"/>
              <a:pathLst>
                <a:path extrusionOk="0" h="1459" w="1459">
                  <a:moveTo>
                    <a:pt x="1" y="0"/>
                  </a:moveTo>
                  <a:lnTo>
                    <a:pt x="1" y="1458"/>
                  </a:lnTo>
                  <a:lnTo>
                    <a:pt x="1459" y="1458"/>
                  </a:lnTo>
                  <a:lnTo>
                    <a:pt x="14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1"/>
            <p:cNvSpPr/>
            <p:nvPr/>
          </p:nvSpPr>
          <p:spPr>
            <a:xfrm>
              <a:off x="-1342962" y="-127118"/>
              <a:ext cx="57700" cy="58293"/>
            </a:xfrm>
            <a:custGeom>
              <a:rect b="b" l="l" r="r" t="t"/>
              <a:pathLst>
                <a:path extrusionOk="0" h="1474" w="1459">
                  <a:moveTo>
                    <a:pt x="1" y="0"/>
                  </a:moveTo>
                  <a:lnTo>
                    <a:pt x="1" y="1474"/>
                  </a:lnTo>
                  <a:lnTo>
                    <a:pt x="1459" y="1474"/>
                  </a:lnTo>
                  <a:lnTo>
                    <a:pt x="14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1"/>
            <p:cNvSpPr/>
            <p:nvPr/>
          </p:nvSpPr>
          <p:spPr>
            <a:xfrm>
              <a:off x="-1400625" y="-229550"/>
              <a:ext cx="57700" cy="57660"/>
            </a:xfrm>
            <a:custGeom>
              <a:rect b="b" l="l" r="r" t="t"/>
              <a:pathLst>
                <a:path extrusionOk="0" h="1458" w="1459">
                  <a:moveTo>
                    <a:pt x="1" y="0"/>
                  </a:moveTo>
                  <a:lnTo>
                    <a:pt x="1" y="1458"/>
                  </a:lnTo>
                  <a:lnTo>
                    <a:pt x="1459" y="1458"/>
                  </a:lnTo>
                  <a:lnTo>
                    <a:pt x="14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1"/>
            <p:cNvSpPr/>
            <p:nvPr/>
          </p:nvSpPr>
          <p:spPr>
            <a:xfrm>
              <a:off x="-1327617" y="-302558"/>
              <a:ext cx="57700" cy="57700"/>
            </a:xfrm>
            <a:custGeom>
              <a:rect b="b" l="l" r="r" t="t"/>
              <a:pathLst>
                <a:path extrusionOk="0" h="1459" w="1459">
                  <a:moveTo>
                    <a:pt x="1" y="0"/>
                  </a:moveTo>
                  <a:lnTo>
                    <a:pt x="1" y="1458"/>
                  </a:lnTo>
                  <a:lnTo>
                    <a:pt x="1458" y="1458"/>
                  </a:lnTo>
                  <a:lnTo>
                    <a:pt x="14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1"/>
            <p:cNvSpPr/>
            <p:nvPr/>
          </p:nvSpPr>
          <p:spPr>
            <a:xfrm>
              <a:off x="-1384054" y="-409301"/>
              <a:ext cx="57700" cy="57700"/>
            </a:xfrm>
            <a:custGeom>
              <a:rect b="b" l="l" r="r" t="t"/>
              <a:pathLst>
                <a:path extrusionOk="0" h="1459" w="1459">
                  <a:moveTo>
                    <a:pt x="1" y="1"/>
                  </a:moveTo>
                  <a:lnTo>
                    <a:pt x="1" y="1459"/>
                  </a:lnTo>
                  <a:lnTo>
                    <a:pt x="1459" y="1459"/>
                  </a:lnTo>
                  <a:lnTo>
                    <a:pt x="14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7" name="Google Shape;447;p31"/>
          <p:cNvGrpSpPr/>
          <p:nvPr/>
        </p:nvGrpSpPr>
        <p:grpSpPr>
          <a:xfrm>
            <a:off x="4123000" y="2912749"/>
            <a:ext cx="898027" cy="755103"/>
            <a:chOff x="-3420500" y="-562633"/>
            <a:chExt cx="898027" cy="755103"/>
          </a:xfrm>
        </p:grpSpPr>
        <p:sp>
          <p:nvSpPr>
            <p:cNvPr id="448" name="Google Shape;448;p31"/>
            <p:cNvSpPr/>
            <p:nvPr/>
          </p:nvSpPr>
          <p:spPr>
            <a:xfrm>
              <a:off x="-3251785" y="-284761"/>
              <a:ext cx="90801" cy="90801"/>
            </a:xfrm>
            <a:custGeom>
              <a:rect b="b" l="l" r="r" t="t"/>
              <a:pathLst>
                <a:path extrusionOk="0" h="2296" w="2296">
                  <a:moveTo>
                    <a:pt x="1148" y="0"/>
                  </a:moveTo>
                  <a:cubicBezTo>
                    <a:pt x="512" y="0"/>
                    <a:pt x="0" y="512"/>
                    <a:pt x="0" y="1148"/>
                  </a:cubicBezTo>
                  <a:cubicBezTo>
                    <a:pt x="0" y="1784"/>
                    <a:pt x="512" y="2296"/>
                    <a:pt x="1148" y="2296"/>
                  </a:cubicBezTo>
                  <a:cubicBezTo>
                    <a:pt x="1784" y="2296"/>
                    <a:pt x="2295" y="1784"/>
                    <a:pt x="2295" y="1148"/>
                  </a:cubicBezTo>
                  <a:cubicBezTo>
                    <a:pt x="2295" y="512"/>
                    <a:pt x="1784" y="0"/>
                    <a:pt x="11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1"/>
            <p:cNvSpPr/>
            <p:nvPr/>
          </p:nvSpPr>
          <p:spPr>
            <a:xfrm>
              <a:off x="-3119929" y="-276811"/>
              <a:ext cx="380328" cy="74863"/>
            </a:xfrm>
            <a:custGeom>
              <a:rect b="b" l="l" r="r" t="t"/>
              <a:pathLst>
                <a:path extrusionOk="0" h="1893" w="9617">
                  <a:moveTo>
                    <a:pt x="947" y="1"/>
                  </a:moveTo>
                  <a:cubicBezTo>
                    <a:pt x="419" y="1"/>
                    <a:pt x="1" y="435"/>
                    <a:pt x="1" y="947"/>
                  </a:cubicBezTo>
                  <a:cubicBezTo>
                    <a:pt x="1" y="1474"/>
                    <a:pt x="419" y="1893"/>
                    <a:pt x="947" y="1893"/>
                  </a:cubicBezTo>
                  <a:lnTo>
                    <a:pt x="8686" y="1893"/>
                  </a:lnTo>
                  <a:cubicBezTo>
                    <a:pt x="9198" y="1893"/>
                    <a:pt x="9617" y="1474"/>
                    <a:pt x="9617" y="947"/>
                  </a:cubicBezTo>
                  <a:cubicBezTo>
                    <a:pt x="9617" y="435"/>
                    <a:pt x="9198" y="1"/>
                    <a:pt x="86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1"/>
            <p:cNvSpPr/>
            <p:nvPr/>
          </p:nvSpPr>
          <p:spPr>
            <a:xfrm>
              <a:off x="-3251785" y="-135700"/>
              <a:ext cx="90801" cy="90801"/>
            </a:xfrm>
            <a:custGeom>
              <a:rect b="b" l="l" r="r" t="t"/>
              <a:pathLst>
                <a:path extrusionOk="0" h="2296" w="2296">
                  <a:moveTo>
                    <a:pt x="1148" y="0"/>
                  </a:moveTo>
                  <a:cubicBezTo>
                    <a:pt x="512" y="0"/>
                    <a:pt x="0" y="527"/>
                    <a:pt x="0" y="1148"/>
                  </a:cubicBezTo>
                  <a:cubicBezTo>
                    <a:pt x="0" y="1784"/>
                    <a:pt x="512" y="2295"/>
                    <a:pt x="1148" y="2295"/>
                  </a:cubicBezTo>
                  <a:cubicBezTo>
                    <a:pt x="1784" y="2295"/>
                    <a:pt x="2295" y="1784"/>
                    <a:pt x="2295" y="1148"/>
                  </a:cubicBezTo>
                  <a:cubicBezTo>
                    <a:pt x="2295" y="527"/>
                    <a:pt x="1784" y="0"/>
                    <a:pt x="11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1"/>
            <p:cNvSpPr/>
            <p:nvPr/>
          </p:nvSpPr>
          <p:spPr>
            <a:xfrm>
              <a:off x="-3119929" y="-127118"/>
              <a:ext cx="380328" cy="74231"/>
            </a:xfrm>
            <a:custGeom>
              <a:rect b="b" l="l" r="r" t="t"/>
              <a:pathLst>
                <a:path extrusionOk="0" h="1877" w="9617">
                  <a:moveTo>
                    <a:pt x="947" y="0"/>
                  </a:moveTo>
                  <a:cubicBezTo>
                    <a:pt x="419" y="0"/>
                    <a:pt x="1" y="419"/>
                    <a:pt x="1" y="931"/>
                  </a:cubicBezTo>
                  <a:cubicBezTo>
                    <a:pt x="1" y="1458"/>
                    <a:pt x="419" y="1877"/>
                    <a:pt x="947" y="1877"/>
                  </a:cubicBezTo>
                  <a:lnTo>
                    <a:pt x="8686" y="1877"/>
                  </a:lnTo>
                  <a:cubicBezTo>
                    <a:pt x="9198" y="1877"/>
                    <a:pt x="9617" y="1458"/>
                    <a:pt x="9617" y="931"/>
                  </a:cubicBezTo>
                  <a:cubicBezTo>
                    <a:pt x="9617" y="419"/>
                    <a:pt x="9198" y="0"/>
                    <a:pt x="86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1"/>
            <p:cNvSpPr/>
            <p:nvPr/>
          </p:nvSpPr>
          <p:spPr>
            <a:xfrm>
              <a:off x="-2754973" y="-30222"/>
              <a:ext cx="232500" cy="222692"/>
            </a:xfrm>
            <a:custGeom>
              <a:rect b="b" l="l" r="r" t="t"/>
              <a:pathLst>
                <a:path extrusionOk="0" h="5631" w="5879">
                  <a:moveTo>
                    <a:pt x="1381" y="1"/>
                  </a:moveTo>
                  <a:cubicBezTo>
                    <a:pt x="1055" y="1"/>
                    <a:pt x="730" y="125"/>
                    <a:pt x="497" y="357"/>
                  </a:cubicBezTo>
                  <a:cubicBezTo>
                    <a:pt x="1" y="854"/>
                    <a:pt x="1" y="1645"/>
                    <a:pt x="497" y="2141"/>
                  </a:cubicBezTo>
                  <a:lnTo>
                    <a:pt x="1164" y="2808"/>
                  </a:lnTo>
                  <a:lnTo>
                    <a:pt x="497" y="3475"/>
                  </a:lnTo>
                  <a:cubicBezTo>
                    <a:pt x="1" y="3971"/>
                    <a:pt x="1" y="4762"/>
                    <a:pt x="497" y="5258"/>
                  </a:cubicBezTo>
                  <a:cubicBezTo>
                    <a:pt x="730" y="5491"/>
                    <a:pt x="1055" y="5631"/>
                    <a:pt x="1381" y="5631"/>
                  </a:cubicBezTo>
                  <a:cubicBezTo>
                    <a:pt x="1722" y="5631"/>
                    <a:pt x="2033" y="5491"/>
                    <a:pt x="2281" y="5258"/>
                  </a:cubicBezTo>
                  <a:lnTo>
                    <a:pt x="2948" y="4591"/>
                  </a:lnTo>
                  <a:lnTo>
                    <a:pt x="3615" y="5258"/>
                  </a:lnTo>
                  <a:cubicBezTo>
                    <a:pt x="3847" y="5491"/>
                    <a:pt x="4157" y="5631"/>
                    <a:pt x="4499" y="5631"/>
                  </a:cubicBezTo>
                  <a:cubicBezTo>
                    <a:pt x="4840" y="5631"/>
                    <a:pt x="5150" y="5491"/>
                    <a:pt x="5383" y="5258"/>
                  </a:cubicBezTo>
                  <a:cubicBezTo>
                    <a:pt x="5879" y="4762"/>
                    <a:pt x="5879" y="3971"/>
                    <a:pt x="5383" y="3475"/>
                  </a:cubicBezTo>
                  <a:lnTo>
                    <a:pt x="4716" y="2808"/>
                  </a:lnTo>
                  <a:lnTo>
                    <a:pt x="5383" y="2141"/>
                  </a:lnTo>
                  <a:cubicBezTo>
                    <a:pt x="5879" y="1645"/>
                    <a:pt x="5879" y="854"/>
                    <a:pt x="5383" y="357"/>
                  </a:cubicBezTo>
                  <a:cubicBezTo>
                    <a:pt x="5150" y="125"/>
                    <a:pt x="4840" y="1"/>
                    <a:pt x="4499" y="1"/>
                  </a:cubicBezTo>
                  <a:cubicBezTo>
                    <a:pt x="4157" y="1"/>
                    <a:pt x="3847" y="125"/>
                    <a:pt x="3615" y="357"/>
                  </a:cubicBezTo>
                  <a:lnTo>
                    <a:pt x="2948" y="1024"/>
                  </a:lnTo>
                  <a:lnTo>
                    <a:pt x="2281" y="357"/>
                  </a:lnTo>
                  <a:cubicBezTo>
                    <a:pt x="2033" y="125"/>
                    <a:pt x="1722" y="1"/>
                    <a:pt x="13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1"/>
            <p:cNvSpPr/>
            <p:nvPr/>
          </p:nvSpPr>
          <p:spPr>
            <a:xfrm>
              <a:off x="-3420500" y="-562633"/>
              <a:ext cx="812780" cy="670449"/>
            </a:xfrm>
            <a:custGeom>
              <a:rect b="b" l="l" r="r" t="t"/>
              <a:pathLst>
                <a:path extrusionOk="0" h="16953" w="20552">
                  <a:moveTo>
                    <a:pt x="621" y="0"/>
                  </a:moveTo>
                  <a:cubicBezTo>
                    <a:pt x="280" y="0"/>
                    <a:pt x="1" y="280"/>
                    <a:pt x="1" y="636"/>
                  </a:cubicBezTo>
                  <a:lnTo>
                    <a:pt x="1" y="16316"/>
                  </a:lnTo>
                  <a:cubicBezTo>
                    <a:pt x="1" y="16658"/>
                    <a:pt x="280" y="16952"/>
                    <a:pt x="621" y="16952"/>
                  </a:cubicBezTo>
                  <a:lnTo>
                    <a:pt x="15852" y="16952"/>
                  </a:lnTo>
                  <a:cubicBezTo>
                    <a:pt x="15945" y="16704"/>
                    <a:pt x="16069" y="16487"/>
                    <a:pt x="16239" y="16270"/>
                  </a:cubicBezTo>
                  <a:cubicBezTo>
                    <a:pt x="16100" y="16099"/>
                    <a:pt x="15976" y="15898"/>
                    <a:pt x="15898" y="15696"/>
                  </a:cubicBezTo>
                  <a:lnTo>
                    <a:pt x="1257" y="15696"/>
                  </a:lnTo>
                  <a:lnTo>
                    <a:pt x="1257" y="4839"/>
                  </a:lnTo>
                  <a:lnTo>
                    <a:pt x="19295" y="4839"/>
                  </a:lnTo>
                  <a:lnTo>
                    <a:pt x="19295" y="12439"/>
                  </a:lnTo>
                  <a:cubicBezTo>
                    <a:pt x="19465" y="12532"/>
                    <a:pt x="19620" y="12625"/>
                    <a:pt x="19776" y="12734"/>
                  </a:cubicBezTo>
                  <a:cubicBezTo>
                    <a:pt x="20008" y="12548"/>
                    <a:pt x="20272" y="12408"/>
                    <a:pt x="20551" y="12315"/>
                  </a:cubicBezTo>
                  <a:lnTo>
                    <a:pt x="20551" y="636"/>
                  </a:lnTo>
                  <a:cubicBezTo>
                    <a:pt x="20551" y="280"/>
                    <a:pt x="20272" y="0"/>
                    <a:pt x="199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4" name="Google Shape;454;p31"/>
          <p:cNvSpPr/>
          <p:nvPr/>
        </p:nvSpPr>
        <p:spPr>
          <a:xfrm>
            <a:off x="6643821" y="2926246"/>
            <a:ext cx="950761" cy="728109"/>
          </a:xfrm>
          <a:custGeom>
            <a:rect b="b" l="l" r="r" t="t"/>
            <a:pathLst>
              <a:path extrusionOk="0" h="18411" w="24041">
                <a:moveTo>
                  <a:pt x="23265" y="7972"/>
                </a:moveTo>
                <a:lnTo>
                  <a:pt x="23265" y="10454"/>
                </a:lnTo>
                <a:lnTo>
                  <a:pt x="16379" y="10454"/>
                </a:lnTo>
                <a:lnTo>
                  <a:pt x="16379" y="7972"/>
                </a:lnTo>
                <a:close/>
                <a:moveTo>
                  <a:pt x="19326" y="3288"/>
                </a:moveTo>
                <a:lnTo>
                  <a:pt x="19326" y="7197"/>
                </a:lnTo>
                <a:lnTo>
                  <a:pt x="15976" y="7197"/>
                </a:lnTo>
                <a:cubicBezTo>
                  <a:pt x="15774" y="7197"/>
                  <a:pt x="15603" y="7352"/>
                  <a:pt x="15603" y="7553"/>
                </a:cubicBezTo>
                <a:lnTo>
                  <a:pt x="15603" y="10857"/>
                </a:lnTo>
                <a:cubicBezTo>
                  <a:pt x="15603" y="11059"/>
                  <a:pt x="15774" y="11229"/>
                  <a:pt x="15976" y="11229"/>
                </a:cubicBezTo>
                <a:lnTo>
                  <a:pt x="19326" y="11229"/>
                </a:lnTo>
                <a:lnTo>
                  <a:pt x="19326" y="16208"/>
                </a:lnTo>
                <a:lnTo>
                  <a:pt x="10532" y="16208"/>
                </a:lnTo>
                <a:lnTo>
                  <a:pt x="10532" y="14750"/>
                </a:lnTo>
                <a:cubicBezTo>
                  <a:pt x="10532" y="14548"/>
                  <a:pt x="10361" y="14378"/>
                  <a:pt x="10160" y="14378"/>
                </a:cubicBezTo>
                <a:lnTo>
                  <a:pt x="5755" y="14378"/>
                </a:lnTo>
                <a:lnTo>
                  <a:pt x="5755" y="11229"/>
                </a:lnTo>
                <a:lnTo>
                  <a:pt x="10160" y="11229"/>
                </a:lnTo>
                <a:cubicBezTo>
                  <a:pt x="10361" y="11229"/>
                  <a:pt x="10532" y="11059"/>
                  <a:pt x="10532" y="10857"/>
                </a:cubicBezTo>
                <a:lnTo>
                  <a:pt x="10532" y="7553"/>
                </a:lnTo>
                <a:cubicBezTo>
                  <a:pt x="10532" y="7352"/>
                  <a:pt x="10361" y="7197"/>
                  <a:pt x="10160" y="7197"/>
                </a:cubicBezTo>
                <a:lnTo>
                  <a:pt x="5755" y="7197"/>
                </a:lnTo>
                <a:lnTo>
                  <a:pt x="5755" y="4033"/>
                </a:lnTo>
                <a:lnTo>
                  <a:pt x="10160" y="4033"/>
                </a:lnTo>
                <a:cubicBezTo>
                  <a:pt x="10361" y="4033"/>
                  <a:pt x="10532" y="3878"/>
                  <a:pt x="10532" y="3661"/>
                </a:cubicBezTo>
                <a:lnTo>
                  <a:pt x="10532" y="3288"/>
                </a:lnTo>
                <a:close/>
                <a:moveTo>
                  <a:pt x="373" y="0"/>
                </a:moveTo>
                <a:cubicBezTo>
                  <a:pt x="171" y="0"/>
                  <a:pt x="1" y="171"/>
                  <a:pt x="1" y="372"/>
                </a:cubicBezTo>
                <a:lnTo>
                  <a:pt x="1" y="3661"/>
                </a:lnTo>
                <a:cubicBezTo>
                  <a:pt x="1" y="3878"/>
                  <a:pt x="171" y="4033"/>
                  <a:pt x="373" y="4033"/>
                </a:cubicBezTo>
                <a:lnTo>
                  <a:pt x="4778" y="4033"/>
                </a:lnTo>
                <a:lnTo>
                  <a:pt x="4778" y="7197"/>
                </a:lnTo>
                <a:lnTo>
                  <a:pt x="373" y="7197"/>
                </a:lnTo>
                <a:cubicBezTo>
                  <a:pt x="171" y="7197"/>
                  <a:pt x="1" y="7352"/>
                  <a:pt x="1" y="7553"/>
                </a:cubicBezTo>
                <a:lnTo>
                  <a:pt x="1" y="10857"/>
                </a:lnTo>
                <a:cubicBezTo>
                  <a:pt x="1" y="11059"/>
                  <a:pt x="171" y="11229"/>
                  <a:pt x="373" y="11229"/>
                </a:cubicBezTo>
                <a:lnTo>
                  <a:pt x="4778" y="11229"/>
                </a:lnTo>
                <a:lnTo>
                  <a:pt x="4778" y="14378"/>
                </a:lnTo>
                <a:lnTo>
                  <a:pt x="373" y="14378"/>
                </a:lnTo>
                <a:cubicBezTo>
                  <a:pt x="171" y="14378"/>
                  <a:pt x="1" y="14548"/>
                  <a:pt x="1" y="14750"/>
                </a:cubicBezTo>
                <a:lnTo>
                  <a:pt x="1" y="18053"/>
                </a:lnTo>
                <a:cubicBezTo>
                  <a:pt x="1" y="18255"/>
                  <a:pt x="171" y="18410"/>
                  <a:pt x="373" y="18410"/>
                </a:cubicBezTo>
                <a:lnTo>
                  <a:pt x="10160" y="18410"/>
                </a:lnTo>
                <a:cubicBezTo>
                  <a:pt x="10361" y="18410"/>
                  <a:pt x="10532" y="18255"/>
                  <a:pt x="10532" y="18053"/>
                </a:cubicBezTo>
                <a:lnTo>
                  <a:pt x="10532" y="17185"/>
                </a:lnTo>
                <a:lnTo>
                  <a:pt x="19822" y="17185"/>
                </a:lnTo>
                <a:cubicBezTo>
                  <a:pt x="20101" y="17185"/>
                  <a:pt x="20318" y="16968"/>
                  <a:pt x="20318" y="16704"/>
                </a:cubicBezTo>
                <a:lnTo>
                  <a:pt x="20318" y="11229"/>
                </a:lnTo>
                <a:lnTo>
                  <a:pt x="23668" y="11229"/>
                </a:lnTo>
                <a:cubicBezTo>
                  <a:pt x="23870" y="11229"/>
                  <a:pt x="24041" y="11059"/>
                  <a:pt x="24041" y="10857"/>
                </a:cubicBezTo>
                <a:lnTo>
                  <a:pt x="24041" y="7553"/>
                </a:lnTo>
                <a:cubicBezTo>
                  <a:pt x="24041" y="7352"/>
                  <a:pt x="23870" y="7197"/>
                  <a:pt x="23668" y="7197"/>
                </a:cubicBezTo>
                <a:lnTo>
                  <a:pt x="20318" y="7197"/>
                </a:lnTo>
                <a:lnTo>
                  <a:pt x="20318" y="2792"/>
                </a:lnTo>
                <a:cubicBezTo>
                  <a:pt x="20318" y="2513"/>
                  <a:pt x="20101" y="2296"/>
                  <a:pt x="19822" y="2296"/>
                </a:cubicBezTo>
                <a:lnTo>
                  <a:pt x="10532" y="2296"/>
                </a:lnTo>
                <a:lnTo>
                  <a:pt x="10532" y="372"/>
                </a:lnTo>
                <a:cubicBezTo>
                  <a:pt x="10532" y="171"/>
                  <a:pt x="10361" y="0"/>
                  <a:pt x="101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1"/>
          <p:cNvSpPr txBox="1"/>
          <p:nvPr/>
        </p:nvSpPr>
        <p:spPr>
          <a:xfrm>
            <a:off x="5619200" y="4010100"/>
            <a:ext cx="3000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rPr>
              <a:t>Media = (Total / n) = a((n+1) / 2) + b que es O(n).</a:t>
            </a:r>
            <a:endParaRPr b="1">
              <a:solidFill>
                <a:schemeClr val="lt1"/>
              </a:solidFill>
            </a:endParaRPr>
          </a:p>
        </p:txBody>
      </p:sp>
      <p:sp>
        <p:nvSpPr>
          <p:cNvPr id="456" name="Google Shape;456;p31"/>
          <p:cNvSpPr txBox="1"/>
          <p:nvPr/>
        </p:nvSpPr>
        <p:spPr>
          <a:xfrm>
            <a:off x="3851852" y="4010100"/>
            <a:ext cx="1798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t>O(an+b) = O(n).</a:t>
            </a:r>
            <a:endParaRPr b="1" sz="1500"/>
          </a:p>
        </p:txBody>
      </p:sp>
      <p:sp>
        <p:nvSpPr>
          <p:cNvPr id="457" name="Google Shape;457;p31"/>
          <p:cNvSpPr txBox="1"/>
          <p:nvPr/>
        </p:nvSpPr>
        <p:spPr>
          <a:xfrm>
            <a:off x="1282725" y="4056300"/>
            <a:ext cx="1932300" cy="5232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sz="2200">
                <a:solidFill>
                  <a:schemeClr val="lt1"/>
                </a:solidFill>
                <a:latin typeface="Times New Roman"/>
                <a:ea typeface="Times New Roman"/>
                <a:cs typeface="Times New Roman"/>
                <a:sym typeface="Times New Roman"/>
              </a:rPr>
              <a:t>O(1)</a:t>
            </a:r>
            <a:endParaRPr b="1" sz="24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32"/>
          <p:cNvSpPr txBox="1"/>
          <p:nvPr>
            <p:ph type="title"/>
          </p:nvPr>
        </p:nvSpPr>
        <p:spPr>
          <a:xfrm>
            <a:off x="645375" y="311400"/>
            <a:ext cx="78717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Ventaja de la </a:t>
            </a:r>
            <a:r>
              <a:rPr lang="en"/>
              <a:t>Búsqueda</a:t>
            </a:r>
            <a:r>
              <a:rPr lang="en"/>
              <a:t> Secuencial</a:t>
            </a:r>
            <a:endParaRPr/>
          </a:p>
        </p:txBody>
      </p:sp>
      <p:sp>
        <p:nvSpPr>
          <p:cNvPr id="463" name="Google Shape;463;p32"/>
          <p:cNvSpPr txBox="1"/>
          <p:nvPr>
            <p:ph idx="1" type="subTitle"/>
          </p:nvPr>
        </p:nvSpPr>
        <p:spPr>
          <a:xfrm>
            <a:off x="2426200" y="1267650"/>
            <a:ext cx="4389300" cy="2334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Es el algoritmo más simple de búsqueda y no requiere ningún proceso previo de la tabla, ni ningún conocimiento sobre la distribución de las llaves.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La búsqueda secuencial es el área del problema donde previamente existían mejores algoritmos.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Único</a:t>
            </a:r>
            <a:r>
              <a:rPr lang="en"/>
              <a:t> método de </a:t>
            </a:r>
            <a:r>
              <a:rPr lang="en"/>
              <a:t>búsqueda</a:t>
            </a:r>
            <a:r>
              <a:rPr lang="en"/>
              <a:t> para datos no ordenados.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33"/>
          <p:cNvSpPr txBox="1"/>
          <p:nvPr>
            <p:ph idx="1" type="subTitle"/>
          </p:nvPr>
        </p:nvSpPr>
        <p:spPr>
          <a:xfrm>
            <a:off x="2131725" y="1473000"/>
            <a:ext cx="4674000" cy="2628000"/>
          </a:xfrm>
          <a:prstGeom prst="rect">
            <a:avLst/>
          </a:prstGeom>
        </p:spPr>
        <p:txBody>
          <a:bodyPr anchorCtr="0" anchor="t" bIns="91425" lIns="91425" spcFirstLastPara="1" rIns="91425" wrap="square" tIns="0">
            <a:noAutofit/>
          </a:bodyPr>
          <a:lstStyle/>
          <a:p>
            <a:pPr indent="-317500" lvl="0" marL="457200" rtl="0" algn="l">
              <a:spcBef>
                <a:spcPts val="0"/>
              </a:spcBef>
              <a:spcAft>
                <a:spcPts val="0"/>
              </a:spcAft>
              <a:buSzPts val="1400"/>
              <a:buChar char="➔"/>
            </a:pPr>
            <a:r>
              <a:rPr lang="en"/>
              <a:t>Este método de búsqueda es muy lento, pero si los datos no están en orden es el único método que puede emplearse para hacer las búsquedas.</a:t>
            </a:r>
            <a:endParaRPr/>
          </a:p>
          <a:p>
            <a:pPr indent="-317500" lvl="0" marL="457200" rtl="0" algn="l">
              <a:spcBef>
                <a:spcPts val="0"/>
              </a:spcBef>
              <a:spcAft>
                <a:spcPts val="0"/>
              </a:spcAft>
              <a:buSzPts val="1400"/>
              <a:buChar char="➔"/>
            </a:pPr>
            <a:r>
              <a:rPr lang="en"/>
              <a:t>Si los valores de la llave no son únicos, se requiere buscar en toda la lista.</a:t>
            </a:r>
            <a:endParaRPr/>
          </a:p>
          <a:p>
            <a:pPr indent="-317500" lvl="0" marL="457200" rtl="0" algn="l">
              <a:spcBef>
                <a:spcPts val="0"/>
              </a:spcBef>
              <a:spcAft>
                <a:spcPts val="0"/>
              </a:spcAft>
              <a:buSzPts val="1400"/>
              <a:buChar char="➔"/>
            </a:pPr>
            <a:r>
              <a:rPr lang="en"/>
              <a:t>Si los registros a los que se accede con frecuencia no están al principio del archivo, la cantidad promedio de comparaciones aumenta notablemente.</a:t>
            </a:r>
            <a:endParaRPr/>
          </a:p>
          <a:p>
            <a:pPr indent="-317500" lvl="0" marL="457200" rtl="0" algn="l">
              <a:spcBef>
                <a:spcPts val="0"/>
              </a:spcBef>
              <a:spcAft>
                <a:spcPts val="0"/>
              </a:spcAft>
              <a:buSzPts val="1400"/>
              <a:buChar char="➔"/>
            </a:pPr>
            <a:r>
              <a:rPr lang="en"/>
              <a:t>Para las aplicaciones interactivas que incluyen peticiones o actualizaciones de registros individuales, los archivos secuenciales ofrecen un rendimiento pobre.</a:t>
            </a:r>
            <a:endParaRPr/>
          </a:p>
          <a:p>
            <a:pPr indent="0" lvl="0" marL="0" rtl="0" algn="l">
              <a:spcBef>
                <a:spcPts val="0"/>
              </a:spcBef>
              <a:spcAft>
                <a:spcPts val="0"/>
              </a:spcAft>
              <a:buNone/>
            </a:pPr>
            <a:r>
              <a:t/>
            </a:r>
            <a:endParaRPr/>
          </a:p>
        </p:txBody>
      </p:sp>
      <p:sp>
        <p:nvSpPr>
          <p:cNvPr id="469" name="Google Shape;469;p33"/>
          <p:cNvSpPr txBox="1"/>
          <p:nvPr>
            <p:ph idx="3" type="title"/>
          </p:nvPr>
        </p:nvSpPr>
        <p:spPr>
          <a:xfrm>
            <a:off x="801850" y="448725"/>
            <a:ext cx="7548900" cy="4572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n"/>
              <a:t>Desventajas</a:t>
            </a:r>
            <a:r>
              <a:rPr lang="en"/>
              <a:t> de la </a:t>
            </a:r>
            <a:r>
              <a:rPr lang="en"/>
              <a:t>Búsqueda</a:t>
            </a:r>
            <a:r>
              <a:rPr lang="en"/>
              <a:t> Secuencial</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