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2523-4B9E-0742-6D64-04655AFD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portfolio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289A1-4234-B396-DA74-87A0104D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STUDENT NAME: S. </a:t>
            </a:r>
            <a:r>
              <a:rPr lang="en-US" b="1" dirty="0" err="1">
                <a:solidFill>
                  <a:schemeClr val="tx1"/>
                </a:solidFill>
              </a:rPr>
              <a:t>Sarmila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REGISTER NO AND NMID:24132161802522089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DEPARTMENT:B.sc</a:t>
            </a:r>
            <a:r>
              <a:rPr lang="en-US" b="1" dirty="0">
                <a:solidFill>
                  <a:schemeClr val="tx1"/>
                </a:solidFill>
              </a:rPr>
              <a:t> computer science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COLLEGE: GOVERNMENT ARTS AND SCIENCE COLLEGE THIRUVENNAINALLUR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COLLEGE/</a:t>
            </a:r>
            <a:r>
              <a:rPr lang="en-US" b="1">
                <a:solidFill>
                  <a:schemeClr val="tx1"/>
                </a:solidFill>
              </a:rPr>
              <a:t>UNIVERSITY :AANNAMALAI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3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D894-0A74-57D3-B7B2-8F633631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DB2B-42AC-ABB7-EE56-9BF0E0DD1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863" y="661044"/>
            <a:ext cx="11014137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
Request initiated → Placeholder with blur → Content fetched → Smooth transition to final content
</a:t>
            </a:r>
          </a:p>
        </p:txBody>
      </p:sp>
    </p:spTree>
    <p:extLst>
      <p:ext uri="{BB962C8B-B14F-4D97-AF65-F5344CB8AC3E}">
        <p14:creationId xmlns:p14="http://schemas.microsoft.com/office/powerpoint/2010/main" val="335173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677C-623D-B12B-1071-CD5B909E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mockups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46C1-73D4-C755-DB38-D79C04E21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2" y="2160589"/>
            <a:ext cx="5688119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
Before loading (blurred)
After loading (clear view)
</a:t>
            </a:r>
          </a:p>
        </p:txBody>
      </p:sp>
    </p:spTree>
    <p:extLst>
      <p:ext uri="{BB962C8B-B14F-4D97-AF65-F5344CB8AC3E}">
        <p14:creationId xmlns:p14="http://schemas.microsoft.com/office/powerpoint/2010/main" val="48963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F787-FBB8-32CF-005B-C30DBE12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C8F1-BD97-31F2-2037-17E98FC8F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852" y="280147"/>
            <a:ext cx="5744149" cy="5761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
AI-driven loading predictions
Advanced animation libraries
Support for low-bandwidth optimization </a:t>
            </a:r>
          </a:p>
        </p:txBody>
      </p:sp>
    </p:spTree>
    <p:extLst>
      <p:ext uri="{BB962C8B-B14F-4D97-AF65-F5344CB8AC3E}">
        <p14:creationId xmlns:p14="http://schemas.microsoft.com/office/powerpoint/2010/main" val="379720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D937-B6FE-66EA-8873-02BCF608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F29B-1B06-8BA3-ADE8-7040D2868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393" y="0"/>
            <a:ext cx="8596668" cy="11289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
Blurry loading improves user experience and engagement</a:t>
            </a:r>
          </a:p>
        </p:txBody>
      </p:sp>
    </p:spTree>
    <p:extLst>
      <p:ext uri="{BB962C8B-B14F-4D97-AF65-F5344CB8AC3E}">
        <p14:creationId xmlns:p14="http://schemas.microsoft.com/office/powerpoint/2010/main" val="234953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3C16-DCD2-5956-69A8-17024743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759D-691B-03C1-5545-2E3C25C2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BLURRY LOADING</a:t>
            </a:r>
          </a:p>
        </p:txBody>
      </p:sp>
    </p:spTree>
    <p:extLst>
      <p:ext uri="{BB962C8B-B14F-4D97-AF65-F5344CB8AC3E}">
        <p14:creationId xmlns:p14="http://schemas.microsoft.com/office/powerpoint/2010/main" val="135652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1320-2378-93F4-C29F-EB04DF0C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5F419-750A-CFA7-86E7-EB81BCD9F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Introduction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statement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Features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Target </a:t>
            </a:r>
            <a:r>
              <a:rPr lang="en-US" dirty="0" err="1">
                <a:solidFill>
                  <a:schemeClr val="tx1"/>
                </a:solidFill>
              </a:rPr>
              <a:t>usres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Technology stack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Workflow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Screenshot/mockups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Future scopes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49505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67A5-939E-8171-9CA2-5CE5DE65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222C-B897-7082-426D-F559C995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
Brief overview of what blurry loading is
Used in apps/websites to show content program </a:t>
            </a:r>
          </a:p>
        </p:txBody>
      </p:sp>
    </p:spTree>
    <p:extLst>
      <p:ext uri="{BB962C8B-B14F-4D97-AF65-F5344CB8AC3E}">
        <p14:creationId xmlns:p14="http://schemas.microsoft.com/office/powerpoint/2010/main" val="257910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58B0-F71B-C81E-541A-487CB11D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CFE9-9D64-C642-61C2-D03CF4E2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451" y="236762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
Users face abrupt or blank screens during content loading
Leads to poor user experience and higher bounce rat</a:t>
            </a:r>
          </a:p>
        </p:txBody>
      </p:sp>
    </p:spTree>
    <p:extLst>
      <p:ext uri="{BB962C8B-B14F-4D97-AF65-F5344CB8AC3E}">
        <p14:creationId xmlns:p14="http://schemas.microsoft.com/office/powerpoint/2010/main" val="252958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CD5D-C469-1B46-055D-0E51DA35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A285-08EE-97A4-E187-1C80F0170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34" y="609600"/>
            <a:ext cx="7073401" cy="5144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
Improve perceived loading speed
Provide smooth visual transitions
Reduce user frustration during content fetching </a:t>
            </a:r>
          </a:p>
        </p:txBody>
      </p:sp>
    </p:spTree>
    <p:extLst>
      <p:ext uri="{BB962C8B-B14F-4D97-AF65-F5344CB8AC3E}">
        <p14:creationId xmlns:p14="http://schemas.microsoft.com/office/powerpoint/2010/main" val="418400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CA41-E019-1AF0-1120-79F9EC5D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C23E-C412-392A-9E64-CA47CC8A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349" y="1749706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
Blurred placeholders while content loads
Dynamic transition to sharp images/text
Lightweight and responsive
Easy integration into web and mobile apps
</a:t>
            </a:r>
          </a:p>
        </p:txBody>
      </p:sp>
    </p:spTree>
    <p:extLst>
      <p:ext uri="{BB962C8B-B14F-4D97-AF65-F5344CB8AC3E}">
        <p14:creationId xmlns:p14="http://schemas.microsoft.com/office/powerpoint/2010/main" val="161500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1DD4-E48E-4F53-C9C4-0CD734C3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4B98-73BA-0B55-DB36-5EE1F485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6470" y="803089"/>
            <a:ext cx="5837531" cy="52382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
Web developers
Mobile app designers
Businesses with high-traffic platforms
</a:t>
            </a:r>
          </a:p>
        </p:txBody>
      </p:sp>
    </p:spTree>
    <p:extLst>
      <p:ext uri="{BB962C8B-B14F-4D97-AF65-F5344CB8AC3E}">
        <p14:creationId xmlns:p14="http://schemas.microsoft.com/office/powerpoint/2010/main" val="40449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4BAB-A472-B154-176B-A9E555BD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958C8-DCDB-CD50-34DF-46F0EB0D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820" y="1049339"/>
            <a:ext cx="8596668" cy="444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
7. Technology Stack
Frontend: React / Angular / </a:t>
            </a:r>
            <a:r>
              <a:rPr lang="en-US" dirty="0" err="1"/>
              <a:t>Vue</a:t>
            </a:r>
            <a:r>
              <a:rPr lang="en-US" dirty="0"/>
              <a:t>
Backend: </a:t>
            </a:r>
            <a:r>
              <a:rPr lang="en-US" dirty="0" err="1"/>
              <a:t>Node.js</a:t>
            </a:r>
            <a:r>
              <a:rPr lang="en-US" dirty="0"/>
              <a:t> / Django
Tools: CSS blur effects, </a:t>
            </a:r>
            <a:r>
              <a:rPr lang="en-US" dirty="0" err="1"/>
              <a:t>Skeletion</a:t>
            </a:r>
            <a:r>
              <a:rPr lang="en-US" dirty="0"/>
              <a:t> UI Framework </a:t>
            </a:r>
          </a:p>
        </p:txBody>
      </p:sp>
    </p:spTree>
    <p:extLst>
      <p:ext uri="{BB962C8B-B14F-4D97-AF65-F5344CB8AC3E}">
        <p14:creationId xmlns:p14="http://schemas.microsoft.com/office/powerpoint/2010/main" val="33868509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Digital portfolio </vt:lpstr>
      <vt:lpstr>PROJECT TITLE </vt:lpstr>
      <vt:lpstr>AGENDA </vt:lpstr>
      <vt:lpstr>INTRODUCTION </vt:lpstr>
      <vt:lpstr>Problem statement </vt:lpstr>
      <vt:lpstr>Objectives</vt:lpstr>
      <vt:lpstr>Features</vt:lpstr>
      <vt:lpstr>Target users</vt:lpstr>
      <vt:lpstr>Technology stack </vt:lpstr>
      <vt:lpstr>Workflow </vt:lpstr>
      <vt:lpstr>Screenshot mockups </vt:lpstr>
      <vt:lpstr>Future scope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Sharmila S</dc:creator>
  <cp:lastModifiedBy>Sharmila S</cp:lastModifiedBy>
  <cp:revision>5</cp:revision>
  <dcterms:created xsi:type="dcterms:W3CDTF">2025-09-01T03:00:30Z</dcterms:created>
  <dcterms:modified xsi:type="dcterms:W3CDTF">2025-09-01T13:03:23Z</dcterms:modified>
</cp:coreProperties>
</file>