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F546CCC-2466-4A81-91D9-89D80B1150A7}" type="datetimeFigureOut">
              <a:rPr lang="en-US" smtClean="0"/>
              <a:t>4/5/2024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BEB3EFF-EADE-4960-B700-E8FD1A20311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546CCC-2466-4A81-91D9-89D80B1150A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B3EFF-EADE-4960-B700-E8FD1A20311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546CCC-2466-4A81-91D9-89D80B1150A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B3EFF-EADE-4960-B700-E8FD1A20311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546CCC-2466-4A81-91D9-89D80B1150A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B3EFF-EADE-4960-B700-E8FD1A20311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F546CCC-2466-4A81-91D9-89D80B1150A7}"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EB3EFF-EADE-4960-B700-E8FD1A20311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F546CCC-2466-4A81-91D9-89D80B1150A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B3EFF-EADE-4960-B700-E8FD1A20311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F546CCC-2466-4A81-91D9-89D80B1150A7}"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EB3EFF-EADE-4960-B700-E8FD1A20311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F546CCC-2466-4A81-91D9-89D80B1150A7}" type="datetimeFigureOut">
              <a:rPr lang="en-US" smtClean="0"/>
              <a:t>4/5/2024</a:t>
            </a:fld>
            <a:endParaRPr lang="en-US"/>
          </a:p>
        </p:txBody>
      </p:sp>
      <p:sp>
        <p:nvSpPr>
          <p:cNvPr id="8" name="Slide Number Placeholder 7"/>
          <p:cNvSpPr>
            <a:spLocks noGrp="1"/>
          </p:cNvSpPr>
          <p:nvPr>
            <p:ph type="sldNum" sz="quarter" idx="11"/>
          </p:nvPr>
        </p:nvSpPr>
        <p:spPr/>
        <p:txBody>
          <a:bodyPr/>
          <a:lstStyle/>
          <a:p>
            <a:fld id="{BBEB3EFF-EADE-4960-B700-E8FD1A20311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46CCC-2466-4A81-91D9-89D80B1150A7}"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EB3EFF-EADE-4960-B700-E8FD1A20311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F546CCC-2466-4A81-91D9-89D80B1150A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BEB3EFF-EADE-4960-B700-E8FD1A20311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CF546CCC-2466-4A81-91D9-89D80B1150A7}"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EB3EFF-EADE-4960-B700-E8FD1A20311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CF546CCC-2466-4A81-91D9-89D80B1150A7}" type="datetimeFigureOut">
              <a:rPr lang="en-US" smtClean="0"/>
              <a:t>4/5/2024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BEB3EFF-EADE-4960-B700-E8FD1A20311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500043"/>
            <a:ext cx="7143800" cy="2071701"/>
          </a:xfrm>
        </p:spPr>
        <p:txBody>
          <a:bodyPr/>
          <a:lstStyle/>
          <a:p>
            <a:r>
              <a:rPr lang="en-US" dirty="0" smtClean="0"/>
              <a:t>HOUSE PRICE PREDICTION</a:t>
            </a:r>
            <a:endParaRPr lang="en-US" dirty="0"/>
          </a:p>
        </p:txBody>
      </p:sp>
      <p:sp>
        <p:nvSpPr>
          <p:cNvPr id="3" name="Subtitle 2"/>
          <p:cNvSpPr>
            <a:spLocks noGrp="1"/>
          </p:cNvSpPr>
          <p:nvPr>
            <p:ph type="subTitle" idx="1"/>
          </p:nvPr>
        </p:nvSpPr>
        <p:spPr>
          <a:xfrm>
            <a:off x="571472" y="2571744"/>
            <a:ext cx="7643866" cy="4000528"/>
          </a:xfrm>
        </p:spPr>
        <p:txBody>
          <a:bodyPr>
            <a:normAutofit/>
          </a:bodyPr>
          <a:lstStyle/>
          <a:p>
            <a:pPr algn="l"/>
            <a:r>
              <a:rPr lang="en-US" dirty="0" smtClean="0"/>
              <a:t>AGENDA</a:t>
            </a:r>
          </a:p>
          <a:p>
            <a:pPr algn="l"/>
            <a:endParaRPr lang="en-US" dirty="0" smtClean="0"/>
          </a:p>
          <a:p>
            <a:pPr algn="l">
              <a:buFont typeface="Wingdings" pitchFamily="2" charset="2"/>
              <a:buChar char="q"/>
            </a:pPr>
            <a:r>
              <a:rPr lang="en-US" dirty="0" smtClean="0"/>
              <a:t>Problem Statement</a:t>
            </a:r>
          </a:p>
          <a:p>
            <a:pPr algn="l">
              <a:buFont typeface="Wingdings" pitchFamily="2" charset="2"/>
              <a:buChar char="q"/>
            </a:pPr>
            <a:r>
              <a:rPr lang="en-US" dirty="0" smtClean="0"/>
              <a:t>Proposed System /Solution</a:t>
            </a:r>
          </a:p>
          <a:p>
            <a:pPr algn="l">
              <a:buFont typeface="Wingdings" pitchFamily="2" charset="2"/>
              <a:buChar char="q"/>
            </a:pPr>
            <a:r>
              <a:rPr lang="en-US" dirty="0" smtClean="0"/>
              <a:t>System Development Approach</a:t>
            </a:r>
          </a:p>
          <a:p>
            <a:pPr algn="l">
              <a:buFont typeface="Wingdings" pitchFamily="2" charset="2"/>
              <a:buChar char="q"/>
            </a:pPr>
            <a:r>
              <a:rPr lang="en-US" dirty="0" smtClean="0"/>
              <a:t>Algorithm &amp; Deployment</a:t>
            </a:r>
          </a:p>
          <a:p>
            <a:pPr algn="l">
              <a:buFont typeface="Wingdings" pitchFamily="2" charset="2"/>
              <a:buChar char="q"/>
            </a:pPr>
            <a:r>
              <a:rPr lang="en-US" dirty="0" smtClean="0"/>
              <a:t>Result </a:t>
            </a:r>
          </a:p>
          <a:p>
            <a:pPr algn="l">
              <a:buFont typeface="Wingdings" pitchFamily="2" charset="2"/>
              <a:buChar char="q"/>
            </a:pPr>
            <a:r>
              <a:rPr lang="en-US" dirty="0" smtClean="0"/>
              <a:t>Conclusion</a:t>
            </a:r>
          </a:p>
          <a:p>
            <a:r>
              <a:rPr lang="en-US" dirty="0"/>
              <a:t> </a:t>
            </a:r>
            <a:r>
              <a:rPr lang="en-US" dirty="0" smtClean="0"/>
              <a:t>   </a:t>
            </a:r>
          </a:p>
          <a:p>
            <a:pPr algn="l"/>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1546"/>
            <a:ext cx="6215074" cy="1214446"/>
          </a:xfrm>
        </p:spPr>
        <p:txBody>
          <a:bodyPr/>
          <a:lstStyle/>
          <a:p>
            <a:pPr algn="l"/>
            <a:r>
              <a:rPr lang="en-US" sz="4000" dirty="0" smtClean="0"/>
              <a:t>PROBLEM STATEMENT</a:t>
            </a:r>
            <a:r>
              <a:rPr lang="en-US" dirty="0" smtClean="0"/>
              <a:t>:</a:t>
            </a:r>
            <a:endParaRPr lang="en-US" dirty="0"/>
          </a:p>
        </p:txBody>
      </p:sp>
      <p:sp>
        <p:nvSpPr>
          <p:cNvPr id="3" name="Content Placeholder 2"/>
          <p:cNvSpPr>
            <a:spLocks noGrp="1"/>
          </p:cNvSpPr>
          <p:nvPr>
            <p:ph idx="1"/>
          </p:nvPr>
        </p:nvSpPr>
        <p:spPr>
          <a:xfrm>
            <a:off x="428596" y="2500306"/>
            <a:ext cx="8186766" cy="3328998"/>
          </a:xfrm>
        </p:spPr>
        <p:txBody>
          <a:bodyPr/>
          <a:lstStyle/>
          <a:p>
            <a:pPr>
              <a:buFont typeface="Wingdings" pitchFamily="2" charset="2"/>
              <a:buChar char="Ø"/>
            </a:pPr>
            <a:r>
              <a:rPr lang="en-US" dirty="0" smtClean="0"/>
              <a:t>Predicting house prices using machine learning to assist buyers and sellers in making informed decisions.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Proposed System/Solution:</a:t>
            </a:r>
            <a:endParaRPr lang="en-US" dirty="0"/>
          </a:p>
        </p:txBody>
      </p:sp>
      <p:sp>
        <p:nvSpPr>
          <p:cNvPr id="3" name="Content Placeholder 2"/>
          <p:cNvSpPr>
            <a:spLocks noGrp="1"/>
          </p:cNvSpPr>
          <p:nvPr>
            <p:ph idx="1"/>
          </p:nvPr>
        </p:nvSpPr>
        <p:spPr>
          <a:xfrm>
            <a:off x="457200" y="1857364"/>
            <a:ext cx="7972452" cy="4268799"/>
          </a:xfrm>
        </p:spPr>
        <p:txBody>
          <a:bodyPr/>
          <a:lstStyle/>
          <a:p>
            <a:r>
              <a:rPr lang="en-US" dirty="0" smtClean="0"/>
              <a:t>Develop a machine learning model that takes into account various features of houses (e.g., location, size, number of bedrooms/bathrooms, amenities) to predict their prices accurately.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System Development Approach:</a:t>
            </a:r>
            <a:endParaRPr lang="en-US" dirty="0"/>
          </a:p>
        </p:txBody>
      </p:sp>
      <p:sp>
        <p:nvSpPr>
          <p:cNvPr id="3" name="Content Placeholder 2"/>
          <p:cNvSpPr>
            <a:spLocks noGrp="1"/>
          </p:cNvSpPr>
          <p:nvPr>
            <p:ph idx="1"/>
          </p:nvPr>
        </p:nvSpPr>
        <p:spPr>
          <a:xfrm>
            <a:off x="428596" y="1428736"/>
            <a:ext cx="8429684" cy="5072098"/>
          </a:xfrm>
        </p:spPr>
        <p:txBody>
          <a:bodyPr>
            <a:normAutofit fontScale="62500" lnSpcReduction="20000"/>
          </a:bodyPr>
          <a:lstStyle/>
          <a:p>
            <a:r>
              <a:rPr lang="en-US" b="1" dirty="0" smtClean="0"/>
              <a:t>Data Collection</a:t>
            </a:r>
            <a:r>
              <a:rPr lang="en-US" dirty="0" smtClean="0"/>
              <a:t>: Gather a dataset containing information about houses, including their features and corresponding prices.</a:t>
            </a:r>
          </a:p>
          <a:p>
            <a:r>
              <a:rPr lang="en-US" b="1" dirty="0" smtClean="0"/>
              <a:t>Data Preprocessing</a:t>
            </a:r>
            <a:r>
              <a:rPr lang="en-US" dirty="0" smtClean="0"/>
              <a:t>: Clean the data, handle missing values, and encode categorical variables.</a:t>
            </a:r>
          </a:p>
          <a:p>
            <a:r>
              <a:rPr lang="en-US" b="1" dirty="0" smtClean="0"/>
              <a:t>Feature Engineering</a:t>
            </a:r>
            <a:r>
              <a:rPr lang="en-US" dirty="0" smtClean="0"/>
              <a:t>: Extract relevant features and possibly create new features to improve model performance.</a:t>
            </a:r>
          </a:p>
          <a:p>
            <a:r>
              <a:rPr lang="en-US" b="1" dirty="0" smtClean="0"/>
              <a:t>Model Selection</a:t>
            </a:r>
            <a:r>
              <a:rPr lang="en-US" dirty="0" smtClean="0"/>
              <a:t>: Experiment with different regression algorithms such as Linear Regression, Decision Trees, Random Forest, or Gradient Boosting.</a:t>
            </a:r>
          </a:p>
          <a:p>
            <a:r>
              <a:rPr lang="en-US" b="1" dirty="0" smtClean="0"/>
              <a:t>Model Training</a:t>
            </a:r>
            <a:r>
              <a:rPr lang="en-US" dirty="0" smtClean="0"/>
              <a:t>: Train the selected model on the preprocessed data.</a:t>
            </a:r>
          </a:p>
          <a:p>
            <a:r>
              <a:rPr lang="en-US" b="1" dirty="0" smtClean="0"/>
              <a:t>Model Evaluation</a:t>
            </a:r>
            <a:r>
              <a:rPr lang="en-US" dirty="0" smtClean="0"/>
              <a:t>: Evaluate the model's performance using appropriate metrics such as Mean Absolute Error (MAE), Mean Squared Error (MSE), or Root Mean Squared Error (RMSE).</a:t>
            </a:r>
          </a:p>
          <a:p>
            <a:r>
              <a:rPr lang="en-US" b="1" dirty="0" smtClean="0"/>
              <a:t>Hyper parameter Tuning</a:t>
            </a:r>
            <a:r>
              <a:rPr lang="en-US" dirty="0" smtClean="0"/>
              <a:t>: Fine-tune the model parameters to optimize performance.</a:t>
            </a:r>
          </a:p>
          <a:p>
            <a:r>
              <a:rPr lang="en-US" b="1" dirty="0" smtClean="0"/>
              <a:t>Deployment</a:t>
            </a:r>
            <a:r>
              <a:rPr lang="en-US" dirty="0" smtClean="0"/>
              <a:t>: Deploy the trained model in a user-friendly interface, such as a web application or mobile app.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Algorithm &amp; Deployment:</a:t>
            </a:r>
            <a:endParaRPr lang="en-US" dirty="0"/>
          </a:p>
        </p:txBody>
      </p:sp>
      <p:sp>
        <p:nvSpPr>
          <p:cNvPr id="3" name="Content Placeholder 2"/>
          <p:cNvSpPr>
            <a:spLocks noGrp="1"/>
          </p:cNvSpPr>
          <p:nvPr>
            <p:ph idx="1"/>
          </p:nvPr>
        </p:nvSpPr>
        <p:spPr/>
        <p:txBody>
          <a:bodyPr/>
          <a:lstStyle/>
          <a:p>
            <a:r>
              <a:rPr lang="en-US" dirty="0" smtClean="0"/>
              <a:t>Algorithm: Gradient Boosting Regression Deployment: Develop a web application using Flask or </a:t>
            </a:r>
            <a:r>
              <a:rPr lang="en-US" dirty="0" err="1" smtClean="0"/>
              <a:t>Django</a:t>
            </a:r>
            <a:r>
              <a:rPr lang="en-US" dirty="0" smtClean="0"/>
              <a:t> framework, and deploy the model on cloud platforms like AWS or Google Cloud Platform.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Result:</a:t>
            </a:r>
            <a:endParaRPr lang="en-US" dirty="0"/>
          </a:p>
        </p:txBody>
      </p:sp>
      <p:sp>
        <p:nvSpPr>
          <p:cNvPr id="3" name="Content Placeholder 2"/>
          <p:cNvSpPr>
            <a:spLocks noGrp="1"/>
          </p:cNvSpPr>
          <p:nvPr>
            <p:ph idx="1"/>
          </p:nvPr>
        </p:nvSpPr>
        <p:spPr/>
        <p:txBody>
          <a:bodyPr/>
          <a:lstStyle/>
          <a:p>
            <a:r>
              <a:rPr lang="en-US" dirty="0" smtClean="0"/>
              <a:t>After training and evaluation, the model achieves satisfactory performance with low error metrics, indicating its ability to accurately predict house prices.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developed machine learning model provides an effective solution for predicting house prices, aiding both buyers and sellers in making informed decisions. However, continuous monitoring and updates may be necessary to ensure its relevance and accuracy over time.</a:t>
            </a:r>
            <a:endParaRPr lang="en-US"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TotalTime>
  <Words>331</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Technic</vt:lpstr>
      <vt:lpstr>HOUSE PRICE PREDICTION</vt:lpstr>
      <vt:lpstr>PROBLEM STATEMENT:</vt:lpstr>
      <vt:lpstr>Proposed System/Solution:</vt:lpstr>
      <vt:lpstr>System Development Approach:</vt:lpstr>
      <vt:lpstr>Algorithm &amp; Deployment:</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Sarmila</dc:creator>
  <cp:lastModifiedBy>Sarmila</cp:lastModifiedBy>
  <cp:revision>2</cp:revision>
  <dcterms:created xsi:type="dcterms:W3CDTF">2024-04-05T17:10:50Z</dcterms:created>
  <dcterms:modified xsi:type="dcterms:W3CDTF">2024-04-05T17:25:03Z</dcterms:modified>
</cp:coreProperties>
</file>