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91" d="100"/>
          <a:sy n="91" d="100"/>
        </p:scale>
        <p:origin x="5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9365abfd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9365abfd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9365abfd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9365abfd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1dc881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1dc881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365abfd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9365abfd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Section 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5"/>
              <a:t>Haobin Liu, Sarmishtha Jain, BoXin Liu, Naing Myo Htet, Apurva Patel</a:t>
            </a:r>
            <a:endParaRPr sz="1465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5" y="4338097"/>
            <a:ext cx="703500" cy="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In the business of talent acquisition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Recruiting company aimed at providing the best HR solutions for data science roles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Analyze the preexisting salary data to classify each individual as elite or non-elite.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Elite == salary &gt; average salary in particular region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Targeting elite candidates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Ran a logistic regression to model the probability of a candidate being elite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Target the candidates with higher probabilities of being elite because it maximizes our revenue. 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80" y="4046865"/>
            <a:ext cx="5943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5" y="4338097"/>
            <a:ext cx="703500" cy="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Understanding/Prep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974950"/>
            <a:ext cx="8520600" cy="31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marR="0" lvl="0" indent="-2921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0" b="1" dirty="0">
                <a:solidFill>
                  <a:schemeClr val="dk1"/>
                </a:solidFill>
              </a:rPr>
              <a:t>Original Data</a:t>
            </a:r>
            <a:endParaRPr sz="4000" b="1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12 columns (1 identifier column) </a:t>
            </a:r>
            <a:endParaRPr sz="4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607 total observations</a:t>
            </a:r>
            <a:endParaRPr sz="4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0" b="1" dirty="0">
                <a:solidFill>
                  <a:schemeClr val="dk1"/>
                </a:solidFill>
              </a:rPr>
              <a:t>Different features included in the dataset</a:t>
            </a:r>
            <a:endParaRPr sz="4000" b="1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Job title, experience level, remote ratio…</a:t>
            </a:r>
            <a:endParaRPr sz="4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Job title was a categorical feature that had many unique attributes specific to the company (ex: Data Analytics Engineer, Data Architect)</a:t>
            </a:r>
            <a:endParaRPr sz="4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Similar roles based on job description were grouped into 7 primary functions</a:t>
            </a:r>
            <a:endParaRPr sz="4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000" b="1" dirty="0">
                <a:solidFill>
                  <a:schemeClr val="dk1"/>
                </a:solidFill>
              </a:rPr>
              <a:t>Assumptions made</a:t>
            </a:r>
            <a:endParaRPr sz="4000" b="1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Our model is based upon the US dollar for coherence and any exchange rate fluctuations are ignored </a:t>
            </a:r>
            <a:endParaRPr sz="4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000" dirty="0">
                <a:solidFill>
                  <a:schemeClr val="dk1"/>
                </a:solidFill>
              </a:rPr>
              <a:t>Our model also ignores the effects of inflation or any other economic phenomena for simplicity</a:t>
            </a:r>
            <a:endParaRPr sz="40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5" y="4338097"/>
            <a:ext cx="703500" cy="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14" y="4233687"/>
            <a:ext cx="6345999" cy="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Regression Model:</a:t>
            </a:r>
            <a:r>
              <a:rPr lang="en" sz="1200" dirty="0">
                <a:solidFill>
                  <a:schemeClr val="dk1"/>
                </a:solidFill>
              </a:rPr>
              <a:t> predict the salary for each job candidate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Linear regression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Linear regression with interactions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 dirty="0">
                <a:solidFill>
                  <a:schemeClr val="dk1"/>
                </a:solidFill>
              </a:rPr>
              <a:t>lasso.min, lasso.1se, ridge.min, ridge.1se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</a:rPr>
              <a:t>Classification Model:</a:t>
            </a:r>
            <a:r>
              <a:rPr lang="en" sz="1200" dirty="0">
                <a:solidFill>
                  <a:schemeClr val="dk1"/>
                </a:solidFill>
              </a:rPr>
              <a:t> probability estimation on the chance of each candidate having predicted salary above the average in the region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Logistic regression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 dirty="0">
                <a:solidFill>
                  <a:schemeClr val="dk1"/>
                </a:solidFill>
              </a:rPr>
              <a:t>p(Elite|x) = p(salary|x) &gt; average salary in particular region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 dirty="0">
                <a:solidFill>
                  <a:schemeClr val="dk1"/>
                </a:solidFill>
              </a:rPr>
              <a:t>Elite  = p(Elite|x) &gt; threshold 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5" y="4338097"/>
            <a:ext cx="703500" cy="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Evaluation/Deployment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5" y="4338097"/>
            <a:ext cx="703500" cy="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l="3538" t="21968" r="7318" b="2014"/>
          <a:stretch/>
        </p:blipFill>
        <p:spPr>
          <a:xfrm>
            <a:off x="560000" y="1239401"/>
            <a:ext cx="3700200" cy="210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925" y="286325"/>
            <a:ext cx="3523226" cy="19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546438" y="3674975"/>
            <a:ext cx="3700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Through this we set the threshold as 0.6 which gave the maximum accuracy of 72.5%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Through this result we gathered, that out of 607 candidates, around 161+67 were selected for the position, which is around 37.6%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0225" y="3426150"/>
            <a:ext cx="377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Lasso Min has the largest average out of sample R^2 across 10-folds cross validation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Out of Sample R^2 = </a:t>
            </a:r>
            <a:r>
              <a:rPr lang="en" sz="1200">
                <a:solidFill>
                  <a:schemeClr val="dk1"/>
                </a:solidFill>
              </a:rPr>
              <a:t>0.9778239</a:t>
            </a:r>
            <a:endParaRPr sz="13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r="10168"/>
          <a:stretch/>
        </p:blipFill>
        <p:spPr>
          <a:xfrm>
            <a:off x="5137052" y="2511350"/>
            <a:ext cx="2518961" cy="90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350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Final Presentation</vt:lpstr>
      <vt:lpstr>Business Understanding </vt:lpstr>
      <vt:lpstr>Data Understanding/Prep</vt:lpstr>
      <vt:lpstr>Modeling </vt:lpstr>
      <vt:lpstr>Evaluation/Deployment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Sarmishtha Jain</dc:creator>
  <cp:lastModifiedBy>Sarmishtha Jain</cp:lastModifiedBy>
  <cp:revision>2</cp:revision>
  <dcterms:modified xsi:type="dcterms:W3CDTF">2022-11-14T16:45:20Z</dcterms:modified>
</cp:coreProperties>
</file>