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dirty="0"/>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dirty="0"/>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12/19/2019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12/19/2019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12/19/2019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12/19/2019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B5102-B05B-C24C-A466-ED024D576933}"/>
              </a:ext>
            </a:extLst>
          </p:cNvPr>
          <p:cNvSpPr>
            <a:spLocks noGrp="1"/>
          </p:cNvSpPr>
          <p:nvPr>
            <p:ph type="ctrTitle"/>
          </p:nvPr>
        </p:nvSpPr>
        <p:spPr/>
        <p:txBody>
          <a:bodyPr/>
          <a:lstStyle/>
          <a:p>
            <a:r>
              <a:rPr lang="en-IN"/>
              <a:t>GREENHOUSE MONITORING AND CONTROLLING SYSTEM</a:t>
            </a:r>
            <a:endParaRPr lang="en-US"/>
          </a:p>
        </p:txBody>
      </p:sp>
      <p:sp>
        <p:nvSpPr>
          <p:cNvPr id="3" name="Subtitle 2">
            <a:extLst>
              <a:ext uri="{FF2B5EF4-FFF2-40B4-BE49-F238E27FC236}">
                <a16:creationId xmlns:a16="http://schemas.microsoft.com/office/drawing/2014/main" id="{E772EDD5-9EB7-D14E-981D-0F54A5A8F936}"/>
              </a:ext>
            </a:extLst>
          </p:cNvPr>
          <p:cNvSpPr>
            <a:spLocks noGrp="1"/>
          </p:cNvSpPr>
          <p:nvPr>
            <p:ph type="subTitle" idx="1"/>
          </p:nvPr>
        </p:nvSpPr>
        <p:spPr>
          <a:xfrm>
            <a:off x="810000" y="5280846"/>
            <a:ext cx="10740315" cy="1312458"/>
          </a:xfrm>
        </p:spPr>
        <p:txBody>
          <a:bodyPr>
            <a:normAutofit/>
          </a:bodyPr>
          <a:lstStyle/>
          <a:p>
            <a:r>
              <a:rPr lang="en-IN" b="1"/>
              <a:t>SENDHU VARTHANI. S (18BIT028)</a:t>
            </a:r>
          </a:p>
          <a:p>
            <a:r>
              <a:rPr lang="en-IN" b="1"/>
              <a:t>SARNIKA. K (18BIT042)</a:t>
            </a:r>
            <a:endParaRPr lang="en-US" b="1"/>
          </a:p>
        </p:txBody>
      </p:sp>
    </p:spTree>
    <p:extLst>
      <p:ext uri="{BB962C8B-B14F-4D97-AF65-F5344CB8AC3E}">
        <p14:creationId xmlns:p14="http://schemas.microsoft.com/office/powerpoint/2010/main" val="292600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7BB7-DD19-9A48-996D-B765414585EE}"/>
              </a:ext>
            </a:extLst>
          </p:cNvPr>
          <p:cNvSpPr>
            <a:spLocks noGrp="1"/>
          </p:cNvSpPr>
          <p:nvPr>
            <p:ph type="title"/>
          </p:nvPr>
        </p:nvSpPr>
        <p:spPr/>
        <p:txBody>
          <a:bodyPr/>
          <a:lstStyle/>
          <a:p>
            <a:r>
              <a:rPr lang="en-IN"/>
              <a:t>ABSTRACT :</a:t>
            </a:r>
            <a:endParaRPr lang="en-US"/>
          </a:p>
        </p:txBody>
      </p:sp>
      <p:sp>
        <p:nvSpPr>
          <p:cNvPr id="3" name="Content Placeholder 2">
            <a:extLst>
              <a:ext uri="{FF2B5EF4-FFF2-40B4-BE49-F238E27FC236}">
                <a16:creationId xmlns:a16="http://schemas.microsoft.com/office/drawing/2014/main" id="{CECCCD2A-8DCA-A447-AC56-B7ED068D5B86}"/>
              </a:ext>
            </a:extLst>
          </p:cNvPr>
          <p:cNvSpPr>
            <a:spLocks noGrp="1"/>
          </p:cNvSpPr>
          <p:nvPr>
            <p:ph idx="1"/>
          </p:nvPr>
        </p:nvSpPr>
        <p:spPr>
          <a:xfrm>
            <a:off x="920981" y="2589250"/>
            <a:ext cx="10554574" cy="3636511"/>
          </a:xfrm>
        </p:spPr>
        <p:txBody>
          <a:bodyPr>
            <a:normAutofit/>
          </a:bodyPr>
          <a:lstStyle/>
          <a:p>
            <a:r>
              <a:rPr lang="en-IN" sz="2400">
                <a:latin typeface="+mj-lt"/>
                <a:cs typeface="Times New Roman" panose="02020603050405020304" pitchFamily="18" charset="0"/>
              </a:rPr>
              <a:t>The main objective of this project is to understand what are the factors that affects the growth of the plant and monitors the defect and controls the plant and increase the productivity of the crop.</a:t>
            </a:r>
          </a:p>
          <a:p>
            <a:r>
              <a:rPr lang="en-IN" sz="2400">
                <a:latin typeface="+mj-lt"/>
                <a:cs typeface="Times New Roman" panose="02020603050405020304" pitchFamily="18" charset="0"/>
              </a:rPr>
              <a:t>This constantly monitor and control environmental conditions in greenhouse to ensure it remains at preset temperature and humidity levels.</a:t>
            </a:r>
          </a:p>
          <a:p>
            <a:pPr marL="0" indent="0">
              <a:buNone/>
            </a:pPr>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72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90CE-F083-1448-BA35-6D92D255585A}"/>
              </a:ext>
            </a:extLst>
          </p:cNvPr>
          <p:cNvSpPr>
            <a:spLocks noGrp="1"/>
          </p:cNvSpPr>
          <p:nvPr>
            <p:ph type="title"/>
          </p:nvPr>
        </p:nvSpPr>
        <p:spPr/>
        <p:txBody>
          <a:bodyPr/>
          <a:lstStyle/>
          <a:p>
            <a:r>
              <a:rPr lang="en-IN"/>
              <a:t>COMPONENTS :</a:t>
            </a:r>
            <a:endParaRPr lang="en-US"/>
          </a:p>
        </p:txBody>
      </p:sp>
      <p:sp>
        <p:nvSpPr>
          <p:cNvPr id="3" name="Content Placeholder 2">
            <a:extLst>
              <a:ext uri="{FF2B5EF4-FFF2-40B4-BE49-F238E27FC236}">
                <a16:creationId xmlns:a16="http://schemas.microsoft.com/office/drawing/2014/main" id="{A0BDDE5C-0711-FE40-A8B6-AF9989DD3342}"/>
              </a:ext>
            </a:extLst>
          </p:cNvPr>
          <p:cNvSpPr>
            <a:spLocks noGrp="1"/>
          </p:cNvSpPr>
          <p:nvPr>
            <p:ph idx="1"/>
          </p:nvPr>
        </p:nvSpPr>
        <p:spPr>
          <a:xfrm>
            <a:off x="810000" y="2396745"/>
            <a:ext cx="10554574" cy="3636511"/>
          </a:xfrm>
        </p:spPr>
        <p:txBody>
          <a:bodyPr>
            <a:noAutofit/>
          </a:bodyPr>
          <a:lstStyle/>
          <a:p>
            <a:r>
              <a:rPr lang="en-IN" sz="2400" b="1">
                <a:latin typeface="+mj-lt"/>
                <a:cs typeface="Times New Roman" panose="02020603050405020304" pitchFamily="18" charset="0"/>
              </a:rPr>
              <a:t>ATmega8 aurdino</a:t>
            </a:r>
          </a:p>
          <a:p>
            <a:r>
              <a:rPr lang="en-IN" sz="2400" b="1">
                <a:latin typeface="+mj-lt"/>
                <a:cs typeface="Times New Roman" panose="02020603050405020304" pitchFamily="18" charset="0"/>
              </a:rPr>
              <a:t>LCD display</a:t>
            </a:r>
          </a:p>
          <a:p>
            <a:r>
              <a:rPr lang="en-IN" sz="2400" b="1">
                <a:latin typeface="+mj-lt"/>
                <a:cs typeface="Times New Roman" panose="02020603050405020304" pitchFamily="18" charset="0"/>
              </a:rPr>
              <a:t>4 channel 5V relay module</a:t>
            </a:r>
          </a:p>
          <a:p>
            <a:r>
              <a:rPr lang="en-IN" sz="2400" b="1">
                <a:latin typeface="+mj-lt"/>
                <a:cs typeface="Times New Roman" panose="02020603050405020304" pitchFamily="18" charset="0"/>
              </a:rPr>
              <a:t>Sensor</a:t>
            </a:r>
          </a:p>
          <a:p>
            <a:r>
              <a:rPr lang="en-IN" sz="2400" b="1">
                <a:latin typeface="+mj-lt"/>
                <a:cs typeface="Times New Roman" panose="02020603050405020304" pitchFamily="18" charset="0"/>
              </a:rPr>
              <a:t>9V Battery</a:t>
            </a:r>
          </a:p>
          <a:p>
            <a:r>
              <a:rPr lang="en-IN" sz="2400" b="1">
                <a:latin typeface="+mj-lt"/>
                <a:cs typeface="Times New Roman" panose="02020603050405020304" pitchFamily="18" charset="0"/>
              </a:rPr>
              <a:t>Motor fan </a:t>
            </a:r>
          </a:p>
          <a:p>
            <a:r>
              <a:rPr lang="en-IN" sz="2400" b="1">
                <a:latin typeface="+mj-lt"/>
                <a:cs typeface="Times New Roman" panose="02020603050405020304" pitchFamily="18" charset="0"/>
              </a:rPr>
              <a:t>Connecting wires</a:t>
            </a:r>
          </a:p>
          <a:p>
            <a:r>
              <a:rPr lang="en-IN" sz="2400" b="1">
                <a:latin typeface="+mj-lt"/>
                <a:cs typeface="Times New Roman" panose="02020603050405020304" pitchFamily="18" charset="0"/>
              </a:rPr>
              <a:t>Cardboard</a:t>
            </a:r>
          </a:p>
        </p:txBody>
      </p:sp>
    </p:spTree>
    <p:extLst>
      <p:ext uri="{BB962C8B-B14F-4D97-AF65-F5344CB8AC3E}">
        <p14:creationId xmlns:p14="http://schemas.microsoft.com/office/powerpoint/2010/main" val="31626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79045-ED91-4A4F-935C-35E73A236E0D}"/>
              </a:ext>
            </a:extLst>
          </p:cNvPr>
          <p:cNvSpPr>
            <a:spLocks noGrp="1"/>
          </p:cNvSpPr>
          <p:nvPr>
            <p:ph type="title"/>
          </p:nvPr>
        </p:nvSpPr>
        <p:spPr/>
        <p:txBody>
          <a:bodyPr/>
          <a:lstStyle/>
          <a:p>
            <a:r>
              <a:rPr lang="en-IN"/>
              <a:t>CIRCUIT DIAGRAM :</a:t>
            </a:r>
            <a:endParaRPr lang="en-US"/>
          </a:p>
        </p:txBody>
      </p:sp>
      <p:pic>
        <p:nvPicPr>
          <p:cNvPr id="4" name="Picture 4">
            <a:extLst>
              <a:ext uri="{FF2B5EF4-FFF2-40B4-BE49-F238E27FC236}">
                <a16:creationId xmlns:a16="http://schemas.microsoft.com/office/drawing/2014/main" id="{F22FDD92-99FF-504F-ACB1-846494F02DBC}"/>
              </a:ext>
            </a:extLst>
          </p:cNvPr>
          <p:cNvPicPr>
            <a:picLocks noGrp="1" noChangeAspect="1"/>
          </p:cNvPicPr>
          <p:nvPr>
            <p:ph idx="1"/>
          </p:nvPr>
        </p:nvPicPr>
        <p:blipFill>
          <a:blip r:embed="rId2"/>
          <a:stretch>
            <a:fillRect/>
          </a:stretch>
        </p:blipFill>
        <p:spPr>
          <a:xfrm>
            <a:off x="2666315" y="2174375"/>
            <a:ext cx="7813191" cy="4489158"/>
          </a:xfrm>
          <a:prstGeom prst="rect">
            <a:avLst/>
          </a:prstGeom>
        </p:spPr>
      </p:pic>
    </p:spTree>
    <p:extLst>
      <p:ext uri="{BB962C8B-B14F-4D97-AF65-F5344CB8AC3E}">
        <p14:creationId xmlns:p14="http://schemas.microsoft.com/office/powerpoint/2010/main" val="301624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C2055-BDE8-4244-8BE5-4C662A0FB3AF}"/>
              </a:ext>
            </a:extLst>
          </p:cNvPr>
          <p:cNvSpPr>
            <a:spLocks noGrp="1"/>
          </p:cNvSpPr>
          <p:nvPr>
            <p:ph type="title"/>
          </p:nvPr>
        </p:nvSpPr>
        <p:spPr/>
        <p:txBody>
          <a:bodyPr/>
          <a:lstStyle/>
          <a:p>
            <a:r>
              <a:rPr lang="en-IN"/>
              <a:t>CIRCUIT DESIGN :</a:t>
            </a:r>
            <a:endParaRPr lang="en-US"/>
          </a:p>
        </p:txBody>
      </p:sp>
      <p:pic>
        <p:nvPicPr>
          <p:cNvPr id="10" name="Picture 10">
            <a:extLst>
              <a:ext uri="{FF2B5EF4-FFF2-40B4-BE49-F238E27FC236}">
                <a16:creationId xmlns:a16="http://schemas.microsoft.com/office/drawing/2014/main" id="{11817169-8474-EF42-A75F-E9AB3DFB2C45}"/>
              </a:ext>
            </a:extLst>
          </p:cNvPr>
          <p:cNvPicPr>
            <a:picLocks noGrp="1" noChangeAspect="1"/>
          </p:cNvPicPr>
          <p:nvPr>
            <p:ph idx="1"/>
          </p:nvPr>
        </p:nvPicPr>
        <p:blipFill>
          <a:blip r:embed="rId2"/>
          <a:stretch>
            <a:fillRect/>
          </a:stretch>
        </p:blipFill>
        <p:spPr>
          <a:xfrm>
            <a:off x="4856163" y="1483487"/>
            <a:ext cx="6251575" cy="3340163"/>
          </a:xfrm>
          <a:prstGeom prst="rect">
            <a:avLst/>
          </a:prstGeom>
        </p:spPr>
      </p:pic>
      <p:sp>
        <p:nvSpPr>
          <p:cNvPr id="4" name="Text Placeholder 3">
            <a:extLst>
              <a:ext uri="{FF2B5EF4-FFF2-40B4-BE49-F238E27FC236}">
                <a16:creationId xmlns:a16="http://schemas.microsoft.com/office/drawing/2014/main" id="{7D5ADCE4-1F73-A342-9D8D-1FBF18E1C797}"/>
              </a:ext>
            </a:extLst>
          </p:cNvPr>
          <p:cNvSpPr>
            <a:spLocks noGrp="1"/>
          </p:cNvSpPr>
          <p:nvPr>
            <p:ph type="body" sz="half" idx="2"/>
          </p:nvPr>
        </p:nvSpPr>
        <p:spPr>
          <a:xfrm>
            <a:off x="723872" y="3153568"/>
            <a:ext cx="3896812" cy="2924872"/>
          </a:xfrm>
        </p:spPr>
        <p:txBody>
          <a:bodyPr>
            <a:normAutofit fontScale="25000" lnSpcReduction="20000"/>
          </a:bodyPr>
          <a:lstStyle/>
          <a:p>
            <a:pPr marL="285750" indent="-285750">
              <a:buFont typeface="Arial" panose="020B0604020202020204" pitchFamily="34" charset="0"/>
              <a:buChar char="•"/>
            </a:pPr>
            <a:r>
              <a:rPr lang="en-IN" sz="6400" b="1">
                <a:latin typeface="+mj-lt"/>
                <a:cs typeface="Times New Roman" panose="02020603050405020304" pitchFamily="18" charset="0"/>
              </a:rPr>
              <a:t>The design begins with the Arduino.</a:t>
            </a:r>
          </a:p>
          <a:p>
            <a:pPr marL="285750" indent="-285750">
              <a:buFont typeface="Arial" panose="020B0604020202020204" pitchFamily="34" charset="0"/>
              <a:buChar char="•"/>
            </a:pPr>
            <a:r>
              <a:rPr lang="en-IN" sz="6400" b="1">
                <a:latin typeface="+mj-lt"/>
                <a:cs typeface="Times New Roman" panose="02020603050405020304" pitchFamily="18" charset="0"/>
              </a:rPr>
              <a:t>The input pins (GND, IN1, IN3, Vcc) of 4 relay module is connected to aurdino.</a:t>
            </a:r>
          </a:p>
          <a:p>
            <a:pPr marL="285750" indent="-285750">
              <a:buFont typeface="Arial" panose="020B0604020202020204" pitchFamily="34" charset="0"/>
              <a:buChar char="•"/>
            </a:pPr>
            <a:r>
              <a:rPr lang="en-IN" sz="6400" b="1">
                <a:latin typeface="+mj-lt"/>
                <a:cs typeface="Times New Roman" panose="02020603050405020304" pitchFamily="18" charset="0"/>
              </a:rPr>
              <a:t>The sensor pins are connected to Arduino.</a:t>
            </a:r>
          </a:p>
          <a:p>
            <a:pPr marL="285750" indent="-285750">
              <a:buFont typeface="Arial" panose="020B0604020202020204" pitchFamily="34" charset="0"/>
              <a:buChar char="•"/>
            </a:pPr>
            <a:r>
              <a:rPr lang="en-IN" sz="6400" b="1">
                <a:latin typeface="+mj-lt"/>
                <a:cs typeface="Times New Roman" panose="02020603050405020304" pitchFamily="18" charset="0"/>
              </a:rPr>
              <a:t>The power and analog pins of the Arduino is connected to LCD display.</a:t>
            </a:r>
          </a:p>
          <a:p>
            <a:pPr marL="285750" indent="-285750">
              <a:buFont typeface="Arial" panose="020B0604020202020204" pitchFamily="34" charset="0"/>
              <a:buChar char="•"/>
            </a:pPr>
            <a:r>
              <a:rPr lang="en-IN" sz="6400" b="1">
                <a:latin typeface="+mj-lt"/>
                <a:cs typeface="Times New Roman" panose="02020603050405020304" pitchFamily="18" charset="0"/>
              </a:rPr>
              <a:t>Finally one battery of 9V is connected from LCD and another battery of 9V is connected from Arduino.</a:t>
            </a:r>
          </a:p>
          <a:p>
            <a:pPr marL="285750" indent="-285750">
              <a:buFont typeface="Arial" panose="020B0604020202020204" pitchFamily="34" charset="0"/>
              <a:buChar char="•"/>
            </a:pPr>
            <a:r>
              <a:rPr lang="en-IN" sz="6400" b="1">
                <a:latin typeface="+mj-lt"/>
                <a:cs typeface="Times New Roman" panose="02020603050405020304" pitchFamily="18" charset="0"/>
              </a:rPr>
              <a:t>When batter is connected the circuit works.</a:t>
            </a:r>
          </a:p>
          <a:p>
            <a:pPr marL="285750" indent="-285750">
              <a:buFont typeface="Arial" panose="020B0604020202020204" pitchFamily="34" charset="0"/>
              <a:buChar char="•"/>
            </a:pPr>
            <a:endParaRPr lang="en-IN" sz="4200" b="1">
              <a:latin typeface="+mj-lt"/>
              <a:cs typeface="Times New Roman" panose="02020603050405020304" pitchFamily="18" charset="0"/>
            </a:endParaRPr>
          </a:p>
          <a:p>
            <a:pPr marL="285750" indent="-285750">
              <a:buFont typeface="Arial" panose="020B0604020202020204" pitchFamily="34" charset="0"/>
              <a:buChar char="•"/>
            </a:pPr>
            <a:endParaRPr lang="en-IN" sz="4200"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996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4605-7B57-3B48-A16C-4B9F75AB487A}"/>
              </a:ext>
            </a:extLst>
          </p:cNvPr>
          <p:cNvSpPr>
            <a:spLocks noGrp="1"/>
          </p:cNvSpPr>
          <p:nvPr>
            <p:ph type="title"/>
          </p:nvPr>
        </p:nvSpPr>
        <p:spPr/>
        <p:txBody>
          <a:bodyPr/>
          <a:lstStyle/>
          <a:p>
            <a:r>
              <a:rPr lang="en-IN"/>
              <a:t>PRINCIPLE :</a:t>
            </a:r>
            <a:endParaRPr lang="en-US"/>
          </a:p>
        </p:txBody>
      </p:sp>
      <p:sp>
        <p:nvSpPr>
          <p:cNvPr id="3" name="Content Placeholder 2">
            <a:extLst>
              <a:ext uri="{FF2B5EF4-FFF2-40B4-BE49-F238E27FC236}">
                <a16:creationId xmlns:a16="http://schemas.microsoft.com/office/drawing/2014/main" id="{BF8658B2-6AD8-1F49-B6DC-9680CA83782C}"/>
              </a:ext>
            </a:extLst>
          </p:cNvPr>
          <p:cNvSpPr>
            <a:spLocks noGrp="1"/>
          </p:cNvSpPr>
          <p:nvPr>
            <p:ph idx="1"/>
          </p:nvPr>
        </p:nvSpPr>
        <p:spPr/>
        <p:txBody>
          <a:bodyPr>
            <a:normAutofit/>
          </a:bodyPr>
          <a:lstStyle/>
          <a:p>
            <a:r>
              <a:rPr lang="en-IN" sz="2400" b="1">
                <a:latin typeface="+mj-lt"/>
                <a:ea typeface="Tahoma" panose="020B0604030504040204" pitchFamily="34" charset="0"/>
                <a:cs typeface="Tahoma" panose="020B0604030504040204" pitchFamily="34" charset="0"/>
              </a:rPr>
              <a:t>The main principle is when temperature increases the FAN gets ON and when humidity increases AC gets ON. These operations are indicated through a MOTOR which acts a detector when there is unbalanced changes in temperature and humidity.</a:t>
            </a:r>
            <a:endParaRPr lang="en-US" sz="2400" b="1">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05826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ADE0-7BAC-CC45-B7C6-81C4E846C534}"/>
              </a:ext>
            </a:extLst>
          </p:cNvPr>
          <p:cNvSpPr>
            <a:spLocks noGrp="1"/>
          </p:cNvSpPr>
          <p:nvPr>
            <p:ph type="title"/>
          </p:nvPr>
        </p:nvSpPr>
        <p:spPr/>
        <p:txBody>
          <a:bodyPr/>
          <a:lstStyle/>
          <a:p>
            <a:r>
              <a:rPr lang="en-IN"/>
              <a:t>WORKING :</a:t>
            </a:r>
            <a:endParaRPr lang="en-US"/>
          </a:p>
        </p:txBody>
      </p:sp>
      <p:sp>
        <p:nvSpPr>
          <p:cNvPr id="3" name="Content Placeholder 2">
            <a:extLst>
              <a:ext uri="{FF2B5EF4-FFF2-40B4-BE49-F238E27FC236}">
                <a16:creationId xmlns:a16="http://schemas.microsoft.com/office/drawing/2014/main" id="{2D32EDBA-55ED-9C47-A241-696FD4CE3C95}"/>
              </a:ext>
            </a:extLst>
          </p:cNvPr>
          <p:cNvSpPr>
            <a:spLocks noGrp="1"/>
          </p:cNvSpPr>
          <p:nvPr>
            <p:ph idx="1"/>
          </p:nvPr>
        </p:nvSpPr>
        <p:spPr>
          <a:xfrm>
            <a:off x="818712" y="2426824"/>
            <a:ext cx="10554574" cy="3636511"/>
          </a:xfrm>
        </p:spPr>
        <p:txBody>
          <a:bodyPr>
            <a:normAutofit/>
          </a:bodyPr>
          <a:lstStyle/>
          <a:p>
            <a:r>
              <a:rPr lang="en-IN" sz="2400" b="1"/>
              <a:t>When the battery is connected, the data of the temperature and humidity is displayed in LCD screen.</a:t>
            </a:r>
          </a:p>
          <a:p>
            <a:r>
              <a:rPr lang="en-IN" sz="2400" b="1"/>
              <a:t>When temperature increases above 35°C the FAN gets switched ON and when the humidity increases above 80°C the AC gets ON.</a:t>
            </a:r>
          </a:p>
          <a:p>
            <a:r>
              <a:rPr lang="en-IN" sz="2400" b="1"/>
              <a:t>When both temperature and humidity is within the range they are in normal conditions.</a:t>
            </a:r>
          </a:p>
          <a:p>
            <a:r>
              <a:rPr lang="en-IN" sz="2400" b="1"/>
              <a:t>At the increased condition of either temperature or humidity or both the motor fan gets ON indicating the changes in the range.</a:t>
            </a:r>
          </a:p>
          <a:p>
            <a:endParaRPr lang="en-US" sz="2400" b="1"/>
          </a:p>
        </p:txBody>
      </p:sp>
    </p:spTree>
    <p:extLst>
      <p:ext uri="{BB962C8B-B14F-4D97-AF65-F5344CB8AC3E}">
        <p14:creationId xmlns:p14="http://schemas.microsoft.com/office/powerpoint/2010/main" val="2767797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C4C3-70BD-7545-A611-7D245B3676BF}"/>
              </a:ext>
            </a:extLst>
          </p:cNvPr>
          <p:cNvSpPr>
            <a:spLocks noGrp="1"/>
          </p:cNvSpPr>
          <p:nvPr>
            <p:ph type="title"/>
          </p:nvPr>
        </p:nvSpPr>
        <p:spPr/>
        <p:txBody>
          <a:bodyPr/>
          <a:lstStyle/>
          <a:p>
            <a:r>
              <a:rPr lang="en-IN"/>
              <a:t>CONCLUSION :</a:t>
            </a:r>
            <a:endParaRPr lang="en-US"/>
          </a:p>
        </p:txBody>
      </p:sp>
      <p:sp>
        <p:nvSpPr>
          <p:cNvPr id="3" name="Content Placeholder 2">
            <a:extLst>
              <a:ext uri="{FF2B5EF4-FFF2-40B4-BE49-F238E27FC236}">
                <a16:creationId xmlns:a16="http://schemas.microsoft.com/office/drawing/2014/main" id="{E340D574-4B74-D44E-8A0D-042FE0E378E1}"/>
              </a:ext>
            </a:extLst>
          </p:cNvPr>
          <p:cNvSpPr>
            <a:spLocks noGrp="1"/>
          </p:cNvSpPr>
          <p:nvPr>
            <p:ph idx="1"/>
          </p:nvPr>
        </p:nvSpPr>
        <p:spPr/>
        <p:txBody>
          <a:bodyPr>
            <a:normAutofit/>
          </a:bodyPr>
          <a:lstStyle/>
          <a:p>
            <a:r>
              <a:rPr lang="en-IN" sz="2400" b="1"/>
              <a:t>As a conclusion, the design system allows real time measurement and data transmission from the greenhouse to intrested farmer.</a:t>
            </a:r>
          </a:p>
          <a:p>
            <a:r>
              <a:rPr lang="en-IN" sz="2400" b="1"/>
              <a:t>To be confirmed, we hav tested our greenhouse project in different places at different climatic conditions whether it works without any error. </a:t>
            </a:r>
          </a:p>
        </p:txBody>
      </p:sp>
    </p:spTree>
    <p:extLst>
      <p:ext uri="{BB962C8B-B14F-4D97-AF65-F5344CB8AC3E}">
        <p14:creationId xmlns:p14="http://schemas.microsoft.com/office/powerpoint/2010/main" val="3581254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Quotable</vt:lpstr>
      <vt:lpstr>GREENHOUSE MONITORING AND CONTROLLING SYSTEM</vt:lpstr>
      <vt:lpstr>ABSTRACT :</vt:lpstr>
      <vt:lpstr>COMPONENTS :</vt:lpstr>
      <vt:lpstr>CIRCUIT DIAGRAM :</vt:lpstr>
      <vt:lpstr>CIRCUIT DESIGN :</vt:lpstr>
      <vt:lpstr>PRINCIPLE :</vt:lpstr>
      <vt:lpstr>WORKING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GREENHOUSE MONITORING AND CONTROLLING SYSTEM</dc:title>
  <dc:creator>Unknown User</dc:creator>
  <cp:lastModifiedBy>Unknown User</cp:lastModifiedBy>
  <cp:revision>9</cp:revision>
  <dcterms:created xsi:type="dcterms:W3CDTF">2019-12-18T15:33:20Z</dcterms:created>
  <dcterms:modified xsi:type="dcterms:W3CDTF">2019-12-19T15:29:51Z</dcterms:modified>
</cp:coreProperties>
</file>