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7EED2-B99F-4276-9AD4-5D30468DB64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Third National Research Symposium on Computing 2018 (20-22 Dec, 2018)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30015-5257-4100-BCDC-0FB89E28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982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ABF61-5C65-4964-B83A-20D1FB3432D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Third National Research Symposium on Computing 2018 (20-22 Dec, 2018)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1BEA-C90C-4EE9-BD43-A6CC6C788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1BEA-C90C-4EE9-BD43-A6CC6C788AAA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National Research Symposium on Computing 2018 (20-22 Dec, 2018)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3341-CE71-4278-B47B-7BF006D0AA11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National RSC 2018 (20-22 December, 2018)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1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4FB4-D702-4E9A-9C80-C8269A6CDC30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National RSC 2018 (20-22 December, 2018)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C04-4127-48D9-A9DB-4CD649ABE8F5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National RSC 2018 (20-22 December, 2018)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7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38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ECD8-1E2D-46C8-94F8-CC86BF3139C9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49"/>
          </a:xfrm>
        </p:spPr>
        <p:txBody>
          <a:bodyPr/>
          <a:lstStyle/>
          <a:p>
            <a:r>
              <a:rPr lang="en-US" smtClean="0"/>
              <a:t>Third National RSC 2018 (20-22 December, 2018)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5488" y="6069497"/>
            <a:ext cx="473764" cy="286854"/>
          </a:xfrm>
        </p:spPr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6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6BC6-9A67-4695-B8E8-07CE6EC714DE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National RSC 2018 (20-22 December, 2018)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7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C50F-E9FE-4F52-A7E9-D1E220A81912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National RSC 2018 (20-22 December, 2018)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B165-24C3-4A24-82F4-EE30FFE701A9}" type="datetime1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National RSC 2018 (20-22 December, 2018)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8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8C96-5683-4789-B2C0-41AC0F788DD8}" type="datetime1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National RSC 2018 (20-22 December, 2018)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0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3EC3-9DD5-43B3-9DE5-6A5BB6A5573C}" type="datetime1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National RSC 2018 (20-22 December, 2018)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5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CFE8-A1D4-47B6-9BBF-1072EE753BF2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National RSC 2018 (20-22 December, 2018)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7AC4-2AF1-4196-B2FF-D1E012A1E246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National RSC 2018 (20-22 December, 2018)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4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8D18D-BF30-4043-BE59-3CE14095A83B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Third National RSC 2018 (20-22 December, 2018)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4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01336" y="5844867"/>
            <a:ext cx="11386241" cy="150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871" y="-1"/>
            <a:ext cx="1494705" cy="103207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399812" y="1130507"/>
            <a:ext cx="11386241" cy="131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301336" y="1496868"/>
            <a:ext cx="11386240" cy="24971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RSC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2021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Guidelines</a:t>
            </a:r>
          </a:p>
          <a:p>
            <a:pPr algn="ctr">
              <a:buFontTx/>
              <a:buNone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of the Paper</a:t>
            </a:r>
          </a:p>
          <a:p>
            <a:pPr algn="ctr">
              <a:buFontTx/>
              <a:buNone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Author Name </a:t>
            </a:r>
          </a:p>
          <a:p>
            <a:pPr algn="ctr">
              <a:buFontTx/>
              <a:buNone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Author Affiliation</a:t>
            </a:r>
          </a:p>
          <a:p>
            <a:pPr algn="ctr">
              <a:buFontTx/>
              <a:buNone/>
            </a:pP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301336" y="4847462"/>
            <a:ext cx="113862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endParaRPr lang="en-US" sz="2000" i="1" dirty="0" smtClean="0">
              <a:latin typeface="Comic Sans MS" pitchFamily="66" charset="0"/>
            </a:endParaRPr>
          </a:p>
          <a:p>
            <a:pPr algn="ctr">
              <a:buFontTx/>
              <a:buNone/>
            </a:pPr>
            <a:r>
              <a:rPr lang="en-US" sz="2000" i="1" dirty="0" smtClean="0">
                <a:latin typeface="Comic Sans MS" pitchFamily="66" charset="0"/>
              </a:rPr>
              <a:t>If </a:t>
            </a:r>
            <a:r>
              <a:rPr lang="en-US" sz="2000" i="1" dirty="0">
                <a:latin typeface="Comic Sans MS" pitchFamily="66" charset="0"/>
              </a:rPr>
              <a:t>you wish to show affiliation logos, put them only on title </a:t>
            </a:r>
            <a:r>
              <a:rPr lang="en-US" sz="2000" i="1" dirty="0" smtClean="0">
                <a:latin typeface="Comic Sans MS" pitchFamily="66" charset="0"/>
              </a:rPr>
              <a:t>page.</a:t>
            </a:r>
            <a:endParaRPr lang="en-US" sz="2000" i="1" dirty="0">
              <a:latin typeface="Comic Sans MS" pitchFamily="66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5029" r="8671" b="15029"/>
          <a:stretch/>
        </p:blipFill>
        <p:spPr bwMode="auto">
          <a:xfrm>
            <a:off x="301335" y="121024"/>
            <a:ext cx="1204735" cy="8793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272614" y="53800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smtClean="0"/>
              <a:t>Fif</a:t>
            </a:r>
            <a:r>
              <a:rPr lang="en-US" sz="1400" b="1" smtClean="0"/>
              <a:t>th </a:t>
            </a:r>
            <a:r>
              <a:rPr lang="en-US" sz="1400" b="1" dirty="0" smtClean="0"/>
              <a:t>National </a:t>
            </a:r>
            <a:r>
              <a:rPr lang="en-US" sz="1400" b="1" dirty="0" smtClean="0"/>
              <a:t>Research Symposium on Computing </a:t>
            </a:r>
            <a:r>
              <a:rPr lang="en-US" sz="1400" b="1" smtClean="0"/>
              <a:t>RSC 2021 </a:t>
            </a:r>
            <a:r>
              <a:rPr lang="en-US" sz="1400" b="1" dirty="0" smtClean="0"/>
              <a:t>(</a:t>
            </a:r>
            <a:r>
              <a:rPr lang="en-US" sz="1400" b="1" smtClean="0"/>
              <a:t>19-21 </a:t>
            </a:r>
            <a:r>
              <a:rPr lang="en-US" sz="1400" b="1" smtClean="0"/>
              <a:t>March, 2021)</a:t>
            </a:r>
            <a:endParaRPr lang="en-US" sz="1400" b="1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z="1400" b="1" smtClean="0"/>
              <a:t>1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9915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56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</dc:creator>
  <cp:lastModifiedBy>Nandinee</cp:lastModifiedBy>
  <cp:revision>18</cp:revision>
  <dcterms:created xsi:type="dcterms:W3CDTF">2018-12-11T13:26:12Z</dcterms:created>
  <dcterms:modified xsi:type="dcterms:W3CDTF">2021-03-15T10:04:31Z</dcterms:modified>
</cp:coreProperties>
</file>