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7EED2-B99F-4276-9AD4-5D30468DB64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Third National Research Symposium on Computing 2018 (20-22 Dec, 2018)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30015-5257-4100-BCDC-0FB89E28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982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ABF61-5C65-4964-B83A-20D1FB3432D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Third National Research Symposium on Computing 2018 (20-22 Dec, 2018)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1BEA-C90C-4EE9-BD43-A6CC6C788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1BEA-C90C-4EE9-BD43-A6CC6C788AAA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National Research Symposium on Computing 2018 (20-22 Dec, 2018)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6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1BEA-C90C-4EE9-BD43-A6CC6C788AAA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National Research Symposium on Computing 2018 (20-22 Dec, 2018)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6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1BEA-C90C-4EE9-BD43-A6CC6C788AAA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National Research Symposium on Computing 2018 (20-22 Dec, 2018)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2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1BEA-C90C-4EE9-BD43-A6CC6C788AAA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National Research Symposium on Computing 2018 (20-22 Dec, 2018)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91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1BEA-C90C-4EE9-BD43-A6CC6C788AAA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National Research Symposium on Computing 2018 (20-22 Dec, 2018)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15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1BEA-C90C-4EE9-BD43-A6CC6C788AAA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National Research Symposium on Computing 2018 (20-22 Dec, 2018)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49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1BEA-C90C-4EE9-BD43-A6CC6C788AAA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Third National Research Symposium on Computing 2018 (20-22 Dec, 2018)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0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C5BC-E6A1-4F67-AF80-B823669AD7D5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Fifth National Research Symposium on Computing RSC 2021 (19-21 March, 2021)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1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B4E-01D1-48A0-88FF-187F92271070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Fifth National Research Symposium on Computing RSC 2021 (19-21 March, 2021)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572C-2966-4DCC-9F72-3128AAC4C573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Fifth National Research Symposium on Computing RSC 2021 (19-21 March, 2021)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7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38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9047-B1FF-4771-9AAB-89846556CEFC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49"/>
          </a:xfrm>
        </p:spPr>
        <p:txBody>
          <a:bodyPr/>
          <a:lstStyle/>
          <a:p>
            <a:r>
              <a:rPr lang="en-US" smtClean="0"/>
              <a:t>Fifth National Research Symposium on Computing RSC 2021 (19-21 March, 2021)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5488" y="6069497"/>
            <a:ext cx="473764" cy="286854"/>
          </a:xfrm>
        </p:spPr>
        <p:txBody>
          <a:bodyPr/>
          <a:lstStyle/>
          <a:p>
            <a:fld id="{4569C03D-BBD4-4884-9494-55A5BF457B9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131" y="6067095"/>
            <a:ext cx="2732869" cy="79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6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EA5C-CAB2-4043-A98E-4AACFAAE139E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Fifth National Research Symposium on Computing RSC 2021 (19-21 March, 2021)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7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B955-7E40-4A63-9352-0EB0FD7389D1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Fifth National Research Symposium on Computing RSC 2021 (19-21 March, 2021)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F8DA-DBA9-4999-B87D-2163A2EB9D2C}" type="datetime1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Fifth National Research Symposium on Computing RSC 2021 (19-21 March, 2021)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8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853D-6B89-4CDB-9315-2602DC4EFBBD}" type="datetime1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Fifth National Research Symposium on Computing RSC 2021 (19-21 March, 2021)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0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64F1-6D78-45BA-85A0-7E947AEC260E}" type="datetime1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Fifth National Research Symposium on Computing RSC 2021 (19-21 March, 2021)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5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A252-0B6D-47A1-9956-3B8C4B94E79A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Fifth National Research Symposium on Computing RSC 2021 (19-21 March, 2021)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6FEF-95FE-42BD-92A0-3E61AC5AF473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Fifth National Research Symposium on Computing RSC 2021 (19-21 March, 2021)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4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A6A8E-4EDA-4865-8647-EF20769D55BD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Fifth National Research Symposium on Computing RSC 2021 (19-21 March, 2021)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C03D-BBD4-4884-9494-55A5BF45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4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01336" y="5844867"/>
            <a:ext cx="11386241" cy="150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247" y="-1"/>
            <a:ext cx="2059293" cy="107423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399812" y="1130507"/>
            <a:ext cx="11386241" cy="131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301336" y="1496868"/>
            <a:ext cx="11386240" cy="24971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RSC 2021 Presentation Guidelines</a:t>
            </a:r>
          </a:p>
          <a:p>
            <a:pPr algn="ctr">
              <a:buFontTx/>
              <a:buNone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Title of the Paper</a:t>
            </a:r>
          </a:p>
          <a:p>
            <a:pPr algn="ctr">
              <a:buFontTx/>
              <a:buNone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Author Name </a:t>
            </a:r>
          </a:p>
          <a:p>
            <a:pPr algn="ctr">
              <a:buFontTx/>
              <a:buNone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Author Affiliation</a:t>
            </a:r>
          </a:p>
          <a:p>
            <a:pPr algn="ctr">
              <a:buFontTx/>
              <a:buNone/>
            </a:pP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301336" y="4847462"/>
            <a:ext cx="113862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endParaRPr lang="en-US" sz="2000" i="1" dirty="0" smtClean="0">
              <a:latin typeface="Comic Sans MS" pitchFamily="66" charset="0"/>
            </a:endParaRPr>
          </a:p>
          <a:p>
            <a:pPr algn="ctr">
              <a:buFontTx/>
              <a:buNone/>
            </a:pPr>
            <a:r>
              <a:rPr lang="en-US" sz="2000" i="1" dirty="0" smtClean="0">
                <a:latin typeface="Comic Sans MS" pitchFamily="66" charset="0"/>
              </a:rPr>
              <a:t>If </a:t>
            </a:r>
            <a:r>
              <a:rPr lang="en-US" sz="2000" i="1" dirty="0">
                <a:latin typeface="Comic Sans MS" pitchFamily="66" charset="0"/>
              </a:rPr>
              <a:t>you wish to show affiliation logos, put them only on title </a:t>
            </a:r>
            <a:r>
              <a:rPr lang="en-US" sz="2000" i="1" dirty="0" smtClean="0">
                <a:latin typeface="Comic Sans MS" pitchFamily="66" charset="0"/>
              </a:rPr>
              <a:t>page.</a:t>
            </a:r>
            <a:endParaRPr lang="en-US" sz="2000" i="1" dirty="0">
              <a:latin typeface="Comic Sans MS" pitchFamily="66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5029" r="8671" b="15029"/>
          <a:stretch/>
        </p:blipFill>
        <p:spPr bwMode="auto">
          <a:xfrm>
            <a:off x="273431" y="45677"/>
            <a:ext cx="1878098" cy="1028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272614" y="53800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/>
              <a:t>Fifth National Research Symposium on Computing RSC 2021 (19-21 March, 2021) </a:t>
            </a:r>
            <a:endParaRPr lang="en-US" sz="1400" b="1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sz="1400" b="1" smtClean="0"/>
              <a:t>1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9915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01336" y="5844867"/>
            <a:ext cx="11386241" cy="150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79" y="-109482"/>
            <a:ext cx="1596461" cy="112649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399812" y="1130507"/>
            <a:ext cx="11386241" cy="131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5029" r="8671" b="15029"/>
          <a:stretch/>
        </p:blipFill>
        <p:spPr bwMode="auto">
          <a:xfrm>
            <a:off x="273431" y="45677"/>
            <a:ext cx="1371600" cy="1028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272614" y="53800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b="1" smtClean="0"/>
              <a:t>2</a:t>
            </a:fld>
            <a:endParaRPr lang="en-US" b="1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371600" y="304800"/>
            <a:ext cx="9372600" cy="6810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 of this Presentation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143000" y="1222664"/>
            <a:ext cx="10037618" cy="4929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3200" dirty="0" smtClean="0"/>
              <a:t>This presentation  </a:t>
            </a:r>
          </a:p>
          <a:p>
            <a:pPr marL="0" indent="0" algn="ctr">
              <a:buNone/>
            </a:pPr>
            <a:r>
              <a:rPr lang="en-US" sz="3200" dirty="0" smtClean="0"/>
              <a:t>contains recommended guidelines for electronic slide preparation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algn="ctr"/>
            <a:r>
              <a:rPr lang="en-US" sz="3200" dirty="0" smtClean="0"/>
              <a:t>provides an electronic template</a:t>
            </a:r>
          </a:p>
          <a:p>
            <a:pPr lvl="1" algn="ctr"/>
            <a:r>
              <a:rPr lang="en-US" sz="2800" dirty="0" smtClean="0"/>
              <a:t>The file you are reading has settings, colors and fonts that make it easy to read</a:t>
            </a:r>
          </a:p>
          <a:p>
            <a:pPr lvl="1" algn="ctr"/>
            <a:r>
              <a:rPr lang="en-US" sz="2800" dirty="0" smtClean="0"/>
              <a:t>You may edit this file and replace our slides with your presentation</a:t>
            </a:r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49"/>
          </a:xfrm>
        </p:spPr>
        <p:txBody>
          <a:bodyPr/>
          <a:lstStyle/>
          <a:p>
            <a:r>
              <a:rPr lang="en-US" sz="1400" b="1" smtClean="0"/>
              <a:t>Fifth National Research Symposium on Computing RSC 2021 (19-21 March, 2021)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1756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01336" y="5844867"/>
            <a:ext cx="11386241" cy="150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79" y="-109482"/>
            <a:ext cx="1596461" cy="112649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399812" y="1130507"/>
            <a:ext cx="11386241" cy="131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5029" r="8671" b="15029"/>
          <a:stretch/>
        </p:blipFill>
        <p:spPr bwMode="auto">
          <a:xfrm>
            <a:off x="273431" y="45677"/>
            <a:ext cx="1371600" cy="1028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272614" y="53800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b="1" smtClean="0"/>
              <a:t>3</a:t>
            </a:fld>
            <a:endParaRPr lang="en-US" b="1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330677" y="1290069"/>
            <a:ext cx="8782772" cy="43832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Title slide </a:t>
            </a:r>
          </a:p>
          <a:p>
            <a:r>
              <a:rPr lang="en-US" sz="3200" dirty="0" smtClean="0"/>
              <a:t>Outline slide of your talk</a:t>
            </a:r>
          </a:p>
          <a:p>
            <a:r>
              <a:rPr lang="en-US" sz="3200" dirty="0" smtClean="0"/>
              <a:t>Introduction / Motivation / Problem or Challenge</a:t>
            </a:r>
          </a:p>
          <a:p>
            <a:r>
              <a:rPr lang="en-US" sz="3200" dirty="0" smtClean="0"/>
              <a:t>Details of work</a:t>
            </a:r>
          </a:p>
          <a:p>
            <a:r>
              <a:rPr lang="en-US" sz="3200" dirty="0" smtClean="0"/>
              <a:t>State how your results compare to other reported work.</a:t>
            </a:r>
          </a:p>
          <a:p>
            <a:r>
              <a:rPr lang="en-US" sz="3200" dirty="0" smtClean="0"/>
              <a:t>Conclusion slide</a:t>
            </a:r>
          </a:p>
          <a:p>
            <a:r>
              <a:rPr lang="en-US" sz="3200" dirty="0" smtClean="0"/>
              <a:t>Backup slides if desired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099605" y="221673"/>
            <a:ext cx="7762008" cy="6810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Typical Presentation Flow</a:t>
            </a:r>
          </a:p>
        </p:txBody>
      </p:sp>
      <p:sp>
        <p:nvSpPr>
          <p:cNvPr id="14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49"/>
          </a:xfrm>
        </p:spPr>
        <p:txBody>
          <a:bodyPr/>
          <a:lstStyle/>
          <a:p>
            <a:r>
              <a:rPr lang="en-US" sz="1400" b="1" smtClean="0"/>
              <a:t>Fifth National Research Symposium on Computing RSC 2021 (19-21 March, 2021)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2440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01336" y="5844867"/>
            <a:ext cx="11386241" cy="150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79" y="-109482"/>
            <a:ext cx="1596461" cy="112649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399812" y="1130507"/>
            <a:ext cx="11386241" cy="131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5029" r="8671" b="15029"/>
          <a:stretch/>
        </p:blipFill>
        <p:spPr bwMode="auto">
          <a:xfrm>
            <a:off x="273431" y="45677"/>
            <a:ext cx="1371600" cy="1028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272614" y="53800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b="1" smtClean="0"/>
              <a:t>4</a:t>
            </a:fld>
            <a:endParaRPr lang="en-US" b="1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711200" y="1436688"/>
            <a:ext cx="10791536" cy="42716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defRPr/>
            </a:pPr>
            <a:r>
              <a:rPr lang="en-US" sz="3200" dirty="0" smtClean="0"/>
              <a:t>Use short phrases, not long sentences</a:t>
            </a:r>
          </a:p>
          <a:p>
            <a:pPr>
              <a:lnSpc>
                <a:spcPct val="115000"/>
              </a:lnSpc>
              <a:defRPr/>
            </a:pPr>
            <a:r>
              <a:rPr lang="en-US" sz="3200" dirty="0" smtClean="0"/>
              <a:t>Use Arial (or similar) sans serif font</a:t>
            </a:r>
          </a:p>
          <a:p>
            <a:pPr lvl="1">
              <a:defRPr/>
            </a:pPr>
            <a:r>
              <a:rPr lang="en-US" dirty="0" smtClean="0">
                <a:latin typeface="Helvetica" pitchFamily="34" charset="0"/>
              </a:rPr>
              <a:t>This line uses Helvetica 24 pt. bold</a:t>
            </a:r>
          </a:p>
          <a:p>
            <a:pPr lvl="1">
              <a:defRPr/>
            </a:pPr>
            <a:r>
              <a:rPr lang="en-US" dirty="0" smtClean="0">
                <a:latin typeface="Calibri" pitchFamily="34" charset="0"/>
              </a:rPr>
              <a:t>This is Calibri 24 pt. bold</a:t>
            </a:r>
          </a:p>
          <a:p>
            <a:pPr lvl="1">
              <a:defRPr/>
            </a:pPr>
            <a:r>
              <a:rPr lang="en-US" dirty="0" smtClean="0"/>
              <a:t>The rest </a:t>
            </a:r>
            <a:r>
              <a:rPr lang="en-US" dirty="0" smtClean="0">
                <a:latin typeface="+mj-lt"/>
              </a:rPr>
              <a:t>of</a:t>
            </a:r>
            <a:r>
              <a:rPr lang="en-US" dirty="0" smtClean="0"/>
              <a:t> the document uses Arial bold</a:t>
            </a:r>
          </a:p>
          <a:p>
            <a:pPr>
              <a:lnSpc>
                <a:spcPct val="115000"/>
              </a:lnSpc>
              <a:defRPr/>
            </a:pPr>
            <a:r>
              <a:rPr lang="en-US" sz="3200" dirty="0" smtClean="0"/>
              <a:t>28 Point or larger for titles</a:t>
            </a:r>
            <a:endParaRPr lang="en-US" sz="3200" i="1" dirty="0" smtClean="0"/>
          </a:p>
          <a:p>
            <a:pPr>
              <a:lnSpc>
                <a:spcPct val="115000"/>
              </a:lnSpc>
              <a:defRPr/>
            </a:pPr>
            <a:r>
              <a:rPr lang="en-US" sz="1600" dirty="0" smtClean="0"/>
              <a:t>This font is 16 pt.  If you use fonts that are smaller than 18 point, </a:t>
            </a:r>
            <a:br>
              <a:rPr lang="en-US" sz="1600" dirty="0" smtClean="0"/>
            </a:br>
            <a:r>
              <a:rPr lang="en-US" sz="1600" dirty="0" smtClean="0"/>
              <a:t>people in the back of the room cannot read your slide.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362075" y="419100"/>
            <a:ext cx="9330170" cy="6810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Style Guidelines</a:t>
            </a:r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49"/>
          </a:xfrm>
        </p:spPr>
        <p:txBody>
          <a:bodyPr/>
          <a:lstStyle/>
          <a:p>
            <a:r>
              <a:rPr lang="en-US" sz="1400" b="1" smtClean="0"/>
              <a:t>Fifth National Research Symposium on Computing RSC 2021 (19-21 March, 2021)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3064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01336" y="5844867"/>
            <a:ext cx="11386241" cy="150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79" y="-109482"/>
            <a:ext cx="1596461" cy="112649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399812" y="1130507"/>
            <a:ext cx="11386241" cy="131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5029" r="8671" b="15029"/>
          <a:stretch/>
        </p:blipFill>
        <p:spPr bwMode="auto">
          <a:xfrm>
            <a:off x="273431" y="45677"/>
            <a:ext cx="1371600" cy="1028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272614" y="53800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b="1" smtClean="0"/>
              <a:t>5</a:t>
            </a:fld>
            <a:endParaRPr lang="en-US" b="1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089038" y="1262497"/>
            <a:ext cx="7772400" cy="4305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200" dirty="0" smtClean="0"/>
              <a:t>Goal of one slide in 1 to 2 minutes</a:t>
            </a:r>
          </a:p>
          <a:p>
            <a:pPr>
              <a:lnSpc>
                <a:spcPct val="115000"/>
              </a:lnSpc>
            </a:pPr>
            <a:r>
              <a:rPr lang="en-US" sz="3200" dirty="0" smtClean="0"/>
              <a:t>Each slide should have a title</a:t>
            </a:r>
          </a:p>
          <a:p>
            <a:pPr>
              <a:lnSpc>
                <a:spcPct val="115000"/>
              </a:lnSpc>
            </a:pPr>
            <a:r>
              <a:rPr lang="en-US" sz="3200" dirty="0" smtClean="0"/>
              <a:t>Limit  ~ 9 lines of text</a:t>
            </a:r>
          </a:p>
          <a:p>
            <a:pPr>
              <a:lnSpc>
                <a:spcPct val="115000"/>
              </a:lnSpc>
            </a:pPr>
            <a:r>
              <a:rPr lang="en-US" sz="3200" dirty="0" smtClean="0"/>
              <a:t>Limit  ~ 7 words per line</a:t>
            </a:r>
          </a:p>
          <a:p>
            <a:pPr>
              <a:lnSpc>
                <a:spcPct val="115000"/>
              </a:lnSpc>
            </a:pPr>
            <a:r>
              <a:rPr lang="en-US" sz="3200" dirty="0" smtClean="0"/>
              <a:t>Slides sized for “On Screen Show”</a:t>
            </a:r>
          </a:p>
          <a:p>
            <a:pPr>
              <a:lnSpc>
                <a:spcPct val="115000"/>
              </a:lnSpc>
            </a:pPr>
            <a:r>
              <a:rPr lang="en-US" sz="3200" dirty="0" smtClean="0"/>
              <a:t>Slide orientation:   Landscape</a:t>
            </a:r>
            <a:endParaRPr lang="en-US" sz="3200" i="1" dirty="0" smtClean="0">
              <a:solidFill>
                <a:srgbClr val="003399"/>
              </a:solidFill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362075" y="419100"/>
            <a:ext cx="9195089" cy="6810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Style Guidelines (cont..)</a:t>
            </a:r>
          </a:p>
        </p:txBody>
      </p:sp>
      <p:sp>
        <p:nvSpPr>
          <p:cNvPr id="14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49"/>
          </a:xfrm>
        </p:spPr>
        <p:txBody>
          <a:bodyPr/>
          <a:lstStyle/>
          <a:p>
            <a:r>
              <a:rPr lang="en-US" sz="1400" b="1" smtClean="0"/>
              <a:t>Fifth National Research Symposium on Computing RSC 2021 (19-21 March, 2021)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1312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01336" y="5844867"/>
            <a:ext cx="11386241" cy="150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79" y="-109482"/>
            <a:ext cx="1596461" cy="112649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399812" y="1130507"/>
            <a:ext cx="11386241" cy="131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5029" r="8671" b="15029"/>
          <a:stretch/>
        </p:blipFill>
        <p:spPr bwMode="auto">
          <a:xfrm>
            <a:off x="273431" y="45677"/>
            <a:ext cx="1371600" cy="1028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272614" y="53800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b="1" smtClean="0"/>
              <a:t>6</a:t>
            </a:fld>
            <a:endParaRPr lang="en-US" b="1"/>
          </a:p>
        </p:txBody>
      </p:sp>
      <p:sp>
        <p:nvSpPr>
          <p:cNvPr id="13" name="Rectangle 1026"/>
          <p:cNvSpPr txBox="1">
            <a:spLocks noChangeArrowheads="1"/>
          </p:cNvSpPr>
          <p:nvPr/>
        </p:nvSpPr>
        <p:spPr bwMode="auto">
          <a:xfrm>
            <a:off x="1748118" y="304800"/>
            <a:ext cx="8135470" cy="6258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Contrast</a:t>
            </a:r>
          </a:p>
        </p:txBody>
      </p:sp>
      <p:sp>
        <p:nvSpPr>
          <p:cNvPr id="14" name="Rectangle 1027"/>
          <p:cNvSpPr txBox="1">
            <a:spLocks noChangeArrowheads="1"/>
          </p:cNvSpPr>
          <p:nvPr/>
        </p:nvSpPr>
        <p:spPr>
          <a:xfrm>
            <a:off x="1305108" y="1353670"/>
            <a:ext cx="8362950" cy="4129204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Choose high contrast font color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Use dark lines/text on a light background</a:t>
            </a:r>
          </a:p>
          <a:p>
            <a:pPr lvl="1"/>
            <a:r>
              <a:rPr lang="en-US" sz="3200" dirty="0" smtClean="0"/>
              <a:t>Foreground:  Black, </a:t>
            </a:r>
            <a:r>
              <a:rPr lang="en-US" sz="3200" dirty="0" smtClean="0">
                <a:solidFill>
                  <a:srgbClr val="003399"/>
                </a:solidFill>
              </a:rPr>
              <a:t>Blue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accent2"/>
                </a:solidFill>
              </a:rPr>
              <a:t>Red</a:t>
            </a:r>
          </a:p>
          <a:p>
            <a:pPr lvl="1"/>
            <a:r>
              <a:rPr lang="en-US" sz="3200" dirty="0" smtClean="0"/>
              <a:t>Background:  White</a:t>
            </a:r>
          </a:p>
          <a:p>
            <a:pPr lvl="1"/>
            <a:r>
              <a:rPr lang="en-US" sz="3200" dirty="0" smtClean="0"/>
              <a:t>Caution:  </a:t>
            </a:r>
            <a:r>
              <a:rPr lang="en-US" sz="3200" dirty="0" smtClean="0">
                <a:solidFill>
                  <a:srgbClr val="FFFF00"/>
                </a:solidFill>
              </a:rPr>
              <a:t>Yellow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C0C0C0"/>
                </a:solidFill>
              </a:rPr>
              <a:t>grey</a:t>
            </a:r>
            <a:r>
              <a:rPr lang="en-US" sz="3200" dirty="0" smtClean="0"/>
              <a:t> or </a:t>
            </a:r>
            <a:r>
              <a:rPr lang="en-US" sz="3200" dirty="0" smtClean="0">
                <a:solidFill>
                  <a:srgbClr val="00FFFF"/>
                </a:solidFill>
              </a:rPr>
              <a:t>cyan</a:t>
            </a:r>
            <a:r>
              <a:rPr lang="en-US" sz="3200" dirty="0" smtClean="0"/>
              <a:t> lettering and lines are unreadable when projected</a:t>
            </a:r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49"/>
          </a:xfrm>
        </p:spPr>
        <p:txBody>
          <a:bodyPr/>
          <a:lstStyle/>
          <a:p>
            <a:r>
              <a:rPr lang="en-US" sz="1400" b="1" smtClean="0"/>
              <a:t>Fifth National Research Symposium on Computing RSC 2021 (19-21 March, 2021)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3506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01336" y="5844867"/>
            <a:ext cx="11386241" cy="150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79" y="-109482"/>
            <a:ext cx="1596461" cy="112649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399812" y="1130507"/>
            <a:ext cx="11386241" cy="131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5029" r="8671" b="15029"/>
          <a:stretch/>
        </p:blipFill>
        <p:spPr bwMode="auto">
          <a:xfrm>
            <a:off x="273431" y="45677"/>
            <a:ext cx="1371600" cy="1028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272614" y="53800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03D-BBD4-4884-9494-55A5BF457B97}" type="slidenum">
              <a:rPr lang="en-US" b="1" smtClean="0"/>
              <a:t>7</a:t>
            </a:fld>
            <a:endParaRPr lang="en-US" b="1"/>
          </a:p>
        </p:txBody>
      </p:sp>
      <p:sp>
        <p:nvSpPr>
          <p:cNvPr id="17" name="Rectangle 1027"/>
          <p:cNvSpPr txBox="1">
            <a:spLocks noChangeArrowheads="1"/>
          </p:cNvSpPr>
          <p:nvPr/>
        </p:nvSpPr>
        <p:spPr>
          <a:xfrm>
            <a:off x="685800" y="1257014"/>
            <a:ext cx="7772400" cy="4336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 smtClean="0"/>
              <a:t>Slides should display without delay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Do not distract the audience with </a:t>
            </a:r>
            <a:br>
              <a:rPr lang="en-US" sz="3200" dirty="0" smtClean="0"/>
            </a:br>
            <a:r>
              <a:rPr lang="en-US" sz="3200" dirty="0" smtClean="0"/>
              <a:t>any transition effects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Avoid use of slow graphics, fonts and special effects – use video clips only if absolutely essential.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Do not use sound effects</a:t>
            </a:r>
          </a:p>
        </p:txBody>
      </p:sp>
      <p:sp>
        <p:nvSpPr>
          <p:cNvPr id="18" name="Rectangle 1026"/>
          <p:cNvSpPr txBox="1">
            <a:spLocks noChangeArrowheads="1"/>
          </p:cNvSpPr>
          <p:nvPr/>
        </p:nvSpPr>
        <p:spPr bwMode="auto">
          <a:xfrm>
            <a:off x="2693328" y="419100"/>
            <a:ext cx="6410325" cy="6810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Display Speed</a:t>
            </a:r>
          </a:p>
        </p:txBody>
      </p:sp>
      <p:sp>
        <p:nvSpPr>
          <p:cNvPr id="14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49"/>
          </a:xfrm>
        </p:spPr>
        <p:txBody>
          <a:bodyPr/>
          <a:lstStyle/>
          <a:p>
            <a:r>
              <a:rPr lang="en-US" sz="1400" b="1" smtClean="0"/>
              <a:t>Fifth National Research Symposium on Computing RSC 2021 (19-21 March, 2021)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6799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470</Words>
  <Application>Microsoft Office PowerPoint</Application>
  <PresentationFormat>Widescreen</PresentationFormat>
  <Paragraphs>75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</dc:creator>
  <cp:lastModifiedBy>Nandinee</cp:lastModifiedBy>
  <cp:revision>19</cp:revision>
  <dcterms:created xsi:type="dcterms:W3CDTF">2018-12-11T13:26:12Z</dcterms:created>
  <dcterms:modified xsi:type="dcterms:W3CDTF">2021-03-16T12:03:03Z</dcterms:modified>
</cp:coreProperties>
</file>