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1656" autoAdjust="0"/>
  </p:normalViewPr>
  <p:slideViewPr>
    <p:cSldViewPr snapToGrid="0">
      <p:cViewPr varScale="1">
        <p:scale>
          <a:sx n="96" d="100"/>
          <a:sy n="96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C99EC-C11B-4832-AA27-2BA51B81A080}" type="datetime1">
              <a:rPr lang="ko-KR" alt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2021-05-24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‹#›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B72CFE0C-7D02-4440-9FC3-831CCFD62285}" type="datetime1">
              <a:rPr lang="ko-KR" altLang="en-US" noProof="0" smtClean="0"/>
              <a:t>2021-05-24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AA3BE989-76B8-4F13-9267-01FDA45C437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둘째 수준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셋째 수준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넷째 수준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sz="2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와 함께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직사각형: 단일 모서리가 잘린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71" r:id="rId13"/>
    <p:sldLayoutId id="2147483655" r:id="rId14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으로 디자인된 지붕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>
                <a:latin typeface="D2Coding" panose="020B0609020101020101" pitchFamily="49" charset="-127"/>
                <a:ea typeface="D2Coding" panose="020B0609020101020101" pitchFamily="49" charset="-127"/>
                <a:cs typeface="Malgun Gothic Semilight" panose="020B0503020000020004" pitchFamily="34" charset="-127"/>
              </a:rPr>
              <a:t>Vue.js 3.0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Malgun Gothic Semilight" panose="020B0503020000020004" pitchFamily="34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</a:t>
            </a:r>
            <a:r>
              <a:rPr lang="en-US" altLang="ko-KR" dirty="0" smtClean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ith vite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작성중입니다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06094" y="4127455"/>
            <a:ext cx="4747236" cy="296437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까지 올라올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2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73_TF34357351" id="{E2FDFCA0-5909-45FE-9B38-19BC15EF9C07}" vid="{6541CE41-BA73-419E-BF33-98F14EC7C38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다크 모더니스트 프리젠테이션</Template>
  <TotalTime>0</TotalTime>
  <Words>17</Words>
  <Application>Microsoft Office PowerPoint</Application>
  <PresentationFormat>와이드스크린</PresentationFormat>
  <Paragraphs>135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Malgun Gothic Semilight</vt:lpstr>
      <vt:lpstr>Arial</vt:lpstr>
      <vt:lpstr>Office 테마</vt:lpstr>
      <vt:lpstr>Vue.js 3.0</vt:lpstr>
      <vt:lpstr>작성중입니다.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2021-05-24T00:31:20Z</dcterms:created>
  <dcterms:modified xsi:type="dcterms:W3CDTF">2021-05-24T11:12:21Z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