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0729-D3B0-4D97-812E-4357C1A4ED1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4BF2-CBC7-4D3D-B6CA-9F979702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8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7" y="-2"/>
            <a:ext cx="12298017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04" y="0"/>
            <a:ext cx="4406348" cy="781880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79513" y="781880"/>
            <a:ext cx="12032974" cy="1113182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00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এসো কোরআন শিখি (Online/Offline)</a:t>
            </a:r>
            <a:endParaRPr lang="en-US" sz="4900" b="1" dirty="0">
              <a:solidFill>
                <a:srgbClr val="FFFF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035510"/>
            <a:ext cx="4702628" cy="23077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প্রত্যেক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মুসলিম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নর-নারীর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জন্য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দ</a:t>
            </a:r>
            <a:r>
              <a:rPr lang="bn-IN" sz="2500" dirty="0" smtClean="0">
                <a:latin typeface="Times New Roman" panose="02020603050405020304" pitchFamily="18" charset="0"/>
              </a:rPr>
              <a:t>্বীনি শিক্ষা করা ফরজ।</a:t>
            </a:r>
            <a:endParaRPr lang="en-US" sz="2500" dirty="0" smtClean="0">
              <a:latin typeface="Times New Roman" panose="02020603050405020304" pitchFamily="18" charset="0"/>
            </a:endParaRPr>
          </a:p>
          <a:p>
            <a:pPr algn="ctr"/>
            <a:r>
              <a:rPr lang="bn-IN" sz="2500" dirty="0" smtClean="0">
                <a:latin typeface="Times New Roman" panose="02020603050405020304" pitchFamily="18" charset="0"/>
              </a:rPr>
              <a:t>–আল হাদীস</a:t>
            </a:r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649" y="4335783"/>
            <a:ext cx="4702628" cy="23077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bn-IN" sz="2500" dirty="0">
                <a:latin typeface="Times New Roman" panose="02020603050405020304" pitchFamily="18" charset="0"/>
              </a:rPr>
              <a:t>তাই আপনারা  যারা কাজ কর্মের জন্য সময় বের করে </a:t>
            </a:r>
            <a:r>
              <a:rPr lang="bn-IN" sz="2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কোরআন</a:t>
            </a:r>
            <a:r>
              <a:rPr lang="bn-IN" sz="2500" dirty="0">
                <a:latin typeface="Times New Roman" panose="02020603050405020304" pitchFamily="18" charset="0"/>
              </a:rPr>
              <a:t> শিখতে পারেন না তাদের জন্য আমার এই খুদ্র প্রচেষ্ঠা।</a:t>
            </a:r>
          </a:p>
          <a:p>
            <a:pPr algn="ct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9737" y="4315410"/>
            <a:ext cx="4641100" cy="23077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bn-IN" sz="2500" dirty="0">
                <a:latin typeface="Times New Roman" panose="02020603050405020304" pitchFamily="18" charset="0"/>
              </a:rPr>
              <a:t>ক্বারী বেলায়েত সাহেবের </a:t>
            </a:r>
            <a:r>
              <a:rPr lang="bn-IN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“ নূরানী পদ্ধতিতে কোরআন শিক্ষা ” </a:t>
            </a:r>
            <a:r>
              <a:rPr lang="bn-IN" sz="2500" dirty="0">
                <a:latin typeface="Times New Roman" panose="02020603050405020304" pitchFamily="18" charset="0"/>
              </a:rPr>
              <a:t>বই এর আলোকে ছোট ছোট পর্ব ভিত্তিক অনলাইন ক্লাস।                                            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98209" y="2007639"/>
            <a:ext cx="4702628" cy="230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bn-IN" sz="2500" dirty="0">
                <a:latin typeface="Times New Roman" panose="02020603050405020304" pitchFamily="18" charset="0"/>
              </a:rPr>
              <a:t>আপনি মুসলিম হয়ে যদি আপনার প্রভূর দেয়া কালাম পড়তে, বুঝতে না পারেন এর চেয়ে লজ্জা আর কি হতে পারে !!!!!</a:t>
            </a: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16297" y="2007639"/>
            <a:ext cx="2775703" cy="4709909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হড়্গ্রাম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পূর্বপাড়া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মসজিদ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এবং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আরবান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ক্লিনিক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এর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উত্তর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পার্শে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তিন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তলা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বিল্ডিং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নিচতালা</a:t>
            </a:r>
            <a:r>
              <a:rPr lang="bn-I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bn-I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bn-IN" dirty="0">
                <a:solidFill>
                  <a:srgbClr val="FFFF00"/>
                </a:solidFill>
                <a:latin typeface="Times New Roman" panose="02020603050405020304" pitchFamily="18" charset="0"/>
              </a:rPr>
              <a:t>{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পুলিশের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বাসা</a:t>
            </a:r>
            <a:r>
              <a:rPr lang="bn-IN" dirty="0">
                <a:solidFill>
                  <a:srgbClr val="FFFF00"/>
                </a:solidFill>
                <a:latin typeface="Times New Roman" panose="02020603050405020304" pitchFamily="18" charset="0"/>
              </a:rPr>
              <a:t> }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।</a:t>
            </a:r>
          </a:p>
          <a:p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01768874950</a:t>
            </a:r>
          </a:p>
          <a:p>
            <a:r>
              <a:rPr lang="en-US" sz="2000" dirty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#</a:t>
            </a:r>
            <a:r>
              <a:rPr lang="en-US" sz="2000" dirty="0" smtClean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01521447043</a:t>
            </a:r>
            <a:endParaRPr lang="en-US" sz="2000" dirty="0">
              <a:solidFill>
                <a:srgbClr val="FFFF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as-IN" sz="2000" dirty="0" smtClean="0"/>
              <a:t>এসো </a:t>
            </a:r>
            <a:r>
              <a:rPr lang="as-IN" sz="2000" dirty="0"/>
              <a:t>কোরআন শিখি </a:t>
            </a:r>
            <a:r>
              <a:rPr lang="en-US" sz="2000" dirty="0"/>
              <a:t>Online Version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837" y="2007635"/>
            <a:ext cx="348332" cy="4754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40" y="4979308"/>
            <a:ext cx="1262743" cy="7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Copperplate Gothic Bold</vt:lpstr>
      <vt:lpstr>Times New Roman</vt:lpstr>
      <vt:lpstr>Vrinda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bx</dc:creator>
  <cp:lastModifiedBy>bx</cp:lastModifiedBy>
  <cp:revision>1</cp:revision>
  <dcterms:created xsi:type="dcterms:W3CDTF">2020-08-25T01:16:34Z</dcterms:created>
  <dcterms:modified xsi:type="dcterms:W3CDTF">2020-08-25T01:16:56Z</dcterms:modified>
</cp:coreProperties>
</file>