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ACF7-0489-401F-B0EC-A990C3A52D6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9C1E-840B-4CED-AE96-828E43F7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7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ACF7-0489-401F-B0EC-A990C3A52D6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9C1E-840B-4CED-AE96-828E43F7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8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ACF7-0489-401F-B0EC-A990C3A52D6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9C1E-840B-4CED-AE96-828E43F7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8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ACF7-0489-401F-B0EC-A990C3A52D6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9C1E-840B-4CED-AE96-828E43F7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0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ACF7-0489-401F-B0EC-A990C3A52D6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9C1E-840B-4CED-AE96-828E43F7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1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ACF7-0489-401F-B0EC-A990C3A52D6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9C1E-840B-4CED-AE96-828E43F7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ACF7-0489-401F-B0EC-A990C3A52D6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9C1E-840B-4CED-AE96-828E43F7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2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ACF7-0489-401F-B0EC-A990C3A52D6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9C1E-840B-4CED-AE96-828E43F7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8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ACF7-0489-401F-B0EC-A990C3A52D6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9C1E-840B-4CED-AE96-828E43F7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ACF7-0489-401F-B0EC-A990C3A52D6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9C1E-840B-4CED-AE96-828E43F7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3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ACF7-0489-401F-B0EC-A990C3A52D6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9C1E-840B-4CED-AE96-828E43F7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ACF7-0489-401F-B0EC-A990C3A52D6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59C1E-840B-4CED-AE96-828E43F7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6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79299" y="0"/>
            <a:ext cx="5317588" cy="506437"/>
          </a:xfrm>
          <a:prstGeom prst="round2Diag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বিসমিহী</a:t>
            </a:r>
            <a:r>
              <a:rPr lang="en-US" sz="2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তা’আলা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4994" y="655092"/>
            <a:ext cx="11655188" cy="9553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 smtClean="0">
                <a:solidFill>
                  <a:srgbClr val="FFFF00"/>
                </a:solidFill>
                <a:latin typeface="Cooper Black" panose="0208090404030B020404" pitchFamily="18" charset="0"/>
              </a:rPr>
              <a:t>SPECIAL CARE PRIVATE MANAGEMENT</a:t>
            </a:r>
            <a:endParaRPr lang="en-US" sz="4200" dirty="0">
              <a:solidFill>
                <a:srgbClr val="FFFF00"/>
              </a:solidFill>
              <a:latin typeface="Cooper Black" panose="0208090404030B020404" pitchFamily="18" charset="0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395785" y="1746914"/>
            <a:ext cx="5696803" cy="4954138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নিজ</a:t>
            </a:r>
            <a:r>
              <a:rPr lang="en-US" sz="21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ফ্ল্যাটে </a:t>
            </a:r>
            <a:r>
              <a:rPr lang="en-US" sz="2100" b="1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এবং</a:t>
            </a:r>
            <a:r>
              <a:rPr lang="en-US" sz="21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বাসায়</a:t>
            </a:r>
            <a:r>
              <a:rPr lang="en-US" sz="21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গিয়ে</a:t>
            </a:r>
            <a:r>
              <a:rPr lang="en-US" sz="21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যত্ন</a:t>
            </a:r>
            <a:r>
              <a:rPr lang="en-US" sz="21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সহকারে</a:t>
            </a:r>
            <a:r>
              <a:rPr lang="en-US" sz="21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পড়ানো</a:t>
            </a:r>
            <a:r>
              <a:rPr lang="en-US" sz="21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হয়</a:t>
            </a:r>
            <a:r>
              <a:rPr lang="en-US" sz="21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।</a:t>
            </a:r>
            <a:r>
              <a:rPr lang="en-US" sz="21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যা</a:t>
            </a:r>
            <a:r>
              <a:rPr lang="en-US" sz="21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যা</a:t>
            </a:r>
            <a:r>
              <a:rPr lang="en-US" sz="21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থাকছে</a:t>
            </a:r>
            <a:r>
              <a:rPr lang="en-US" sz="21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আমার</a:t>
            </a:r>
            <a:r>
              <a:rPr lang="en-US" sz="21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টিউশনেঃ</a:t>
            </a:r>
            <a:endParaRPr lang="en-US" sz="2100" b="1" i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n-IN" sz="2100" b="1" i="1" dirty="0" smtClean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bn-IN" sz="2100" b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৩য় হতে ৭ম শ্রেণী পর্যন্ত সকল বিষয়।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bn-IN" sz="2100" b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৮ম শ্রেণী</a:t>
            </a:r>
            <a:r>
              <a:rPr lang="en-US" sz="21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n-IN" sz="2100" b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(গনিত, ইংরেজী, বিজ্ঞান,</a:t>
            </a:r>
            <a:r>
              <a:rPr lang="en-US" sz="21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ICT).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1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৯ম-১০ম </a:t>
            </a:r>
            <a:r>
              <a:rPr lang="bn-IN" sz="2100" b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শ্রেণী </a:t>
            </a:r>
            <a:r>
              <a:rPr lang="en-US" sz="21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(গনিত, পদার্থ, রসায়ন, ICT 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1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H.S.C এর ICT Course.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1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কম্পিউটার এর </a:t>
            </a:r>
            <a:r>
              <a:rPr lang="bn-IN" sz="2100" b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 ব্যাসিক ধারণা এবং টাইপিং।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1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OFFICE এর </a:t>
            </a:r>
            <a:r>
              <a:rPr lang="bn-IN" sz="2100" b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ব্যাসিক ধারণা ।</a:t>
            </a:r>
            <a:endParaRPr lang="en-US" sz="21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6223379" y="1678675"/>
            <a:ext cx="5696803" cy="3671248"/>
          </a:xfrm>
          <a:prstGeom prst="round2Diag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&gt;&gt;&gt;CONTACT&lt;&lt;&lt;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ENGG. MD. SAROAR JAHAN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B.Sc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Computer Science and Engineering.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M.Engg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 Computer Science and Engineering(Running).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MBSTU(PUBLIC UNIVERSITY).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#01768874950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#</a:t>
            </a:r>
            <a:r>
              <a:rPr lang="en-US" sz="2400" dirty="0" smtClean="0">
                <a:solidFill>
                  <a:schemeClr val="tx1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01521447043</a:t>
            </a:r>
            <a:endParaRPr lang="en-US" sz="2400" dirty="0" smtClean="0">
              <a:latin typeface="Copperplate Gothic Bold" panose="020E07050202060204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379" y="5491701"/>
            <a:ext cx="734693" cy="100282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958072" y="5500468"/>
            <a:ext cx="4756533" cy="994062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002060"/>
                </a:solidFill>
              </a:rPr>
              <a:t>হড়্গ্রাম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পূর্বপাড়া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মসজিদ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এবং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আরবান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ক্লিনিক</a:t>
            </a:r>
            <a:r>
              <a:rPr lang="en-US" sz="2000" dirty="0" smtClean="0">
                <a:solidFill>
                  <a:srgbClr val="002060"/>
                </a:solidFill>
              </a:rPr>
              <a:t> এর </a:t>
            </a:r>
            <a:r>
              <a:rPr lang="en-US" sz="2000" dirty="0" err="1" smtClean="0">
                <a:solidFill>
                  <a:srgbClr val="002060"/>
                </a:solidFill>
              </a:rPr>
              <a:t>উত্তর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পার্শে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তিন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তলা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বিল্ডিং</a:t>
            </a:r>
            <a:r>
              <a:rPr lang="en-US" sz="2000" dirty="0" smtClean="0">
                <a:solidFill>
                  <a:srgbClr val="002060"/>
                </a:solidFill>
              </a:rPr>
              <a:t>(</a:t>
            </a:r>
            <a:r>
              <a:rPr lang="en-US" sz="2000" dirty="0" err="1" smtClean="0">
                <a:solidFill>
                  <a:srgbClr val="002060"/>
                </a:solidFill>
              </a:rPr>
              <a:t>নিচতালা</a:t>
            </a:r>
            <a:r>
              <a:rPr lang="bn-IN" sz="2000" dirty="0" smtClean="0">
                <a:solidFill>
                  <a:srgbClr val="002060"/>
                </a:solidFill>
              </a:rPr>
              <a:t>) </a:t>
            </a:r>
            <a:r>
              <a:rPr lang="bn-IN" sz="2000" dirty="0" smtClean="0">
                <a:solidFill>
                  <a:srgbClr val="FF0000"/>
                </a:solidFill>
              </a:rPr>
              <a:t>{ </a:t>
            </a:r>
            <a:r>
              <a:rPr lang="en-US" sz="2000" dirty="0" err="1" smtClean="0">
                <a:solidFill>
                  <a:srgbClr val="FF0000"/>
                </a:solidFill>
              </a:rPr>
              <a:t>পুলিশের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বাসা</a:t>
            </a:r>
            <a:r>
              <a:rPr lang="bn-IN" sz="2000" dirty="0" smtClean="0">
                <a:solidFill>
                  <a:srgbClr val="FF0000"/>
                </a:solidFill>
              </a:rPr>
              <a:t> }</a:t>
            </a:r>
            <a:r>
              <a:rPr lang="en-US" sz="2000" dirty="0" smtClean="0">
                <a:solidFill>
                  <a:srgbClr val="FF0000"/>
                </a:solidFill>
              </a:rPr>
              <a:t>।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78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Cooper Black</vt:lpstr>
      <vt:lpstr>Copperplate Gothic Bold</vt:lpstr>
      <vt:lpstr>Times New Roman</vt:lpstr>
      <vt:lpstr>Vrinda</vt:lpstr>
      <vt:lpstr>Wingdings</vt:lpstr>
      <vt:lpstr>Office Theme</vt:lpstr>
      <vt:lpstr>বিসমিহী তা’আলা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বিসমিহী তা’আলা</dc:title>
  <dc:creator>bx</dc:creator>
  <cp:lastModifiedBy>bx</cp:lastModifiedBy>
  <cp:revision>1</cp:revision>
  <cp:lastPrinted>2020-08-25T01:18:51Z</cp:lastPrinted>
  <dcterms:created xsi:type="dcterms:W3CDTF">2020-08-25T01:18:15Z</dcterms:created>
  <dcterms:modified xsi:type="dcterms:W3CDTF">2020-08-25T01:19:36Z</dcterms:modified>
</cp:coreProperties>
</file>