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EA80A-7807-4F1A-8C21-C478E145C0EB}" v="6" dt="2024-11-04T13:55:18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Saroday" userId="3a26ac0b3cfb4850" providerId="LiveId" clId="{70AEA80A-7807-4F1A-8C21-C478E145C0EB}"/>
    <pc:docChg chg="undo custSel addSld delSld modSld">
      <pc:chgData name="Nagaraj Saroday" userId="3a26ac0b3cfb4850" providerId="LiveId" clId="{70AEA80A-7807-4F1A-8C21-C478E145C0EB}" dt="2024-11-04T13:56:19.627" v="90" actId="47"/>
      <pc:docMkLst>
        <pc:docMk/>
      </pc:docMkLst>
      <pc:sldChg chg="addSp delSp modSp mod setBg">
        <pc:chgData name="Nagaraj Saroday" userId="3a26ac0b3cfb4850" providerId="LiveId" clId="{70AEA80A-7807-4F1A-8C21-C478E145C0EB}" dt="2024-11-04T13:50:07.737" v="31" actId="1076"/>
        <pc:sldMkLst>
          <pc:docMk/>
          <pc:sldMk cId="0" sldId="256"/>
        </pc:sldMkLst>
        <pc:spChg chg="mod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araj Saroday" userId="3a26ac0b3cfb4850" providerId="LiveId" clId="{70AEA80A-7807-4F1A-8C21-C478E145C0EB}" dt="2024-11-04T13:49:59.649" v="29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agaraj Saroday" userId="3a26ac0b3cfb4850" providerId="LiveId" clId="{70AEA80A-7807-4F1A-8C21-C478E145C0EB}" dt="2024-11-04T13:50:07.737" v="31" actId="1076"/>
          <ac:spMkLst>
            <pc:docMk/>
            <pc:sldMk cId="0" sldId="256"/>
            <ac:spMk id="5" creationId="{20A3CEAF-8567-1408-587D-D1B1B3BBB75D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8" creationId="{09588DA8-065E-4F6F-8EFD-43104AB2E0CF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10" creationId="{C4285719-470E-454C-AF62-8323075F1F5B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12" creationId="{CD9FE4EF-C4D8-49A0-B2FF-81D8DB7D8A24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14" creationId="{4300840D-0A0B-4512-BACA-B439D5B9C57C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16" creationId="{D2B78728-A580-49A7-84F9-6EF6F583ADE0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18" creationId="{38FAA1A1-D861-433F-88FA-1E9D6FD31D11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20" creationId="{8D71EDA1-87BF-4D5D-AB79-F346FD19278A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25" creationId="{815925C2-A704-4D47-B1C1-3FCA52512EC1}"/>
          </ac:spMkLst>
        </pc:spChg>
        <pc:spChg chg="add del">
          <ac:chgData name="Nagaraj Saroday" userId="3a26ac0b3cfb4850" providerId="LiveId" clId="{70AEA80A-7807-4F1A-8C21-C478E145C0EB}" dt="2024-11-04T13:48:57.809" v="11" actId="26606"/>
          <ac:spMkLst>
            <pc:docMk/>
            <pc:sldMk cId="0" sldId="256"/>
            <ac:spMk id="26" creationId="{9203DE33-2CD4-4CA8-9AF3-37C3B65133B0}"/>
          </ac:spMkLst>
        </pc:spChg>
        <pc:spChg chg="add del">
          <ac:chgData name="Nagaraj Saroday" userId="3a26ac0b3cfb4850" providerId="LiveId" clId="{70AEA80A-7807-4F1A-8C21-C478E145C0EB}" dt="2024-11-04T13:49:10.045" v="13" actId="26606"/>
          <ac:spMkLst>
            <pc:docMk/>
            <pc:sldMk cId="0" sldId="256"/>
            <ac:spMk id="27" creationId="{01D4315C-C23C-4FD3-98DF-08C29E2292A8}"/>
          </ac:spMkLst>
        </pc:spChg>
        <pc:spChg chg="add del">
          <ac:chgData name="Nagaraj Saroday" userId="3a26ac0b3cfb4850" providerId="LiveId" clId="{70AEA80A-7807-4F1A-8C21-C478E145C0EB}" dt="2024-11-04T13:48:57.809" v="11" actId="26606"/>
          <ac:spMkLst>
            <pc:docMk/>
            <pc:sldMk cId="0" sldId="256"/>
            <ac:spMk id="28" creationId="{0AF57B88-1D4C-41FA-A761-EC1DD10C35CB}"/>
          </ac:spMkLst>
        </pc:spChg>
        <pc:spChg chg="add del">
          <ac:chgData name="Nagaraj Saroday" userId="3a26ac0b3cfb4850" providerId="LiveId" clId="{70AEA80A-7807-4F1A-8C21-C478E145C0EB}" dt="2024-11-04T13:48:57.809" v="11" actId="26606"/>
          <ac:spMkLst>
            <pc:docMk/>
            <pc:sldMk cId="0" sldId="256"/>
            <ac:spMk id="30" creationId="{D2548F45-5164-4ABB-8212-7F293FDED8D4}"/>
          </ac:spMkLst>
        </pc:spChg>
        <pc:spChg chg="add del">
          <ac:chgData name="Nagaraj Saroday" userId="3a26ac0b3cfb4850" providerId="LiveId" clId="{70AEA80A-7807-4F1A-8C21-C478E145C0EB}" dt="2024-11-04T13:48:57.809" v="11" actId="26606"/>
          <ac:spMkLst>
            <pc:docMk/>
            <pc:sldMk cId="0" sldId="256"/>
            <ac:spMk id="32" creationId="{5E81CCFB-7BEF-4186-86FB-D09450B4D02D}"/>
          </ac:spMkLst>
        </pc:spChg>
        <pc:grpChg chg="add del">
          <ac:chgData name="Nagaraj Saroday" userId="3a26ac0b3cfb4850" providerId="LiveId" clId="{70AEA80A-7807-4F1A-8C21-C478E145C0EB}" dt="2024-11-04T13:49:10.045" v="13" actId="26606"/>
          <ac:grpSpMkLst>
            <pc:docMk/>
            <pc:sldMk cId="0" sldId="256"/>
            <ac:grpSpMk id="29" creationId="{5E6B47BC-43FD-4C91-8BFF-B41B99A8A39E}"/>
          </ac:grpSpMkLst>
        </pc:grpChg>
        <pc:grpChg chg="add del">
          <ac:chgData name="Nagaraj Saroday" userId="3a26ac0b3cfb4850" providerId="LiveId" clId="{70AEA80A-7807-4F1A-8C21-C478E145C0EB}" dt="2024-11-04T13:49:10.045" v="13" actId="26606"/>
          <ac:grpSpMkLst>
            <pc:docMk/>
            <pc:sldMk cId="0" sldId="256"/>
            <ac:grpSpMk id="33" creationId="{43F5E015-E085-4624-B431-B42414448684}"/>
          </ac:grpSpMkLst>
        </pc:grpChg>
        <pc:picChg chg="add del">
          <ac:chgData name="Nagaraj Saroday" userId="3a26ac0b3cfb4850" providerId="LiveId" clId="{70AEA80A-7807-4F1A-8C21-C478E145C0EB}" dt="2024-11-04T13:48:57.809" v="11" actId="26606"/>
          <ac:picMkLst>
            <pc:docMk/>
            <pc:sldMk cId="0" sldId="256"/>
            <ac:picMk id="22" creationId="{FDC0F290-E088-3ED7-91CC-BBEBD44A8036}"/>
          </ac:picMkLst>
        </pc:picChg>
      </pc:sldChg>
      <pc:sldChg chg="addSp delSp modSp mod setBg">
        <pc:chgData name="Nagaraj Saroday" userId="3a26ac0b3cfb4850" providerId="LiveId" clId="{70AEA80A-7807-4F1A-8C21-C478E145C0EB}" dt="2024-11-04T13:52:45.908" v="71" actId="6549"/>
        <pc:sldMkLst>
          <pc:docMk/>
          <pc:sldMk cId="0" sldId="257"/>
        </pc:sldMkLst>
        <pc:spChg chg="mod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Nagaraj Saroday" userId="3a26ac0b3cfb4850" providerId="LiveId" clId="{70AEA80A-7807-4F1A-8C21-C478E145C0EB}" dt="2024-11-04T13:48:01.411" v="4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8" creationId="{09588DA8-065E-4F6F-8EFD-43104AB2E0CF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10" creationId="{C4285719-470E-454C-AF62-8323075F1F5B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11" creationId="{256B2C21-A230-48C0-8DF1-C46611373C44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12" creationId="{CD9FE4EF-C4D8-49A0-B2FF-81D8DB7D8A24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13" creationId="{3847E18C-932D-4C95-AABA-FEC7C9499AD7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14" creationId="{4300840D-0A0B-4512-BACA-B439D5B9C57C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16" creationId="{D2B78728-A580-49A7-84F9-6EF6F583ADE0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18" creationId="{38FAA1A1-D861-433F-88FA-1E9D6FD31D11}"/>
          </ac:spMkLst>
        </pc:spChg>
        <pc:spChg chg="add del">
          <ac:chgData name="Nagaraj Saroday" userId="3a26ac0b3cfb4850" providerId="LiveId" clId="{70AEA80A-7807-4F1A-8C21-C478E145C0EB}" dt="2024-11-04T13:48:01.384" v="3" actId="26606"/>
          <ac:spMkLst>
            <pc:docMk/>
            <pc:sldMk cId="0" sldId="257"/>
            <ac:spMk id="19" creationId="{443F2ACA-E6D6-4028-82DD-F03C262D5DE6}"/>
          </ac:spMkLst>
        </pc:spChg>
        <pc:spChg chg="add del">
          <ac:chgData name="Nagaraj Saroday" userId="3a26ac0b3cfb4850" providerId="LiveId" clId="{70AEA80A-7807-4F1A-8C21-C478E145C0EB}" dt="2024-11-04T13:50:34.608" v="34" actId="26606"/>
          <ac:spMkLst>
            <pc:docMk/>
            <pc:sldMk cId="0" sldId="257"/>
            <ac:spMk id="20" creationId="{8D71EDA1-87BF-4D5D-AB79-F346FD19278A}"/>
          </ac:spMkLst>
        </pc:spChg>
        <pc:spChg chg="add del mod">
          <ac:chgData name="Nagaraj Saroday" userId="3a26ac0b3cfb4850" providerId="LiveId" clId="{70AEA80A-7807-4F1A-8C21-C478E145C0EB}" dt="2024-11-04T13:52:45.908" v="71" actId="6549"/>
          <ac:spMkLst>
            <pc:docMk/>
            <pc:sldMk cId="0" sldId="257"/>
            <ac:spMk id="21" creationId="{00000000-0000-0000-0000-000000000000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26" creationId="{09588DA8-065E-4F6F-8EFD-43104AB2E0CF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28" creationId="{C4285719-470E-454C-AF62-8323075F1F5B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30" creationId="{CD9FE4EF-C4D8-49A0-B2FF-81D8DB7D8A24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32" creationId="{4300840D-0A0B-4512-BACA-B439D5B9C57C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34" creationId="{D2B78728-A580-49A7-84F9-6EF6F583ADE0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36" creationId="{38FAA1A1-D861-433F-88FA-1E9D6FD31D11}"/>
          </ac:spMkLst>
        </pc:spChg>
        <pc:spChg chg="add del">
          <ac:chgData name="Nagaraj Saroday" userId="3a26ac0b3cfb4850" providerId="LiveId" clId="{70AEA80A-7807-4F1A-8C21-C478E145C0EB}" dt="2024-11-04T13:51:26.122" v="56" actId="26606"/>
          <ac:spMkLst>
            <pc:docMk/>
            <pc:sldMk cId="0" sldId="257"/>
            <ac:spMk id="38" creationId="{8D71EDA1-87BF-4D5D-AB79-F346FD19278A}"/>
          </ac:spMkLst>
        </pc:spChg>
        <pc:spChg chg="add del">
          <ac:chgData name="Nagaraj Saroday" userId="3a26ac0b3cfb4850" providerId="LiveId" clId="{70AEA80A-7807-4F1A-8C21-C478E145C0EB}" dt="2024-11-04T13:51:26.098" v="55" actId="26606"/>
          <ac:spMkLst>
            <pc:docMk/>
            <pc:sldMk cId="0" sldId="257"/>
            <ac:spMk id="43" creationId="{907EF6B7-1338-4443-8C46-6A318D952DFD}"/>
          </ac:spMkLst>
        </pc:spChg>
        <pc:spChg chg="add del">
          <ac:chgData name="Nagaraj Saroday" userId="3a26ac0b3cfb4850" providerId="LiveId" clId="{70AEA80A-7807-4F1A-8C21-C478E145C0EB}" dt="2024-11-04T13:51:26.098" v="55" actId="26606"/>
          <ac:spMkLst>
            <pc:docMk/>
            <pc:sldMk cId="0" sldId="257"/>
            <ac:spMk id="45" creationId="{DAAE4CDD-124C-4DCF-9584-B6033B545DD5}"/>
          </ac:spMkLst>
        </pc:spChg>
        <pc:spChg chg="add del">
          <ac:chgData name="Nagaraj Saroday" userId="3a26ac0b3cfb4850" providerId="LiveId" clId="{70AEA80A-7807-4F1A-8C21-C478E145C0EB}" dt="2024-11-04T13:51:26.098" v="55" actId="26606"/>
          <ac:spMkLst>
            <pc:docMk/>
            <pc:sldMk cId="0" sldId="257"/>
            <ac:spMk id="47" creationId="{081E4A58-353D-44AE-B2FC-2A74E2E400F7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49" creationId="{4300840D-0A0B-4512-BACA-B439D5B9C57C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0" creationId="{09588DA8-065E-4F6F-8EFD-43104AB2E0CF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1" creationId="{D2B78728-A580-49A7-84F9-6EF6F583ADE0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2" creationId="{C4285719-470E-454C-AF62-8323075F1F5B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3" creationId="{38FAA1A1-D861-433F-88FA-1E9D6FD31D11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4" creationId="{CD9FE4EF-C4D8-49A0-B2FF-81D8DB7D8A24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55" creationId="{8D71EDA1-87BF-4D5D-AB79-F346FD19278A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61" creationId="{BACC6370-2D7E-4714-9D71-7542949D7D5D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63" creationId="{F68B3F68-107C-434F-AA38-110D5EA91B85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65" creationId="{AAD0DBB9-1A4B-4391-81D4-CB19F9AB918A}"/>
          </ac:spMkLst>
        </pc:spChg>
        <pc:spChg chg="add del">
          <ac:chgData name="Nagaraj Saroday" userId="3a26ac0b3cfb4850" providerId="LiveId" clId="{70AEA80A-7807-4F1A-8C21-C478E145C0EB}" dt="2024-11-04T13:52:17.497" v="63" actId="26606"/>
          <ac:spMkLst>
            <pc:docMk/>
            <pc:sldMk cId="0" sldId="257"/>
            <ac:spMk id="67" creationId="{063BBA22-50EA-4C4D-BE05-F1CE4E63AA56}"/>
          </ac:spMkLst>
        </pc:spChg>
        <pc:graphicFrameChg chg="add del">
          <ac:chgData name="Nagaraj Saroday" userId="3a26ac0b3cfb4850" providerId="LiveId" clId="{70AEA80A-7807-4F1A-8C21-C478E145C0EB}" dt="2024-11-04T13:48:01.384" v="3" actId="26606"/>
          <ac:graphicFrameMkLst>
            <pc:docMk/>
            <pc:sldMk cId="0" sldId="257"/>
            <ac:graphicFrameMk id="5" creationId="{86AB4B5E-4D45-91AF-F5D6-AEDFAB66E60F}"/>
          </ac:graphicFrameMkLst>
        </pc:graphicFrameChg>
        <pc:graphicFrameChg chg="add del">
          <ac:chgData name="Nagaraj Saroday" userId="3a26ac0b3cfb4850" providerId="LiveId" clId="{70AEA80A-7807-4F1A-8C21-C478E145C0EB}" dt="2024-11-04T13:52:17.497" v="63" actId="26606"/>
          <ac:graphicFrameMkLst>
            <pc:docMk/>
            <pc:sldMk cId="0" sldId="257"/>
            <ac:graphicFrameMk id="57" creationId="{4AC4C32F-6570-0EBC-4B5B-9ADBD1CF212E}"/>
          </ac:graphicFrameMkLst>
        </pc:graphicFrameChg>
      </pc:sldChg>
      <pc:sldChg chg="del delDesignElem">
        <pc:chgData name="Nagaraj Saroday" userId="3a26ac0b3cfb4850" providerId="LiveId" clId="{70AEA80A-7807-4F1A-8C21-C478E145C0EB}" dt="2024-11-04T13:53:29.329" v="73" actId="47"/>
        <pc:sldMkLst>
          <pc:docMk/>
          <pc:sldMk cId="4098312929" sldId="258"/>
        </pc:sldMkLst>
      </pc:sldChg>
      <pc:sldChg chg="addSp delSp modSp new del mod setBg">
        <pc:chgData name="Nagaraj Saroday" userId="3a26ac0b3cfb4850" providerId="LiveId" clId="{70AEA80A-7807-4F1A-8C21-C478E145C0EB}" dt="2024-11-04T13:56:19.627" v="90" actId="47"/>
        <pc:sldMkLst>
          <pc:docMk/>
          <pc:sldMk cId="1592543117" sldId="260"/>
        </pc:sldMkLst>
        <pc:spChg chg="del">
          <ac:chgData name="Nagaraj Saroday" userId="3a26ac0b3cfb4850" providerId="LiveId" clId="{70AEA80A-7807-4F1A-8C21-C478E145C0EB}" dt="2024-11-04T13:54:16.134" v="77" actId="478"/>
          <ac:spMkLst>
            <pc:docMk/>
            <pc:sldMk cId="1592543117" sldId="260"/>
            <ac:spMk id="2" creationId="{A94B0002-66E5-1BC6-71A7-48FAEE0D96AD}"/>
          </ac:spMkLst>
        </pc:spChg>
        <pc:spChg chg="del">
          <ac:chgData name="Nagaraj Saroday" userId="3a26ac0b3cfb4850" providerId="LiveId" clId="{70AEA80A-7807-4F1A-8C21-C478E145C0EB}" dt="2024-11-04T13:54:14.869" v="76" actId="478"/>
          <ac:spMkLst>
            <pc:docMk/>
            <pc:sldMk cId="1592543117" sldId="260"/>
            <ac:spMk id="3" creationId="{D819B211-F9E7-D05C-94AC-EA20CB7CE43E}"/>
          </ac:spMkLst>
        </pc:spChg>
        <pc:spChg chg="add mod">
          <ac:chgData name="Nagaraj Saroday" userId="3a26ac0b3cfb4850" providerId="LiveId" clId="{70AEA80A-7807-4F1A-8C21-C478E145C0EB}" dt="2024-11-04T13:55:03.219" v="87" actId="26606"/>
          <ac:spMkLst>
            <pc:docMk/>
            <pc:sldMk cId="1592543117" sldId="260"/>
            <ac:spMk id="5" creationId="{168C8A48-C5D8-62A4-CDBA-83ABB211E93A}"/>
          </ac:spMkLst>
        </pc:spChg>
        <pc:spChg chg="add del">
          <ac:chgData name="Nagaraj Saroday" userId="3a26ac0b3cfb4850" providerId="LiveId" clId="{70AEA80A-7807-4F1A-8C21-C478E145C0EB}" dt="2024-11-04T13:54:37.620" v="80" actId="26606"/>
          <ac:spMkLst>
            <pc:docMk/>
            <pc:sldMk cId="1592543117" sldId="260"/>
            <ac:spMk id="10" creationId="{BACC6370-2D7E-4714-9D71-7542949D7D5D}"/>
          </ac:spMkLst>
        </pc:spChg>
        <pc:spChg chg="add del">
          <ac:chgData name="Nagaraj Saroday" userId="3a26ac0b3cfb4850" providerId="LiveId" clId="{70AEA80A-7807-4F1A-8C21-C478E145C0EB}" dt="2024-11-04T13:54:37.620" v="80" actId="26606"/>
          <ac:spMkLst>
            <pc:docMk/>
            <pc:sldMk cId="1592543117" sldId="260"/>
            <ac:spMk id="12" creationId="{F68B3F68-107C-434F-AA38-110D5EA91B85}"/>
          </ac:spMkLst>
        </pc:spChg>
        <pc:spChg chg="add del">
          <ac:chgData name="Nagaraj Saroday" userId="3a26ac0b3cfb4850" providerId="LiveId" clId="{70AEA80A-7807-4F1A-8C21-C478E145C0EB}" dt="2024-11-04T13:54:37.620" v="80" actId="26606"/>
          <ac:spMkLst>
            <pc:docMk/>
            <pc:sldMk cId="1592543117" sldId="260"/>
            <ac:spMk id="14" creationId="{AAD0DBB9-1A4B-4391-81D4-CB19F9AB918A}"/>
          </ac:spMkLst>
        </pc:spChg>
        <pc:spChg chg="add del">
          <ac:chgData name="Nagaraj Saroday" userId="3a26ac0b3cfb4850" providerId="LiveId" clId="{70AEA80A-7807-4F1A-8C21-C478E145C0EB}" dt="2024-11-04T13:54:37.620" v="80" actId="26606"/>
          <ac:spMkLst>
            <pc:docMk/>
            <pc:sldMk cId="1592543117" sldId="260"/>
            <ac:spMk id="16" creationId="{063BBA22-50EA-4C4D-BE05-F1CE4E63AA56}"/>
          </ac:spMkLst>
        </pc:spChg>
        <pc:spChg chg="add del">
          <ac:chgData name="Nagaraj Saroday" userId="3a26ac0b3cfb4850" providerId="LiveId" clId="{70AEA80A-7807-4F1A-8C21-C478E145C0EB}" dt="2024-11-04T13:54:51.977" v="82" actId="26606"/>
          <ac:spMkLst>
            <pc:docMk/>
            <pc:sldMk cId="1592543117" sldId="260"/>
            <ac:spMk id="18" creationId="{BC68A55F-7B32-44D8-AEE5-1AF40532656C}"/>
          </ac:spMkLst>
        </pc:spChg>
        <pc:spChg chg="add del">
          <ac:chgData name="Nagaraj Saroday" userId="3a26ac0b3cfb4850" providerId="LiveId" clId="{70AEA80A-7807-4F1A-8C21-C478E145C0EB}" dt="2024-11-04T13:54:51.977" v="82" actId="26606"/>
          <ac:spMkLst>
            <pc:docMk/>
            <pc:sldMk cId="1592543117" sldId="260"/>
            <ac:spMk id="19" creationId="{CD1AAA2C-FBBE-42AA-B869-31D524B7653F}"/>
          </ac:spMkLst>
        </pc:spChg>
        <pc:spChg chg="add del">
          <ac:chgData name="Nagaraj Saroday" userId="3a26ac0b3cfb4850" providerId="LiveId" clId="{70AEA80A-7807-4F1A-8C21-C478E145C0EB}" dt="2024-11-04T13:54:51.977" v="82" actId="26606"/>
          <ac:spMkLst>
            <pc:docMk/>
            <pc:sldMk cId="1592543117" sldId="260"/>
            <ac:spMk id="20" creationId="{5F937BBF-9326-4230-AB1B-F1795E350559}"/>
          </ac:spMkLst>
        </pc:spChg>
        <pc:spChg chg="add del">
          <ac:chgData name="Nagaraj Saroday" userId="3a26ac0b3cfb4850" providerId="LiveId" clId="{70AEA80A-7807-4F1A-8C21-C478E145C0EB}" dt="2024-11-04T13:54:55.360" v="84" actId="26606"/>
          <ac:spMkLst>
            <pc:docMk/>
            <pc:sldMk cId="1592543117" sldId="260"/>
            <ac:spMk id="22" creationId="{35DB3719-6FDC-4E5D-891D-FF40B7300F64}"/>
          </ac:spMkLst>
        </pc:spChg>
        <pc:spChg chg="add del">
          <ac:chgData name="Nagaraj Saroday" userId="3a26ac0b3cfb4850" providerId="LiveId" clId="{70AEA80A-7807-4F1A-8C21-C478E145C0EB}" dt="2024-11-04T13:54:55.360" v="84" actId="26606"/>
          <ac:spMkLst>
            <pc:docMk/>
            <pc:sldMk cId="1592543117" sldId="260"/>
            <ac:spMk id="23" creationId="{E0CBAC23-2E3F-4A90-BA59-F8299F6A5439}"/>
          </ac:spMkLst>
        </pc:spChg>
        <pc:spChg chg="add del">
          <ac:chgData name="Nagaraj Saroday" userId="3a26ac0b3cfb4850" providerId="LiveId" clId="{70AEA80A-7807-4F1A-8C21-C478E145C0EB}" dt="2024-11-04T13:55:03.141" v="86" actId="26606"/>
          <ac:spMkLst>
            <pc:docMk/>
            <pc:sldMk cId="1592543117" sldId="260"/>
            <ac:spMk id="25" creationId="{9F6F39C2-8746-4599-843B-CED156C408BF}"/>
          </ac:spMkLst>
        </pc:spChg>
        <pc:spChg chg="add del">
          <ac:chgData name="Nagaraj Saroday" userId="3a26ac0b3cfb4850" providerId="LiveId" clId="{70AEA80A-7807-4F1A-8C21-C478E145C0EB}" dt="2024-11-04T13:55:03.141" v="86" actId="26606"/>
          <ac:spMkLst>
            <pc:docMk/>
            <pc:sldMk cId="1592543117" sldId="260"/>
            <ac:spMk id="26" creationId="{A5D714AD-9E94-4752-AA45-D4B0EAAB52E2}"/>
          </ac:spMkLst>
        </pc:spChg>
        <pc:spChg chg="add del">
          <ac:chgData name="Nagaraj Saroday" userId="3a26ac0b3cfb4850" providerId="LiveId" clId="{70AEA80A-7807-4F1A-8C21-C478E145C0EB}" dt="2024-11-04T13:55:03.141" v="86" actId="26606"/>
          <ac:spMkLst>
            <pc:docMk/>
            <pc:sldMk cId="1592543117" sldId="260"/>
            <ac:spMk id="27" creationId="{7FF89E09-42FB-4694-96E4-95652B1D83E4}"/>
          </ac:spMkLst>
        </pc:spChg>
        <pc:spChg chg="add del">
          <ac:chgData name="Nagaraj Saroday" userId="3a26ac0b3cfb4850" providerId="LiveId" clId="{70AEA80A-7807-4F1A-8C21-C478E145C0EB}" dt="2024-11-04T13:55:03.141" v="86" actId="26606"/>
          <ac:spMkLst>
            <pc:docMk/>
            <pc:sldMk cId="1592543117" sldId="260"/>
            <ac:spMk id="28" creationId="{25D3C032-881F-4579-A4BF-0FA966E9F350}"/>
          </ac:spMkLst>
        </pc:spChg>
        <pc:spChg chg="add">
          <ac:chgData name="Nagaraj Saroday" userId="3a26ac0b3cfb4850" providerId="LiveId" clId="{70AEA80A-7807-4F1A-8C21-C478E145C0EB}" dt="2024-11-04T13:55:03.219" v="87" actId="26606"/>
          <ac:spMkLst>
            <pc:docMk/>
            <pc:sldMk cId="1592543117" sldId="260"/>
            <ac:spMk id="30" creationId="{BACC6370-2D7E-4714-9D71-7542949D7D5D}"/>
          </ac:spMkLst>
        </pc:spChg>
        <pc:spChg chg="add">
          <ac:chgData name="Nagaraj Saroday" userId="3a26ac0b3cfb4850" providerId="LiveId" clId="{70AEA80A-7807-4F1A-8C21-C478E145C0EB}" dt="2024-11-04T13:55:03.219" v="87" actId="26606"/>
          <ac:spMkLst>
            <pc:docMk/>
            <pc:sldMk cId="1592543117" sldId="260"/>
            <ac:spMk id="31" creationId="{F68B3F68-107C-434F-AA38-110D5EA91B85}"/>
          </ac:spMkLst>
        </pc:spChg>
        <pc:spChg chg="add">
          <ac:chgData name="Nagaraj Saroday" userId="3a26ac0b3cfb4850" providerId="LiveId" clId="{70AEA80A-7807-4F1A-8C21-C478E145C0EB}" dt="2024-11-04T13:55:03.219" v="87" actId="26606"/>
          <ac:spMkLst>
            <pc:docMk/>
            <pc:sldMk cId="1592543117" sldId="260"/>
            <ac:spMk id="32" creationId="{AAD0DBB9-1A4B-4391-81D4-CB19F9AB918A}"/>
          </ac:spMkLst>
        </pc:spChg>
        <pc:spChg chg="add">
          <ac:chgData name="Nagaraj Saroday" userId="3a26ac0b3cfb4850" providerId="LiveId" clId="{70AEA80A-7807-4F1A-8C21-C478E145C0EB}" dt="2024-11-04T13:55:03.219" v="87" actId="26606"/>
          <ac:spMkLst>
            <pc:docMk/>
            <pc:sldMk cId="1592543117" sldId="260"/>
            <ac:spMk id="33" creationId="{063BBA22-50EA-4C4D-BE05-F1CE4E63AA56}"/>
          </ac:spMkLst>
        </pc:spChg>
        <pc:graphicFrameChg chg="add mod ord modGraphic">
          <ac:chgData name="Nagaraj Saroday" userId="3a26ac0b3cfb4850" providerId="LiveId" clId="{70AEA80A-7807-4F1A-8C21-C478E145C0EB}" dt="2024-11-04T13:55:18.564" v="89" actId="478"/>
          <ac:graphicFrameMkLst>
            <pc:docMk/>
            <pc:sldMk cId="1592543117" sldId="260"/>
            <ac:graphicFrameMk id="4" creationId="{75774045-4F59-42E6-B8A5-55541711263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1209-6B81-4EC8-A3D0-2FE3B510EFA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79385DD-E5B8-40C0-97D6-2DE5DDDFE6B7}">
      <dgm:prSet/>
      <dgm:spPr/>
      <dgm:t>
        <a:bodyPr/>
        <a:lstStyle/>
        <a:p>
          <a:r>
            <a:rPr lang="en-IN" b="1"/>
            <a:t>Contents of Training: DSA Using Python</a:t>
          </a:r>
          <a:endParaRPr lang="en-US"/>
        </a:p>
      </dgm:t>
    </dgm:pt>
    <dgm:pt modelId="{AF2F55FD-0313-4984-B183-8983001D96D9}" type="parTrans" cxnId="{0048A354-682D-4371-B23E-84047D12494F}">
      <dgm:prSet/>
      <dgm:spPr/>
      <dgm:t>
        <a:bodyPr/>
        <a:lstStyle/>
        <a:p>
          <a:endParaRPr lang="en-US"/>
        </a:p>
      </dgm:t>
    </dgm:pt>
    <dgm:pt modelId="{4EB44905-814F-4C92-A7F1-EF38ABE35EAC}" type="sibTrans" cxnId="{0048A354-682D-4371-B23E-84047D12494F}">
      <dgm:prSet/>
      <dgm:spPr/>
      <dgm:t>
        <a:bodyPr/>
        <a:lstStyle/>
        <a:p>
          <a:endParaRPr lang="en-US"/>
        </a:p>
      </dgm:t>
    </dgm:pt>
    <dgm:pt modelId="{CF3182F1-20DE-4428-9A29-B2B39629E75C}">
      <dgm:prSet/>
      <dgm:spPr/>
      <dgm:t>
        <a:bodyPr/>
        <a:lstStyle/>
        <a:p>
          <a:r>
            <a:rPr lang="en-IN" b="1"/>
            <a:t>Chapter 1:</a:t>
          </a:r>
          <a:r>
            <a:rPr lang="en-IN"/>
            <a:t> Introduction to Data Structures and Algorithms</a:t>
          </a:r>
          <a:endParaRPr lang="en-US"/>
        </a:p>
      </dgm:t>
    </dgm:pt>
    <dgm:pt modelId="{263F6848-8F08-4803-96B5-D54430BB96CC}" type="parTrans" cxnId="{AAC169F5-BB22-4606-919B-AC85CDBC1C3E}">
      <dgm:prSet/>
      <dgm:spPr/>
      <dgm:t>
        <a:bodyPr/>
        <a:lstStyle/>
        <a:p>
          <a:endParaRPr lang="en-US"/>
        </a:p>
      </dgm:t>
    </dgm:pt>
    <dgm:pt modelId="{500D86E6-543B-41EF-A3BB-A02ED4753BD0}" type="sibTrans" cxnId="{AAC169F5-BB22-4606-919B-AC85CDBC1C3E}">
      <dgm:prSet/>
      <dgm:spPr/>
      <dgm:t>
        <a:bodyPr/>
        <a:lstStyle/>
        <a:p>
          <a:endParaRPr lang="en-US"/>
        </a:p>
      </dgm:t>
    </dgm:pt>
    <dgm:pt modelId="{967A761F-9CFF-4004-94EC-674186054143}">
      <dgm:prSet/>
      <dgm:spPr/>
      <dgm:t>
        <a:bodyPr/>
        <a:lstStyle/>
        <a:p>
          <a:r>
            <a:rPr lang="en-IN" b="1"/>
            <a:t>Chapter 2:</a:t>
          </a:r>
          <a:r>
            <a:rPr lang="en-IN"/>
            <a:t> Arrays, Lists, and Tuples</a:t>
          </a:r>
          <a:endParaRPr lang="en-US"/>
        </a:p>
      </dgm:t>
    </dgm:pt>
    <dgm:pt modelId="{5A576841-49A0-4B64-A003-61D3E67B43C8}" type="parTrans" cxnId="{27F4A8CA-65FE-42B6-BC46-4864ADAC3A30}">
      <dgm:prSet/>
      <dgm:spPr/>
      <dgm:t>
        <a:bodyPr/>
        <a:lstStyle/>
        <a:p>
          <a:endParaRPr lang="en-US"/>
        </a:p>
      </dgm:t>
    </dgm:pt>
    <dgm:pt modelId="{2D850556-F903-4718-A8EF-B07E9E4BF1BA}" type="sibTrans" cxnId="{27F4A8CA-65FE-42B6-BC46-4864ADAC3A30}">
      <dgm:prSet/>
      <dgm:spPr/>
      <dgm:t>
        <a:bodyPr/>
        <a:lstStyle/>
        <a:p>
          <a:endParaRPr lang="en-US"/>
        </a:p>
      </dgm:t>
    </dgm:pt>
    <dgm:pt modelId="{7D0C3FE9-81BC-45D9-889C-CA7DE4620755}">
      <dgm:prSet/>
      <dgm:spPr/>
      <dgm:t>
        <a:bodyPr/>
        <a:lstStyle/>
        <a:p>
          <a:r>
            <a:rPr lang="en-IN" b="1"/>
            <a:t>Chapter 3:</a:t>
          </a:r>
          <a:r>
            <a:rPr lang="en-IN"/>
            <a:t> Stacks and Queues</a:t>
          </a:r>
          <a:endParaRPr lang="en-US"/>
        </a:p>
      </dgm:t>
    </dgm:pt>
    <dgm:pt modelId="{87CCF053-D987-4DAA-9427-EC1BD460A68C}" type="parTrans" cxnId="{D645B218-D3E7-42B2-8366-9991117915BB}">
      <dgm:prSet/>
      <dgm:spPr/>
      <dgm:t>
        <a:bodyPr/>
        <a:lstStyle/>
        <a:p>
          <a:endParaRPr lang="en-US"/>
        </a:p>
      </dgm:t>
    </dgm:pt>
    <dgm:pt modelId="{DAB072C9-C0A6-4287-ADEB-7ABC97439C96}" type="sibTrans" cxnId="{D645B218-D3E7-42B2-8366-9991117915BB}">
      <dgm:prSet/>
      <dgm:spPr/>
      <dgm:t>
        <a:bodyPr/>
        <a:lstStyle/>
        <a:p>
          <a:endParaRPr lang="en-US"/>
        </a:p>
      </dgm:t>
    </dgm:pt>
    <dgm:pt modelId="{9ECD40B5-8C8F-4272-81A6-8F11C3796179}">
      <dgm:prSet/>
      <dgm:spPr/>
      <dgm:t>
        <a:bodyPr/>
        <a:lstStyle/>
        <a:p>
          <a:r>
            <a:rPr lang="en-IN" b="1"/>
            <a:t>Chapter 4:</a:t>
          </a:r>
          <a:r>
            <a:rPr lang="en-IN"/>
            <a:t> Linked Lists</a:t>
          </a:r>
          <a:endParaRPr lang="en-US"/>
        </a:p>
      </dgm:t>
    </dgm:pt>
    <dgm:pt modelId="{DF346D3E-9591-4EEA-97F8-0EC02E92DF7F}" type="parTrans" cxnId="{C37938FC-6583-4D62-9622-B16B9E3EB78C}">
      <dgm:prSet/>
      <dgm:spPr/>
      <dgm:t>
        <a:bodyPr/>
        <a:lstStyle/>
        <a:p>
          <a:endParaRPr lang="en-US"/>
        </a:p>
      </dgm:t>
    </dgm:pt>
    <dgm:pt modelId="{6E2DB5F6-8162-4554-BA11-4E8C60B4E03C}" type="sibTrans" cxnId="{C37938FC-6583-4D62-9622-B16B9E3EB78C}">
      <dgm:prSet/>
      <dgm:spPr/>
      <dgm:t>
        <a:bodyPr/>
        <a:lstStyle/>
        <a:p>
          <a:endParaRPr lang="en-US"/>
        </a:p>
      </dgm:t>
    </dgm:pt>
    <dgm:pt modelId="{4712FC66-C360-43C5-9710-BEEFA2DDD676}">
      <dgm:prSet/>
      <dgm:spPr/>
      <dgm:t>
        <a:bodyPr/>
        <a:lstStyle/>
        <a:p>
          <a:r>
            <a:rPr lang="en-IN" b="1"/>
            <a:t>Chapter 5:</a:t>
          </a:r>
          <a:r>
            <a:rPr lang="en-IN"/>
            <a:t> Trees</a:t>
          </a:r>
          <a:endParaRPr lang="en-US"/>
        </a:p>
      </dgm:t>
    </dgm:pt>
    <dgm:pt modelId="{76B2CED8-E761-4722-B5AB-F0FC501512FA}" type="parTrans" cxnId="{B37BDE96-AD22-4BF0-B008-A6E7A29E6C23}">
      <dgm:prSet/>
      <dgm:spPr/>
      <dgm:t>
        <a:bodyPr/>
        <a:lstStyle/>
        <a:p>
          <a:endParaRPr lang="en-US"/>
        </a:p>
      </dgm:t>
    </dgm:pt>
    <dgm:pt modelId="{AD688E6C-7D15-4962-B220-5728A19ACDD7}" type="sibTrans" cxnId="{B37BDE96-AD22-4BF0-B008-A6E7A29E6C23}">
      <dgm:prSet/>
      <dgm:spPr/>
      <dgm:t>
        <a:bodyPr/>
        <a:lstStyle/>
        <a:p>
          <a:endParaRPr lang="en-US"/>
        </a:p>
      </dgm:t>
    </dgm:pt>
    <dgm:pt modelId="{7CDFD382-6A49-49F7-A734-D01BA74409D9}">
      <dgm:prSet/>
      <dgm:spPr/>
      <dgm:t>
        <a:bodyPr/>
        <a:lstStyle/>
        <a:p>
          <a:r>
            <a:rPr lang="en-IN" b="1"/>
            <a:t>Chapter 6:</a:t>
          </a:r>
          <a:r>
            <a:rPr lang="en-IN"/>
            <a:t> Graphs</a:t>
          </a:r>
          <a:endParaRPr lang="en-US"/>
        </a:p>
      </dgm:t>
    </dgm:pt>
    <dgm:pt modelId="{BFB030D7-228C-4014-9BEA-CEE31292763A}" type="parTrans" cxnId="{2F696F01-0C95-4225-9390-C9C535B59728}">
      <dgm:prSet/>
      <dgm:spPr/>
      <dgm:t>
        <a:bodyPr/>
        <a:lstStyle/>
        <a:p>
          <a:endParaRPr lang="en-US"/>
        </a:p>
      </dgm:t>
    </dgm:pt>
    <dgm:pt modelId="{9CDA5369-9157-4023-AD74-A59F97D90538}" type="sibTrans" cxnId="{2F696F01-0C95-4225-9390-C9C535B59728}">
      <dgm:prSet/>
      <dgm:spPr/>
      <dgm:t>
        <a:bodyPr/>
        <a:lstStyle/>
        <a:p>
          <a:endParaRPr lang="en-US"/>
        </a:p>
      </dgm:t>
    </dgm:pt>
    <dgm:pt modelId="{26BDF84D-26A7-489F-AC51-D3A404B90874}">
      <dgm:prSet/>
      <dgm:spPr/>
      <dgm:t>
        <a:bodyPr/>
        <a:lstStyle/>
        <a:p>
          <a:r>
            <a:rPr lang="en-IN" b="1"/>
            <a:t>Chapter 7:</a:t>
          </a:r>
          <a:r>
            <a:rPr lang="en-IN"/>
            <a:t> Sorting Algorithms</a:t>
          </a:r>
          <a:endParaRPr lang="en-US"/>
        </a:p>
      </dgm:t>
    </dgm:pt>
    <dgm:pt modelId="{555B6923-0D39-4EFC-A18A-6034DCD42E45}" type="parTrans" cxnId="{B722116A-70F3-4C6B-B2D9-34DC362BA3CD}">
      <dgm:prSet/>
      <dgm:spPr/>
      <dgm:t>
        <a:bodyPr/>
        <a:lstStyle/>
        <a:p>
          <a:endParaRPr lang="en-US"/>
        </a:p>
      </dgm:t>
    </dgm:pt>
    <dgm:pt modelId="{5CC9BB59-605C-42A4-AB0F-B29643526D31}" type="sibTrans" cxnId="{B722116A-70F3-4C6B-B2D9-34DC362BA3CD}">
      <dgm:prSet/>
      <dgm:spPr/>
      <dgm:t>
        <a:bodyPr/>
        <a:lstStyle/>
        <a:p>
          <a:endParaRPr lang="en-US"/>
        </a:p>
      </dgm:t>
    </dgm:pt>
    <dgm:pt modelId="{A065495A-9E3F-455D-9FD9-BE8E6EAE14C3}">
      <dgm:prSet/>
      <dgm:spPr/>
      <dgm:t>
        <a:bodyPr/>
        <a:lstStyle/>
        <a:p>
          <a:r>
            <a:rPr lang="en-IN" b="1"/>
            <a:t>Chapter 8:</a:t>
          </a:r>
          <a:r>
            <a:rPr lang="en-IN"/>
            <a:t> Searching Algorithms</a:t>
          </a:r>
          <a:endParaRPr lang="en-US"/>
        </a:p>
      </dgm:t>
    </dgm:pt>
    <dgm:pt modelId="{0E58A7FB-4E2A-4B56-AB3E-936474E6EB73}" type="parTrans" cxnId="{163BF272-6EE1-42A1-8869-7CEA50EA1995}">
      <dgm:prSet/>
      <dgm:spPr/>
      <dgm:t>
        <a:bodyPr/>
        <a:lstStyle/>
        <a:p>
          <a:endParaRPr lang="en-US"/>
        </a:p>
      </dgm:t>
    </dgm:pt>
    <dgm:pt modelId="{148FBA48-466C-464D-9255-4889151A8FC2}" type="sibTrans" cxnId="{163BF272-6EE1-42A1-8869-7CEA50EA1995}">
      <dgm:prSet/>
      <dgm:spPr/>
      <dgm:t>
        <a:bodyPr/>
        <a:lstStyle/>
        <a:p>
          <a:endParaRPr lang="en-US"/>
        </a:p>
      </dgm:t>
    </dgm:pt>
    <dgm:pt modelId="{32997E41-4454-46D8-8D7A-9E7FE98192DA}">
      <dgm:prSet/>
      <dgm:spPr/>
      <dgm:t>
        <a:bodyPr/>
        <a:lstStyle/>
        <a:p>
          <a:r>
            <a:rPr lang="en-IN" b="1"/>
            <a:t>Chapter 9:</a:t>
          </a:r>
          <a:r>
            <a:rPr lang="en-IN"/>
            <a:t> Dynamic Programming</a:t>
          </a:r>
          <a:endParaRPr lang="en-US"/>
        </a:p>
      </dgm:t>
    </dgm:pt>
    <dgm:pt modelId="{CEFD57D7-D318-46A0-91F1-DE7DD831721E}" type="parTrans" cxnId="{F4301B12-1E51-46C2-9D41-EFC78CC7BA69}">
      <dgm:prSet/>
      <dgm:spPr/>
      <dgm:t>
        <a:bodyPr/>
        <a:lstStyle/>
        <a:p>
          <a:endParaRPr lang="en-US"/>
        </a:p>
      </dgm:t>
    </dgm:pt>
    <dgm:pt modelId="{280B8867-0652-4CAF-BD9B-DB8ECD163D7F}" type="sibTrans" cxnId="{F4301B12-1E51-46C2-9D41-EFC78CC7BA69}">
      <dgm:prSet/>
      <dgm:spPr/>
      <dgm:t>
        <a:bodyPr/>
        <a:lstStyle/>
        <a:p>
          <a:endParaRPr lang="en-US"/>
        </a:p>
      </dgm:t>
    </dgm:pt>
    <dgm:pt modelId="{43FBC7B0-74F9-4DF9-A55F-03E45B5DEDD4}" type="pres">
      <dgm:prSet presAssocID="{70811209-6B81-4EC8-A3D0-2FE3B510EFA7}" presName="vert0" presStyleCnt="0">
        <dgm:presLayoutVars>
          <dgm:dir/>
          <dgm:animOne val="branch"/>
          <dgm:animLvl val="lvl"/>
        </dgm:presLayoutVars>
      </dgm:prSet>
      <dgm:spPr/>
    </dgm:pt>
    <dgm:pt modelId="{D1A126F5-4D6D-41A2-8EF2-6A24BECC5CEA}" type="pres">
      <dgm:prSet presAssocID="{C79385DD-E5B8-40C0-97D6-2DE5DDDFE6B7}" presName="thickLine" presStyleLbl="alignNode1" presStyleIdx="0" presStyleCnt="10"/>
      <dgm:spPr/>
    </dgm:pt>
    <dgm:pt modelId="{10CA090A-4917-4BAF-9108-10EABF158732}" type="pres">
      <dgm:prSet presAssocID="{C79385DD-E5B8-40C0-97D6-2DE5DDDFE6B7}" presName="horz1" presStyleCnt="0"/>
      <dgm:spPr/>
    </dgm:pt>
    <dgm:pt modelId="{C834E7C0-1DC0-4B83-9CF2-F25DE8E5B22F}" type="pres">
      <dgm:prSet presAssocID="{C79385DD-E5B8-40C0-97D6-2DE5DDDFE6B7}" presName="tx1" presStyleLbl="revTx" presStyleIdx="0" presStyleCnt="10"/>
      <dgm:spPr/>
    </dgm:pt>
    <dgm:pt modelId="{BA8A86C3-4061-4E41-8767-3B77B846F21D}" type="pres">
      <dgm:prSet presAssocID="{C79385DD-E5B8-40C0-97D6-2DE5DDDFE6B7}" presName="vert1" presStyleCnt="0"/>
      <dgm:spPr/>
    </dgm:pt>
    <dgm:pt modelId="{EE253F94-0DFB-4858-AC35-144E391C40B6}" type="pres">
      <dgm:prSet presAssocID="{CF3182F1-20DE-4428-9A29-B2B39629E75C}" presName="thickLine" presStyleLbl="alignNode1" presStyleIdx="1" presStyleCnt="10"/>
      <dgm:spPr/>
    </dgm:pt>
    <dgm:pt modelId="{87278B20-8D16-42B4-B04F-0748206B3A4B}" type="pres">
      <dgm:prSet presAssocID="{CF3182F1-20DE-4428-9A29-B2B39629E75C}" presName="horz1" presStyleCnt="0"/>
      <dgm:spPr/>
    </dgm:pt>
    <dgm:pt modelId="{AFA30A70-38AB-4C54-B0DE-EF5649FFA16A}" type="pres">
      <dgm:prSet presAssocID="{CF3182F1-20DE-4428-9A29-B2B39629E75C}" presName="tx1" presStyleLbl="revTx" presStyleIdx="1" presStyleCnt="10"/>
      <dgm:spPr/>
    </dgm:pt>
    <dgm:pt modelId="{0737945E-6A5C-4062-82BD-74ABB2357D00}" type="pres">
      <dgm:prSet presAssocID="{CF3182F1-20DE-4428-9A29-B2B39629E75C}" presName="vert1" presStyleCnt="0"/>
      <dgm:spPr/>
    </dgm:pt>
    <dgm:pt modelId="{113951D0-CDEB-4E5F-87E1-D0B48E167A4A}" type="pres">
      <dgm:prSet presAssocID="{967A761F-9CFF-4004-94EC-674186054143}" presName="thickLine" presStyleLbl="alignNode1" presStyleIdx="2" presStyleCnt="10"/>
      <dgm:spPr/>
    </dgm:pt>
    <dgm:pt modelId="{80DBF56C-363E-4518-AA49-198E8BBE8C3A}" type="pres">
      <dgm:prSet presAssocID="{967A761F-9CFF-4004-94EC-674186054143}" presName="horz1" presStyleCnt="0"/>
      <dgm:spPr/>
    </dgm:pt>
    <dgm:pt modelId="{E08DED1A-8BEF-479E-BC31-CF5CD9F4F251}" type="pres">
      <dgm:prSet presAssocID="{967A761F-9CFF-4004-94EC-674186054143}" presName="tx1" presStyleLbl="revTx" presStyleIdx="2" presStyleCnt="10"/>
      <dgm:spPr/>
    </dgm:pt>
    <dgm:pt modelId="{110A0C92-BDBD-460E-85D0-14938FD04257}" type="pres">
      <dgm:prSet presAssocID="{967A761F-9CFF-4004-94EC-674186054143}" presName="vert1" presStyleCnt="0"/>
      <dgm:spPr/>
    </dgm:pt>
    <dgm:pt modelId="{B06D1B1E-91A6-4C0E-868B-EE242FB1C070}" type="pres">
      <dgm:prSet presAssocID="{7D0C3FE9-81BC-45D9-889C-CA7DE4620755}" presName="thickLine" presStyleLbl="alignNode1" presStyleIdx="3" presStyleCnt="10"/>
      <dgm:spPr/>
    </dgm:pt>
    <dgm:pt modelId="{81F68864-AE73-4453-AB1A-868DEE1EFCF6}" type="pres">
      <dgm:prSet presAssocID="{7D0C3FE9-81BC-45D9-889C-CA7DE4620755}" presName="horz1" presStyleCnt="0"/>
      <dgm:spPr/>
    </dgm:pt>
    <dgm:pt modelId="{A6FD6166-5BB0-4704-AEDB-590F154E77D4}" type="pres">
      <dgm:prSet presAssocID="{7D0C3FE9-81BC-45D9-889C-CA7DE4620755}" presName="tx1" presStyleLbl="revTx" presStyleIdx="3" presStyleCnt="10"/>
      <dgm:spPr/>
    </dgm:pt>
    <dgm:pt modelId="{6D772E0C-5495-4C14-80BC-309E0AB325DB}" type="pres">
      <dgm:prSet presAssocID="{7D0C3FE9-81BC-45D9-889C-CA7DE4620755}" presName="vert1" presStyleCnt="0"/>
      <dgm:spPr/>
    </dgm:pt>
    <dgm:pt modelId="{49F1966D-7B26-4C88-9940-F93EFE07F78C}" type="pres">
      <dgm:prSet presAssocID="{9ECD40B5-8C8F-4272-81A6-8F11C3796179}" presName="thickLine" presStyleLbl="alignNode1" presStyleIdx="4" presStyleCnt="10"/>
      <dgm:spPr/>
    </dgm:pt>
    <dgm:pt modelId="{4033AF84-86AE-42D2-BC16-A0D21C003DBE}" type="pres">
      <dgm:prSet presAssocID="{9ECD40B5-8C8F-4272-81A6-8F11C3796179}" presName="horz1" presStyleCnt="0"/>
      <dgm:spPr/>
    </dgm:pt>
    <dgm:pt modelId="{85E3221B-EBD9-42AC-B36F-C4064503CE67}" type="pres">
      <dgm:prSet presAssocID="{9ECD40B5-8C8F-4272-81A6-8F11C3796179}" presName="tx1" presStyleLbl="revTx" presStyleIdx="4" presStyleCnt="10"/>
      <dgm:spPr/>
    </dgm:pt>
    <dgm:pt modelId="{726F79CE-8B83-4510-82B5-5B5AD092AA09}" type="pres">
      <dgm:prSet presAssocID="{9ECD40B5-8C8F-4272-81A6-8F11C3796179}" presName="vert1" presStyleCnt="0"/>
      <dgm:spPr/>
    </dgm:pt>
    <dgm:pt modelId="{8F40CFA5-1B48-4916-88AC-D28AA3C53E12}" type="pres">
      <dgm:prSet presAssocID="{4712FC66-C360-43C5-9710-BEEFA2DDD676}" presName="thickLine" presStyleLbl="alignNode1" presStyleIdx="5" presStyleCnt="10"/>
      <dgm:spPr/>
    </dgm:pt>
    <dgm:pt modelId="{5BCE8D54-411D-48A7-9480-66EE1C23C4DE}" type="pres">
      <dgm:prSet presAssocID="{4712FC66-C360-43C5-9710-BEEFA2DDD676}" presName="horz1" presStyleCnt="0"/>
      <dgm:spPr/>
    </dgm:pt>
    <dgm:pt modelId="{CAB34603-8070-4948-BC2D-9DE61B16DEF4}" type="pres">
      <dgm:prSet presAssocID="{4712FC66-C360-43C5-9710-BEEFA2DDD676}" presName="tx1" presStyleLbl="revTx" presStyleIdx="5" presStyleCnt="10"/>
      <dgm:spPr/>
    </dgm:pt>
    <dgm:pt modelId="{782D600C-CA54-4DD9-BA67-0E1F4CD4528F}" type="pres">
      <dgm:prSet presAssocID="{4712FC66-C360-43C5-9710-BEEFA2DDD676}" presName="vert1" presStyleCnt="0"/>
      <dgm:spPr/>
    </dgm:pt>
    <dgm:pt modelId="{53BF6079-AC88-4FCA-B375-84E48D3A9766}" type="pres">
      <dgm:prSet presAssocID="{7CDFD382-6A49-49F7-A734-D01BA74409D9}" presName="thickLine" presStyleLbl="alignNode1" presStyleIdx="6" presStyleCnt="10"/>
      <dgm:spPr/>
    </dgm:pt>
    <dgm:pt modelId="{CF94CF96-A9F6-4B3E-9BE2-E4EB8F03178E}" type="pres">
      <dgm:prSet presAssocID="{7CDFD382-6A49-49F7-A734-D01BA74409D9}" presName="horz1" presStyleCnt="0"/>
      <dgm:spPr/>
    </dgm:pt>
    <dgm:pt modelId="{9E292939-FFA9-425E-992A-BC9B89CAB5C0}" type="pres">
      <dgm:prSet presAssocID="{7CDFD382-6A49-49F7-A734-D01BA74409D9}" presName="tx1" presStyleLbl="revTx" presStyleIdx="6" presStyleCnt="10"/>
      <dgm:spPr/>
    </dgm:pt>
    <dgm:pt modelId="{2D71F95E-E0B4-4E6E-8962-5E4D5805ED36}" type="pres">
      <dgm:prSet presAssocID="{7CDFD382-6A49-49F7-A734-D01BA74409D9}" presName="vert1" presStyleCnt="0"/>
      <dgm:spPr/>
    </dgm:pt>
    <dgm:pt modelId="{8BFD1622-E69F-4141-BA9C-48BA82CAF992}" type="pres">
      <dgm:prSet presAssocID="{26BDF84D-26A7-489F-AC51-D3A404B90874}" presName="thickLine" presStyleLbl="alignNode1" presStyleIdx="7" presStyleCnt="10"/>
      <dgm:spPr/>
    </dgm:pt>
    <dgm:pt modelId="{A0573746-FE13-4CBA-833F-1A5BD272F8AA}" type="pres">
      <dgm:prSet presAssocID="{26BDF84D-26A7-489F-AC51-D3A404B90874}" presName="horz1" presStyleCnt="0"/>
      <dgm:spPr/>
    </dgm:pt>
    <dgm:pt modelId="{560586C5-583B-492D-9EAC-EB5813A00177}" type="pres">
      <dgm:prSet presAssocID="{26BDF84D-26A7-489F-AC51-D3A404B90874}" presName="tx1" presStyleLbl="revTx" presStyleIdx="7" presStyleCnt="10"/>
      <dgm:spPr/>
    </dgm:pt>
    <dgm:pt modelId="{DD69F773-C045-476E-AA8C-C59EAC453F32}" type="pres">
      <dgm:prSet presAssocID="{26BDF84D-26A7-489F-AC51-D3A404B90874}" presName="vert1" presStyleCnt="0"/>
      <dgm:spPr/>
    </dgm:pt>
    <dgm:pt modelId="{00DAA504-B075-4EFC-B7A1-E447F0EC224A}" type="pres">
      <dgm:prSet presAssocID="{A065495A-9E3F-455D-9FD9-BE8E6EAE14C3}" presName="thickLine" presStyleLbl="alignNode1" presStyleIdx="8" presStyleCnt="10"/>
      <dgm:spPr/>
    </dgm:pt>
    <dgm:pt modelId="{0D86AB48-B101-40C7-91C8-E3A4EE26F282}" type="pres">
      <dgm:prSet presAssocID="{A065495A-9E3F-455D-9FD9-BE8E6EAE14C3}" presName="horz1" presStyleCnt="0"/>
      <dgm:spPr/>
    </dgm:pt>
    <dgm:pt modelId="{BBBF0839-1A57-4F39-9DD9-936CA92D002A}" type="pres">
      <dgm:prSet presAssocID="{A065495A-9E3F-455D-9FD9-BE8E6EAE14C3}" presName="tx1" presStyleLbl="revTx" presStyleIdx="8" presStyleCnt="10"/>
      <dgm:spPr/>
    </dgm:pt>
    <dgm:pt modelId="{6C24B5AA-461A-4430-AD9C-C0145AE7F624}" type="pres">
      <dgm:prSet presAssocID="{A065495A-9E3F-455D-9FD9-BE8E6EAE14C3}" presName="vert1" presStyleCnt="0"/>
      <dgm:spPr/>
    </dgm:pt>
    <dgm:pt modelId="{63172AA9-A9A7-4685-A6F8-A0F85935D509}" type="pres">
      <dgm:prSet presAssocID="{32997E41-4454-46D8-8D7A-9E7FE98192DA}" presName="thickLine" presStyleLbl="alignNode1" presStyleIdx="9" presStyleCnt="10"/>
      <dgm:spPr/>
    </dgm:pt>
    <dgm:pt modelId="{86AEFDA7-41D0-4A48-87AC-46CE0EC4008B}" type="pres">
      <dgm:prSet presAssocID="{32997E41-4454-46D8-8D7A-9E7FE98192DA}" presName="horz1" presStyleCnt="0"/>
      <dgm:spPr/>
    </dgm:pt>
    <dgm:pt modelId="{9AE5835D-0B1B-453E-8AFA-4708E492BC00}" type="pres">
      <dgm:prSet presAssocID="{32997E41-4454-46D8-8D7A-9E7FE98192DA}" presName="tx1" presStyleLbl="revTx" presStyleIdx="9" presStyleCnt="10"/>
      <dgm:spPr/>
    </dgm:pt>
    <dgm:pt modelId="{F7860406-2DC3-4AC2-AD40-DF8B64FE8D96}" type="pres">
      <dgm:prSet presAssocID="{32997E41-4454-46D8-8D7A-9E7FE98192DA}" presName="vert1" presStyleCnt="0"/>
      <dgm:spPr/>
    </dgm:pt>
  </dgm:ptLst>
  <dgm:cxnLst>
    <dgm:cxn modelId="{2F696F01-0C95-4225-9390-C9C535B59728}" srcId="{70811209-6B81-4EC8-A3D0-2FE3B510EFA7}" destId="{7CDFD382-6A49-49F7-A734-D01BA74409D9}" srcOrd="6" destOrd="0" parTransId="{BFB030D7-228C-4014-9BEA-CEE31292763A}" sibTransId="{9CDA5369-9157-4023-AD74-A59F97D90538}"/>
    <dgm:cxn modelId="{924D7207-C2F3-481E-AE71-DA683402A8FD}" type="presOf" srcId="{C79385DD-E5B8-40C0-97D6-2DE5DDDFE6B7}" destId="{C834E7C0-1DC0-4B83-9CF2-F25DE8E5B22F}" srcOrd="0" destOrd="0" presId="urn:microsoft.com/office/officeart/2008/layout/LinedList"/>
    <dgm:cxn modelId="{B439140B-FDBB-4EE7-90B8-30D9F8CF8AED}" type="presOf" srcId="{9ECD40B5-8C8F-4272-81A6-8F11C3796179}" destId="{85E3221B-EBD9-42AC-B36F-C4064503CE67}" srcOrd="0" destOrd="0" presId="urn:microsoft.com/office/officeart/2008/layout/LinedList"/>
    <dgm:cxn modelId="{AF3B7710-5BB4-4105-A6E6-ED6184F08AC7}" type="presOf" srcId="{A065495A-9E3F-455D-9FD9-BE8E6EAE14C3}" destId="{BBBF0839-1A57-4F39-9DD9-936CA92D002A}" srcOrd="0" destOrd="0" presId="urn:microsoft.com/office/officeart/2008/layout/LinedList"/>
    <dgm:cxn modelId="{F4301B12-1E51-46C2-9D41-EFC78CC7BA69}" srcId="{70811209-6B81-4EC8-A3D0-2FE3B510EFA7}" destId="{32997E41-4454-46D8-8D7A-9E7FE98192DA}" srcOrd="9" destOrd="0" parTransId="{CEFD57D7-D318-46A0-91F1-DE7DD831721E}" sibTransId="{280B8867-0652-4CAF-BD9B-DB8ECD163D7F}"/>
    <dgm:cxn modelId="{E5C74915-0F49-4FDB-9AA9-779F1BF7041E}" type="presOf" srcId="{CF3182F1-20DE-4428-9A29-B2B39629E75C}" destId="{AFA30A70-38AB-4C54-B0DE-EF5649FFA16A}" srcOrd="0" destOrd="0" presId="urn:microsoft.com/office/officeart/2008/layout/LinedList"/>
    <dgm:cxn modelId="{D645B218-D3E7-42B2-8366-9991117915BB}" srcId="{70811209-6B81-4EC8-A3D0-2FE3B510EFA7}" destId="{7D0C3FE9-81BC-45D9-889C-CA7DE4620755}" srcOrd="3" destOrd="0" parTransId="{87CCF053-D987-4DAA-9427-EC1BD460A68C}" sibTransId="{DAB072C9-C0A6-4287-ADEB-7ABC97439C96}"/>
    <dgm:cxn modelId="{DFE9BF60-6CB4-403E-975B-6A80AE4C8C24}" type="presOf" srcId="{32997E41-4454-46D8-8D7A-9E7FE98192DA}" destId="{9AE5835D-0B1B-453E-8AFA-4708E492BC00}" srcOrd="0" destOrd="0" presId="urn:microsoft.com/office/officeart/2008/layout/LinedList"/>
    <dgm:cxn modelId="{B722116A-70F3-4C6B-B2D9-34DC362BA3CD}" srcId="{70811209-6B81-4EC8-A3D0-2FE3B510EFA7}" destId="{26BDF84D-26A7-489F-AC51-D3A404B90874}" srcOrd="7" destOrd="0" parTransId="{555B6923-0D39-4EFC-A18A-6034DCD42E45}" sibTransId="{5CC9BB59-605C-42A4-AB0F-B29643526D31}"/>
    <dgm:cxn modelId="{4419566B-DA7C-448C-8C79-E61C5F94DF94}" type="presOf" srcId="{70811209-6B81-4EC8-A3D0-2FE3B510EFA7}" destId="{43FBC7B0-74F9-4DF9-A55F-03E45B5DEDD4}" srcOrd="0" destOrd="0" presId="urn:microsoft.com/office/officeart/2008/layout/LinedList"/>
    <dgm:cxn modelId="{1C99F370-8C57-4500-9A4F-1A181BFEFA3B}" type="presOf" srcId="{7D0C3FE9-81BC-45D9-889C-CA7DE4620755}" destId="{A6FD6166-5BB0-4704-AEDB-590F154E77D4}" srcOrd="0" destOrd="0" presId="urn:microsoft.com/office/officeart/2008/layout/LinedList"/>
    <dgm:cxn modelId="{163BF272-6EE1-42A1-8869-7CEA50EA1995}" srcId="{70811209-6B81-4EC8-A3D0-2FE3B510EFA7}" destId="{A065495A-9E3F-455D-9FD9-BE8E6EAE14C3}" srcOrd="8" destOrd="0" parTransId="{0E58A7FB-4E2A-4B56-AB3E-936474E6EB73}" sibTransId="{148FBA48-466C-464D-9255-4889151A8FC2}"/>
    <dgm:cxn modelId="{0048A354-682D-4371-B23E-84047D12494F}" srcId="{70811209-6B81-4EC8-A3D0-2FE3B510EFA7}" destId="{C79385DD-E5B8-40C0-97D6-2DE5DDDFE6B7}" srcOrd="0" destOrd="0" parTransId="{AF2F55FD-0313-4984-B183-8983001D96D9}" sibTransId="{4EB44905-814F-4C92-A7F1-EF38ABE35EAC}"/>
    <dgm:cxn modelId="{23F6328A-44F5-4463-9A8F-8642F9A71DB1}" type="presOf" srcId="{7CDFD382-6A49-49F7-A734-D01BA74409D9}" destId="{9E292939-FFA9-425E-992A-BC9B89CAB5C0}" srcOrd="0" destOrd="0" presId="urn:microsoft.com/office/officeart/2008/layout/LinedList"/>
    <dgm:cxn modelId="{193B9E94-5D56-4CEE-B731-76FBCFE7285E}" type="presOf" srcId="{4712FC66-C360-43C5-9710-BEEFA2DDD676}" destId="{CAB34603-8070-4948-BC2D-9DE61B16DEF4}" srcOrd="0" destOrd="0" presId="urn:microsoft.com/office/officeart/2008/layout/LinedList"/>
    <dgm:cxn modelId="{B37BDE96-AD22-4BF0-B008-A6E7A29E6C23}" srcId="{70811209-6B81-4EC8-A3D0-2FE3B510EFA7}" destId="{4712FC66-C360-43C5-9710-BEEFA2DDD676}" srcOrd="5" destOrd="0" parTransId="{76B2CED8-E761-4722-B5AB-F0FC501512FA}" sibTransId="{AD688E6C-7D15-4962-B220-5728A19ACDD7}"/>
    <dgm:cxn modelId="{27F4A8CA-65FE-42B6-BC46-4864ADAC3A30}" srcId="{70811209-6B81-4EC8-A3D0-2FE3B510EFA7}" destId="{967A761F-9CFF-4004-94EC-674186054143}" srcOrd="2" destOrd="0" parTransId="{5A576841-49A0-4B64-A003-61D3E67B43C8}" sibTransId="{2D850556-F903-4718-A8EF-B07E9E4BF1BA}"/>
    <dgm:cxn modelId="{E5825ACF-F3A2-4689-9ED2-9EBCADE8709D}" type="presOf" srcId="{26BDF84D-26A7-489F-AC51-D3A404B90874}" destId="{560586C5-583B-492D-9EAC-EB5813A00177}" srcOrd="0" destOrd="0" presId="urn:microsoft.com/office/officeart/2008/layout/LinedList"/>
    <dgm:cxn modelId="{E4D0C0E2-4800-4CC1-848B-0BB527D75197}" type="presOf" srcId="{967A761F-9CFF-4004-94EC-674186054143}" destId="{E08DED1A-8BEF-479E-BC31-CF5CD9F4F251}" srcOrd="0" destOrd="0" presId="urn:microsoft.com/office/officeart/2008/layout/LinedList"/>
    <dgm:cxn modelId="{AAC169F5-BB22-4606-919B-AC85CDBC1C3E}" srcId="{70811209-6B81-4EC8-A3D0-2FE3B510EFA7}" destId="{CF3182F1-20DE-4428-9A29-B2B39629E75C}" srcOrd="1" destOrd="0" parTransId="{263F6848-8F08-4803-96B5-D54430BB96CC}" sibTransId="{500D86E6-543B-41EF-A3BB-A02ED4753BD0}"/>
    <dgm:cxn modelId="{C37938FC-6583-4D62-9622-B16B9E3EB78C}" srcId="{70811209-6B81-4EC8-A3D0-2FE3B510EFA7}" destId="{9ECD40B5-8C8F-4272-81A6-8F11C3796179}" srcOrd="4" destOrd="0" parTransId="{DF346D3E-9591-4EEA-97F8-0EC02E92DF7F}" sibTransId="{6E2DB5F6-8162-4554-BA11-4E8C60B4E03C}"/>
    <dgm:cxn modelId="{AA1C7D24-24A1-4264-9749-A2307421623A}" type="presParOf" srcId="{43FBC7B0-74F9-4DF9-A55F-03E45B5DEDD4}" destId="{D1A126F5-4D6D-41A2-8EF2-6A24BECC5CEA}" srcOrd="0" destOrd="0" presId="urn:microsoft.com/office/officeart/2008/layout/LinedList"/>
    <dgm:cxn modelId="{E7ECF5C2-97BB-45E9-AB96-DE5CD4D10572}" type="presParOf" srcId="{43FBC7B0-74F9-4DF9-A55F-03E45B5DEDD4}" destId="{10CA090A-4917-4BAF-9108-10EABF158732}" srcOrd="1" destOrd="0" presId="urn:microsoft.com/office/officeart/2008/layout/LinedList"/>
    <dgm:cxn modelId="{F4455C47-1619-4F33-A375-B4AB333BE2BC}" type="presParOf" srcId="{10CA090A-4917-4BAF-9108-10EABF158732}" destId="{C834E7C0-1DC0-4B83-9CF2-F25DE8E5B22F}" srcOrd="0" destOrd="0" presId="urn:microsoft.com/office/officeart/2008/layout/LinedList"/>
    <dgm:cxn modelId="{240A6953-88B4-4EA3-9021-621DB867A131}" type="presParOf" srcId="{10CA090A-4917-4BAF-9108-10EABF158732}" destId="{BA8A86C3-4061-4E41-8767-3B77B846F21D}" srcOrd="1" destOrd="0" presId="urn:microsoft.com/office/officeart/2008/layout/LinedList"/>
    <dgm:cxn modelId="{996D6DFC-BCA2-4D20-AEC0-91CB67C5C279}" type="presParOf" srcId="{43FBC7B0-74F9-4DF9-A55F-03E45B5DEDD4}" destId="{EE253F94-0DFB-4858-AC35-144E391C40B6}" srcOrd="2" destOrd="0" presId="urn:microsoft.com/office/officeart/2008/layout/LinedList"/>
    <dgm:cxn modelId="{C19BD1A6-851B-4098-90B9-BA085E76D9BA}" type="presParOf" srcId="{43FBC7B0-74F9-4DF9-A55F-03E45B5DEDD4}" destId="{87278B20-8D16-42B4-B04F-0748206B3A4B}" srcOrd="3" destOrd="0" presId="urn:microsoft.com/office/officeart/2008/layout/LinedList"/>
    <dgm:cxn modelId="{DD212329-8D93-49B3-96DD-C76B0B5ED5F8}" type="presParOf" srcId="{87278B20-8D16-42B4-B04F-0748206B3A4B}" destId="{AFA30A70-38AB-4C54-B0DE-EF5649FFA16A}" srcOrd="0" destOrd="0" presId="urn:microsoft.com/office/officeart/2008/layout/LinedList"/>
    <dgm:cxn modelId="{2F11A30D-B08F-4A96-BBD0-01FF47078A3C}" type="presParOf" srcId="{87278B20-8D16-42B4-B04F-0748206B3A4B}" destId="{0737945E-6A5C-4062-82BD-74ABB2357D00}" srcOrd="1" destOrd="0" presId="urn:microsoft.com/office/officeart/2008/layout/LinedList"/>
    <dgm:cxn modelId="{B45B13EA-4710-42E5-840E-AC23D4D271D2}" type="presParOf" srcId="{43FBC7B0-74F9-4DF9-A55F-03E45B5DEDD4}" destId="{113951D0-CDEB-4E5F-87E1-D0B48E167A4A}" srcOrd="4" destOrd="0" presId="urn:microsoft.com/office/officeart/2008/layout/LinedList"/>
    <dgm:cxn modelId="{4D83A683-C07C-43C2-B5BA-FACA3BC1BBF9}" type="presParOf" srcId="{43FBC7B0-74F9-4DF9-A55F-03E45B5DEDD4}" destId="{80DBF56C-363E-4518-AA49-198E8BBE8C3A}" srcOrd="5" destOrd="0" presId="urn:microsoft.com/office/officeart/2008/layout/LinedList"/>
    <dgm:cxn modelId="{FF0A8424-04CE-41FF-A06A-0AED60BE21CF}" type="presParOf" srcId="{80DBF56C-363E-4518-AA49-198E8BBE8C3A}" destId="{E08DED1A-8BEF-479E-BC31-CF5CD9F4F251}" srcOrd="0" destOrd="0" presId="urn:microsoft.com/office/officeart/2008/layout/LinedList"/>
    <dgm:cxn modelId="{9E782B18-1E1D-4FD5-A4C6-2AC23FC6C5D9}" type="presParOf" srcId="{80DBF56C-363E-4518-AA49-198E8BBE8C3A}" destId="{110A0C92-BDBD-460E-85D0-14938FD04257}" srcOrd="1" destOrd="0" presId="urn:microsoft.com/office/officeart/2008/layout/LinedList"/>
    <dgm:cxn modelId="{291313FE-A358-4E91-B048-4093C062BD63}" type="presParOf" srcId="{43FBC7B0-74F9-4DF9-A55F-03E45B5DEDD4}" destId="{B06D1B1E-91A6-4C0E-868B-EE242FB1C070}" srcOrd="6" destOrd="0" presId="urn:microsoft.com/office/officeart/2008/layout/LinedList"/>
    <dgm:cxn modelId="{385E441D-0692-4B9F-BBA1-3A2687966839}" type="presParOf" srcId="{43FBC7B0-74F9-4DF9-A55F-03E45B5DEDD4}" destId="{81F68864-AE73-4453-AB1A-868DEE1EFCF6}" srcOrd="7" destOrd="0" presId="urn:microsoft.com/office/officeart/2008/layout/LinedList"/>
    <dgm:cxn modelId="{BAD88FD2-38CE-4DE8-9686-E3BEB0F8A72C}" type="presParOf" srcId="{81F68864-AE73-4453-AB1A-868DEE1EFCF6}" destId="{A6FD6166-5BB0-4704-AEDB-590F154E77D4}" srcOrd="0" destOrd="0" presId="urn:microsoft.com/office/officeart/2008/layout/LinedList"/>
    <dgm:cxn modelId="{5726974A-6865-42BE-80CA-17C94627E960}" type="presParOf" srcId="{81F68864-AE73-4453-AB1A-868DEE1EFCF6}" destId="{6D772E0C-5495-4C14-80BC-309E0AB325DB}" srcOrd="1" destOrd="0" presId="urn:microsoft.com/office/officeart/2008/layout/LinedList"/>
    <dgm:cxn modelId="{23B24986-783A-43EB-B8E5-BD8C3BE26E4C}" type="presParOf" srcId="{43FBC7B0-74F9-4DF9-A55F-03E45B5DEDD4}" destId="{49F1966D-7B26-4C88-9940-F93EFE07F78C}" srcOrd="8" destOrd="0" presId="urn:microsoft.com/office/officeart/2008/layout/LinedList"/>
    <dgm:cxn modelId="{8F93414F-4BDC-420A-9767-1929BBFE7FE1}" type="presParOf" srcId="{43FBC7B0-74F9-4DF9-A55F-03E45B5DEDD4}" destId="{4033AF84-86AE-42D2-BC16-A0D21C003DBE}" srcOrd="9" destOrd="0" presId="urn:microsoft.com/office/officeart/2008/layout/LinedList"/>
    <dgm:cxn modelId="{19127FCC-3EEC-4C99-A700-8E735027DF26}" type="presParOf" srcId="{4033AF84-86AE-42D2-BC16-A0D21C003DBE}" destId="{85E3221B-EBD9-42AC-B36F-C4064503CE67}" srcOrd="0" destOrd="0" presId="urn:microsoft.com/office/officeart/2008/layout/LinedList"/>
    <dgm:cxn modelId="{668E9E8B-9268-4790-84F7-F3E30E843EA3}" type="presParOf" srcId="{4033AF84-86AE-42D2-BC16-A0D21C003DBE}" destId="{726F79CE-8B83-4510-82B5-5B5AD092AA09}" srcOrd="1" destOrd="0" presId="urn:microsoft.com/office/officeart/2008/layout/LinedList"/>
    <dgm:cxn modelId="{04465986-9CBA-4E9A-ABA8-F80EBECF5D33}" type="presParOf" srcId="{43FBC7B0-74F9-4DF9-A55F-03E45B5DEDD4}" destId="{8F40CFA5-1B48-4916-88AC-D28AA3C53E12}" srcOrd="10" destOrd="0" presId="urn:microsoft.com/office/officeart/2008/layout/LinedList"/>
    <dgm:cxn modelId="{27C41768-B379-43A7-BCBF-DF3DFAC40746}" type="presParOf" srcId="{43FBC7B0-74F9-4DF9-A55F-03E45B5DEDD4}" destId="{5BCE8D54-411D-48A7-9480-66EE1C23C4DE}" srcOrd="11" destOrd="0" presId="urn:microsoft.com/office/officeart/2008/layout/LinedList"/>
    <dgm:cxn modelId="{FFAADD19-0FC9-43BA-A10D-B78A63D5CD87}" type="presParOf" srcId="{5BCE8D54-411D-48A7-9480-66EE1C23C4DE}" destId="{CAB34603-8070-4948-BC2D-9DE61B16DEF4}" srcOrd="0" destOrd="0" presId="urn:microsoft.com/office/officeart/2008/layout/LinedList"/>
    <dgm:cxn modelId="{22BDEF70-6D92-4301-A87E-F9724B1EE151}" type="presParOf" srcId="{5BCE8D54-411D-48A7-9480-66EE1C23C4DE}" destId="{782D600C-CA54-4DD9-BA67-0E1F4CD4528F}" srcOrd="1" destOrd="0" presId="urn:microsoft.com/office/officeart/2008/layout/LinedList"/>
    <dgm:cxn modelId="{A6774838-A774-40C7-B3B6-451B170E201B}" type="presParOf" srcId="{43FBC7B0-74F9-4DF9-A55F-03E45B5DEDD4}" destId="{53BF6079-AC88-4FCA-B375-84E48D3A9766}" srcOrd="12" destOrd="0" presId="urn:microsoft.com/office/officeart/2008/layout/LinedList"/>
    <dgm:cxn modelId="{3C3F04DC-D37A-4389-B406-6273089A117F}" type="presParOf" srcId="{43FBC7B0-74F9-4DF9-A55F-03E45B5DEDD4}" destId="{CF94CF96-A9F6-4B3E-9BE2-E4EB8F03178E}" srcOrd="13" destOrd="0" presId="urn:microsoft.com/office/officeart/2008/layout/LinedList"/>
    <dgm:cxn modelId="{1642C1E8-C54B-42A8-9DCD-07B6D36E1ED6}" type="presParOf" srcId="{CF94CF96-A9F6-4B3E-9BE2-E4EB8F03178E}" destId="{9E292939-FFA9-425E-992A-BC9B89CAB5C0}" srcOrd="0" destOrd="0" presId="urn:microsoft.com/office/officeart/2008/layout/LinedList"/>
    <dgm:cxn modelId="{7937E671-A548-4A7E-8251-7D578056B2F2}" type="presParOf" srcId="{CF94CF96-A9F6-4B3E-9BE2-E4EB8F03178E}" destId="{2D71F95E-E0B4-4E6E-8962-5E4D5805ED36}" srcOrd="1" destOrd="0" presId="urn:microsoft.com/office/officeart/2008/layout/LinedList"/>
    <dgm:cxn modelId="{2B85DA4A-8C9A-4DF0-A2AC-F6A6DBABA069}" type="presParOf" srcId="{43FBC7B0-74F9-4DF9-A55F-03E45B5DEDD4}" destId="{8BFD1622-E69F-4141-BA9C-48BA82CAF992}" srcOrd="14" destOrd="0" presId="urn:microsoft.com/office/officeart/2008/layout/LinedList"/>
    <dgm:cxn modelId="{452A0D31-C262-4BFF-B130-B5FE075AF71A}" type="presParOf" srcId="{43FBC7B0-74F9-4DF9-A55F-03E45B5DEDD4}" destId="{A0573746-FE13-4CBA-833F-1A5BD272F8AA}" srcOrd="15" destOrd="0" presId="urn:microsoft.com/office/officeart/2008/layout/LinedList"/>
    <dgm:cxn modelId="{8C2749B4-F09D-42CF-B92A-F5F315B50554}" type="presParOf" srcId="{A0573746-FE13-4CBA-833F-1A5BD272F8AA}" destId="{560586C5-583B-492D-9EAC-EB5813A00177}" srcOrd="0" destOrd="0" presId="urn:microsoft.com/office/officeart/2008/layout/LinedList"/>
    <dgm:cxn modelId="{E193752F-E19C-4162-AAF1-B36C2EE65459}" type="presParOf" srcId="{A0573746-FE13-4CBA-833F-1A5BD272F8AA}" destId="{DD69F773-C045-476E-AA8C-C59EAC453F32}" srcOrd="1" destOrd="0" presId="urn:microsoft.com/office/officeart/2008/layout/LinedList"/>
    <dgm:cxn modelId="{FA776D79-A727-4A15-814C-479E5879572D}" type="presParOf" srcId="{43FBC7B0-74F9-4DF9-A55F-03E45B5DEDD4}" destId="{00DAA504-B075-4EFC-B7A1-E447F0EC224A}" srcOrd="16" destOrd="0" presId="urn:microsoft.com/office/officeart/2008/layout/LinedList"/>
    <dgm:cxn modelId="{553D1F47-96D8-44F4-B71C-974F3011C13A}" type="presParOf" srcId="{43FBC7B0-74F9-4DF9-A55F-03E45B5DEDD4}" destId="{0D86AB48-B101-40C7-91C8-E3A4EE26F282}" srcOrd="17" destOrd="0" presId="urn:microsoft.com/office/officeart/2008/layout/LinedList"/>
    <dgm:cxn modelId="{0DD402B1-B2CE-4046-B397-0FC4FC2C9BF6}" type="presParOf" srcId="{0D86AB48-B101-40C7-91C8-E3A4EE26F282}" destId="{BBBF0839-1A57-4F39-9DD9-936CA92D002A}" srcOrd="0" destOrd="0" presId="urn:microsoft.com/office/officeart/2008/layout/LinedList"/>
    <dgm:cxn modelId="{CAA2D818-64B9-426C-B3E5-FD7EEEE95C14}" type="presParOf" srcId="{0D86AB48-B101-40C7-91C8-E3A4EE26F282}" destId="{6C24B5AA-461A-4430-AD9C-C0145AE7F624}" srcOrd="1" destOrd="0" presId="urn:microsoft.com/office/officeart/2008/layout/LinedList"/>
    <dgm:cxn modelId="{8B679D80-75DB-4877-AC71-FFB5EA1ED769}" type="presParOf" srcId="{43FBC7B0-74F9-4DF9-A55F-03E45B5DEDD4}" destId="{63172AA9-A9A7-4685-A6F8-A0F85935D509}" srcOrd="18" destOrd="0" presId="urn:microsoft.com/office/officeart/2008/layout/LinedList"/>
    <dgm:cxn modelId="{409104E1-E402-4975-B3D1-A68D8FAA7E6D}" type="presParOf" srcId="{43FBC7B0-74F9-4DF9-A55F-03E45B5DEDD4}" destId="{86AEFDA7-41D0-4A48-87AC-46CE0EC4008B}" srcOrd="19" destOrd="0" presId="urn:microsoft.com/office/officeart/2008/layout/LinedList"/>
    <dgm:cxn modelId="{3852403A-7F6C-4ED9-A7B4-AC9C4E8CCE9B}" type="presParOf" srcId="{86AEFDA7-41D0-4A48-87AC-46CE0EC4008B}" destId="{9AE5835D-0B1B-453E-8AFA-4708E492BC00}" srcOrd="0" destOrd="0" presId="urn:microsoft.com/office/officeart/2008/layout/LinedList"/>
    <dgm:cxn modelId="{78B55E8D-F3CB-4436-B866-1C54215D0576}" type="presParOf" srcId="{86AEFDA7-41D0-4A48-87AC-46CE0EC4008B}" destId="{F7860406-2DC3-4AC2-AD40-DF8B64FE8D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126F5-4D6D-41A2-8EF2-6A24BECC5CEA}">
      <dsp:nvSpPr>
        <dsp:cNvPr id="0" name=""/>
        <dsp:cNvSpPr/>
      </dsp:nvSpPr>
      <dsp:spPr>
        <a:xfrm>
          <a:off x="0" y="499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4E7C0-1DC0-4B83-9CF2-F25DE8E5B22F}">
      <dsp:nvSpPr>
        <dsp:cNvPr id="0" name=""/>
        <dsp:cNvSpPr/>
      </dsp:nvSpPr>
      <dsp:spPr>
        <a:xfrm>
          <a:off x="0" y="499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Contents of Training: DSA Using Python</a:t>
          </a:r>
          <a:endParaRPr lang="en-US" sz="1500" kern="1200"/>
        </a:p>
      </dsp:txBody>
      <dsp:txXfrm>
        <a:off x="0" y="499"/>
        <a:ext cx="5000125" cy="408944"/>
      </dsp:txXfrm>
    </dsp:sp>
    <dsp:sp modelId="{EE253F94-0DFB-4858-AC35-144E391C40B6}">
      <dsp:nvSpPr>
        <dsp:cNvPr id="0" name=""/>
        <dsp:cNvSpPr/>
      </dsp:nvSpPr>
      <dsp:spPr>
        <a:xfrm>
          <a:off x="0" y="409443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30A70-38AB-4C54-B0DE-EF5649FFA16A}">
      <dsp:nvSpPr>
        <dsp:cNvPr id="0" name=""/>
        <dsp:cNvSpPr/>
      </dsp:nvSpPr>
      <dsp:spPr>
        <a:xfrm>
          <a:off x="0" y="409443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1:</a:t>
          </a:r>
          <a:r>
            <a:rPr lang="en-IN" sz="1500" kern="1200"/>
            <a:t> Introduction to Data Structures and Algorithms</a:t>
          </a:r>
          <a:endParaRPr lang="en-US" sz="1500" kern="1200"/>
        </a:p>
      </dsp:txBody>
      <dsp:txXfrm>
        <a:off x="0" y="409443"/>
        <a:ext cx="5000125" cy="408944"/>
      </dsp:txXfrm>
    </dsp:sp>
    <dsp:sp modelId="{113951D0-CDEB-4E5F-87E1-D0B48E167A4A}">
      <dsp:nvSpPr>
        <dsp:cNvPr id="0" name=""/>
        <dsp:cNvSpPr/>
      </dsp:nvSpPr>
      <dsp:spPr>
        <a:xfrm>
          <a:off x="0" y="818387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DED1A-8BEF-479E-BC31-CF5CD9F4F251}">
      <dsp:nvSpPr>
        <dsp:cNvPr id="0" name=""/>
        <dsp:cNvSpPr/>
      </dsp:nvSpPr>
      <dsp:spPr>
        <a:xfrm>
          <a:off x="0" y="818387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2:</a:t>
          </a:r>
          <a:r>
            <a:rPr lang="en-IN" sz="1500" kern="1200"/>
            <a:t> Arrays, Lists, and Tuples</a:t>
          </a:r>
          <a:endParaRPr lang="en-US" sz="1500" kern="1200"/>
        </a:p>
      </dsp:txBody>
      <dsp:txXfrm>
        <a:off x="0" y="818387"/>
        <a:ext cx="5000125" cy="408944"/>
      </dsp:txXfrm>
    </dsp:sp>
    <dsp:sp modelId="{B06D1B1E-91A6-4C0E-868B-EE242FB1C070}">
      <dsp:nvSpPr>
        <dsp:cNvPr id="0" name=""/>
        <dsp:cNvSpPr/>
      </dsp:nvSpPr>
      <dsp:spPr>
        <a:xfrm>
          <a:off x="0" y="1227331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D6166-5BB0-4704-AEDB-590F154E77D4}">
      <dsp:nvSpPr>
        <dsp:cNvPr id="0" name=""/>
        <dsp:cNvSpPr/>
      </dsp:nvSpPr>
      <dsp:spPr>
        <a:xfrm>
          <a:off x="0" y="1227331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3:</a:t>
          </a:r>
          <a:r>
            <a:rPr lang="en-IN" sz="1500" kern="1200"/>
            <a:t> Stacks and Queues</a:t>
          </a:r>
          <a:endParaRPr lang="en-US" sz="1500" kern="1200"/>
        </a:p>
      </dsp:txBody>
      <dsp:txXfrm>
        <a:off x="0" y="1227331"/>
        <a:ext cx="5000125" cy="408944"/>
      </dsp:txXfrm>
    </dsp:sp>
    <dsp:sp modelId="{49F1966D-7B26-4C88-9940-F93EFE07F78C}">
      <dsp:nvSpPr>
        <dsp:cNvPr id="0" name=""/>
        <dsp:cNvSpPr/>
      </dsp:nvSpPr>
      <dsp:spPr>
        <a:xfrm>
          <a:off x="0" y="1636275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3221B-EBD9-42AC-B36F-C4064503CE67}">
      <dsp:nvSpPr>
        <dsp:cNvPr id="0" name=""/>
        <dsp:cNvSpPr/>
      </dsp:nvSpPr>
      <dsp:spPr>
        <a:xfrm>
          <a:off x="0" y="1636275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4:</a:t>
          </a:r>
          <a:r>
            <a:rPr lang="en-IN" sz="1500" kern="1200"/>
            <a:t> Linked Lists</a:t>
          </a:r>
          <a:endParaRPr lang="en-US" sz="1500" kern="1200"/>
        </a:p>
      </dsp:txBody>
      <dsp:txXfrm>
        <a:off x="0" y="1636275"/>
        <a:ext cx="5000125" cy="408944"/>
      </dsp:txXfrm>
    </dsp:sp>
    <dsp:sp modelId="{8F40CFA5-1B48-4916-88AC-D28AA3C53E12}">
      <dsp:nvSpPr>
        <dsp:cNvPr id="0" name=""/>
        <dsp:cNvSpPr/>
      </dsp:nvSpPr>
      <dsp:spPr>
        <a:xfrm>
          <a:off x="0" y="2045219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B34603-8070-4948-BC2D-9DE61B16DEF4}">
      <dsp:nvSpPr>
        <dsp:cNvPr id="0" name=""/>
        <dsp:cNvSpPr/>
      </dsp:nvSpPr>
      <dsp:spPr>
        <a:xfrm>
          <a:off x="0" y="2045220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5:</a:t>
          </a:r>
          <a:r>
            <a:rPr lang="en-IN" sz="1500" kern="1200"/>
            <a:t> Trees</a:t>
          </a:r>
          <a:endParaRPr lang="en-US" sz="1500" kern="1200"/>
        </a:p>
      </dsp:txBody>
      <dsp:txXfrm>
        <a:off x="0" y="2045220"/>
        <a:ext cx="5000125" cy="408944"/>
      </dsp:txXfrm>
    </dsp:sp>
    <dsp:sp modelId="{53BF6079-AC88-4FCA-B375-84E48D3A9766}">
      <dsp:nvSpPr>
        <dsp:cNvPr id="0" name=""/>
        <dsp:cNvSpPr/>
      </dsp:nvSpPr>
      <dsp:spPr>
        <a:xfrm>
          <a:off x="0" y="2454164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92939-FFA9-425E-992A-BC9B89CAB5C0}">
      <dsp:nvSpPr>
        <dsp:cNvPr id="0" name=""/>
        <dsp:cNvSpPr/>
      </dsp:nvSpPr>
      <dsp:spPr>
        <a:xfrm>
          <a:off x="0" y="2454164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6:</a:t>
          </a:r>
          <a:r>
            <a:rPr lang="en-IN" sz="1500" kern="1200"/>
            <a:t> Graphs</a:t>
          </a:r>
          <a:endParaRPr lang="en-US" sz="1500" kern="1200"/>
        </a:p>
      </dsp:txBody>
      <dsp:txXfrm>
        <a:off x="0" y="2454164"/>
        <a:ext cx="5000125" cy="408944"/>
      </dsp:txXfrm>
    </dsp:sp>
    <dsp:sp modelId="{8BFD1622-E69F-4141-BA9C-48BA82CAF992}">
      <dsp:nvSpPr>
        <dsp:cNvPr id="0" name=""/>
        <dsp:cNvSpPr/>
      </dsp:nvSpPr>
      <dsp:spPr>
        <a:xfrm>
          <a:off x="0" y="2863108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586C5-583B-492D-9EAC-EB5813A00177}">
      <dsp:nvSpPr>
        <dsp:cNvPr id="0" name=""/>
        <dsp:cNvSpPr/>
      </dsp:nvSpPr>
      <dsp:spPr>
        <a:xfrm>
          <a:off x="0" y="2863108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7:</a:t>
          </a:r>
          <a:r>
            <a:rPr lang="en-IN" sz="1500" kern="1200"/>
            <a:t> Sorting Algorithms</a:t>
          </a:r>
          <a:endParaRPr lang="en-US" sz="1500" kern="1200"/>
        </a:p>
      </dsp:txBody>
      <dsp:txXfrm>
        <a:off x="0" y="2863108"/>
        <a:ext cx="5000125" cy="408944"/>
      </dsp:txXfrm>
    </dsp:sp>
    <dsp:sp modelId="{00DAA504-B075-4EFC-B7A1-E447F0EC224A}">
      <dsp:nvSpPr>
        <dsp:cNvPr id="0" name=""/>
        <dsp:cNvSpPr/>
      </dsp:nvSpPr>
      <dsp:spPr>
        <a:xfrm>
          <a:off x="0" y="3272052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F0839-1A57-4F39-9DD9-936CA92D002A}">
      <dsp:nvSpPr>
        <dsp:cNvPr id="0" name=""/>
        <dsp:cNvSpPr/>
      </dsp:nvSpPr>
      <dsp:spPr>
        <a:xfrm>
          <a:off x="0" y="3272052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8:</a:t>
          </a:r>
          <a:r>
            <a:rPr lang="en-IN" sz="1500" kern="1200"/>
            <a:t> Searching Algorithms</a:t>
          </a:r>
          <a:endParaRPr lang="en-US" sz="1500" kern="1200"/>
        </a:p>
      </dsp:txBody>
      <dsp:txXfrm>
        <a:off x="0" y="3272052"/>
        <a:ext cx="5000125" cy="408944"/>
      </dsp:txXfrm>
    </dsp:sp>
    <dsp:sp modelId="{63172AA9-A9A7-4685-A6F8-A0F85935D509}">
      <dsp:nvSpPr>
        <dsp:cNvPr id="0" name=""/>
        <dsp:cNvSpPr/>
      </dsp:nvSpPr>
      <dsp:spPr>
        <a:xfrm>
          <a:off x="0" y="3680996"/>
          <a:ext cx="50001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5835D-0B1B-453E-8AFA-4708E492BC00}">
      <dsp:nvSpPr>
        <dsp:cNvPr id="0" name=""/>
        <dsp:cNvSpPr/>
      </dsp:nvSpPr>
      <dsp:spPr>
        <a:xfrm>
          <a:off x="0" y="3680996"/>
          <a:ext cx="5000125" cy="40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Chapter 9:</a:t>
          </a:r>
          <a:r>
            <a:rPr lang="en-IN" sz="1500" kern="1200"/>
            <a:t> Dynamic Programming</a:t>
          </a:r>
          <a:endParaRPr lang="en-US" sz="1500" kern="1200"/>
        </a:p>
      </dsp:txBody>
      <dsp:txXfrm>
        <a:off x="0" y="3680996"/>
        <a:ext cx="5000125" cy="40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04C-CEFF-6444-533C-94EC6D25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82BBA-C22D-D9BF-ACFB-8FCA4C5B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91FE-D388-A999-944D-FCF8BE9F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335C-0782-A0E6-8DE6-80E0E03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F55E-1E16-C59E-B482-6813737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3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E50-3442-6C46-F80F-2A42AE3A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F110-35FD-BA14-E1F7-51BBA300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200D-FBA7-FF02-6484-3A17AAE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30F7-894C-2240-2900-0A084C4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753B-D13B-57A9-384B-B6E4A62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EA8B-46F0-52BB-21CB-70AC18BA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0187-81D8-1349-F860-59DE3BB2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24A0-6F78-A57C-5D29-7A52E0D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6DD1-34CF-C880-C7A5-1E83056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979D-7FBC-0FD1-D8BD-01B7FABE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9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455C-EC64-CBF9-52C4-F4011724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FE7A-EE5D-105E-01B8-3F88FA329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BE0C-9AD1-1D95-3AC7-2A08FCD60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3507-F7B7-7C29-F8D3-66F32654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D0783-C573-C449-1EEF-E81EE505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B507-EC03-11FE-E596-2AE570E4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4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6A05-CC40-CF82-63AA-A07C7DF4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52FF6-CDF1-C555-609F-39F45F55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6C942-9A37-8669-3144-FA5AD4EC0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12407-7605-6DBC-3889-D0EED22A0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9D40B-0A06-C29A-107C-4C8960556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B8E1E-5D56-4F18-DEFB-28DC44C2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5B044-E27A-1708-2FB0-C206A1B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01AAB-EA96-EF5B-0B9F-7E2DFD0D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8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9726-112F-A5C9-79F2-0900E56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F05AC-B24E-FCDC-B5DC-5BCC8174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D2C8-64A8-C0B5-E922-C9EC30E4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F3E42-64D4-807A-D9F0-B5E2362A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D4067-671C-0DDA-5397-C2B446A7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A938-9DC6-DEAD-5D19-19431F24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AE43-EB2E-863F-29A8-67F55D74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91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F886-E038-3755-4967-97D56883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9ACB-A11B-FC55-AE50-108E0E25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67E9-2B6F-ABE7-82C8-218C1861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9F2AA-32C6-58C3-6783-2A35C18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F9CA-A7B0-32AE-29B9-78B822B6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099E-FF3A-AAD2-ADF0-A3475F0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6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CB88-5BD0-A03D-F82A-10B9E18D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AFC63-593F-48CC-232D-4D79321D9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3929-DFF9-6896-4715-C91E748B2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E378C-A98C-B631-8077-5FD46B0C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B3EE2-B22D-44C3-F7DC-9EB7135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7BA6D-701A-7282-D509-AC500A12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15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C6FD-D191-9318-0DA6-E0C81D5E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80AC-E1D8-DF48-1362-20CF3342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7EBF-AB0A-44B5-F554-15209513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99E7-70ED-3390-721F-B0E94A91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695A-A2A7-D63A-80E3-2B084821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2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0ADF4-639E-CEFF-21B2-356016CE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D443-BC59-3B0C-48DB-6A61C80D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292-46C9-63F2-CA89-3C4FD4BD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AAB-DC5E-7C73-AF84-A959983B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A442-83B0-4746-6F61-F01CE4E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59270-249E-0E09-2A3B-F0C72A91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65E80-47DC-386F-6298-9F2F581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3F35-53FC-C3D0-7E84-D016B3CA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17B2B-4009-4908-B4C9-746E50B2DCA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E546-FE1F-B713-4CBC-0D4C9071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9CDE-BF0F-5FE4-5F0B-95BF60C24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2B285-D4DA-460A-9470-C64D3BE46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7694" y="1765426"/>
            <a:ext cx="4916510" cy="1756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Nagaraj Saroday 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3CEAF-8567-1408-587D-D1B1B3BBB75D}"/>
              </a:ext>
            </a:extLst>
          </p:cNvPr>
          <p:cNvSpPr txBox="1"/>
          <p:nvPr/>
        </p:nvSpPr>
        <p:spPr>
          <a:xfrm>
            <a:off x="6310266" y="6355806"/>
            <a:ext cx="468969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Email: saroday@gmail.com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Summary and Technologies I Have Worked With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About Myself:</a:t>
            </a:r>
          </a:p>
          <a:p>
            <a:pPr marL="0" indent="0">
              <a:buNone/>
            </a:pPr>
            <a:r>
              <a:rPr lang="en-US" sz="1700" dirty="0"/>
              <a:t>A technology professional with over 25 years of diverse work experience, including roles as an Automation Expert, SDET, Test Lead, and Scrum Master, with extensive knowledge in microservices development and CI/CD pipeline management.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Technologies I Have Worked With</a:t>
            </a:r>
            <a:r>
              <a:rPr lang="en-US" sz="1700" dirty="0"/>
              <a:t>:</a:t>
            </a:r>
          </a:p>
          <a:p>
            <a:r>
              <a:rPr lang="en-US" sz="1700" dirty="0"/>
              <a:t>Programming Languages: Python, C#, VBScript</a:t>
            </a:r>
          </a:p>
          <a:p>
            <a:r>
              <a:rPr lang="en-US" sz="1700" dirty="0"/>
              <a:t>Databases: SQL Server, MongoDB, MySQL, Oracle</a:t>
            </a:r>
          </a:p>
          <a:p>
            <a:r>
              <a:rPr lang="en-US" sz="1700" dirty="0"/>
              <a:t>Microservices Development: Flask, </a:t>
            </a:r>
            <a:r>
              <a:rPr lang="en-US" sz="1700" dirty="0" err="1"/>
              <a:t>FastAPI</a:t>
            </a:r>
            <a:endParaRPr lang="en-US" sz="1700" dirty="0"/>
          </a:p>
          <a:p>
            <a:r>
              <a:rPr lang="en-US" sz="1700" dirty="0"/>
              <a:t>CI/CD Tools: Jenkins, Docker, Git, SonarQube</a:t>
            </a:r>
          </a:p>
          <a:p>
            <a:r>
              <a:rPr lang="en-US" sz="1700" dirty="0"/>
              <a:t>Test Automation: Selenium, QTP,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91481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922415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3" y="354831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158453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914810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CBBDF-0010-56BD-78CF-E4526724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9" y="2120068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</a:rPr>
              <a:t>Training: DSA Using Python</a:t>
            </a:r>
            <a:endParaRPr lang="en-IN" sz="3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1B768-86E6-DD25-9494-DFD11C0E5D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8789" y="1420080"/>
          <a:ext cx="5000125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1_Office Theme</vt:lpstr>
      <vt:lpstr>Welcome</vt:lpstr>
      <vt:lpstr>Summary and Technologies I Have Worked With</vt:lpstr>
      <vt:lpstr>Training: DSA Using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Nagaraj Saroday</cp:lastModifiedBy>
  <cp:revision>1</cp:revision>
  <dcterms:created xsi:type="dcterms:W3CDTF">2013-01-27T09:14:16Z</dcterms:created>
  <dcterms:modified xsi:type="dcterms:W3CDTF">2024-11-04T13:56:28Z</dcterms:modified>
  <cp:category/>
</cp:coreProperties>
</file>