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PT Sans Narrow"/>
      <p:regular r:id="rId36"/>
      <p:bold r:id="rId37"/>
    </p:embeddedFont>
    <p:embeddedFont>
      <p:font typeface="Open Sans"/>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EDA278E-ED43-43E6-88D0-B0A36AE80DA2}">
  <a:tblStyle styleId="{6EDA278E-ED43-43E6-88D0-B0A36AE80DA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OpenSans-italic.fntdata"/><Relationship Id="rId20" Type="http://schemas.openxmlformats.org/officeDocument/2006/relationships/slide" Target="slides/slide15.xml"/><Relationship Id="rId41" Type="http://schemas.openxmlformats.org/officeDocument/2006/relationships/font" Target="fonts/OpenSans-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PTSansNarrow-bold.fntdata"/><Relationship Id="rId14" Type="http://schemas.openxmlformats.org/officeDocument/2006/relationships/slide" Target="slides/slide9.xml"/><Relationship Id="rId36" Type="http://schemas.openxmlformats.org/officeDocument/2006/relationships/font" Target="fonts/PTSansNarrow-regular.fntdata"/><Relationship Id="rId17" Type="http://schemas.openxmlformats.org/officeDocument/2006/relationships/slide" Target="slides/slide12.xml"/><Relationship Id="rId39" Type="http://schemas.openxmlformats.org/officeDocument/2006/relationships/font" Target="fonts/OpenSans-bold.fntdata"/><Relationship Id="rId16" Type="http://schemas.openxmlformats.org/officeDocument/2006/relationships/slide" Target="slides/slide11.xml"/><Relationship Id="rId38" Type="http://schemas.openxmlformats.org/officeDocument/2006/relationships/font" Target="fonts/OpenSans-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3dbf6af48d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3dbf6af48d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3dbf6af48d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3dbf6af48d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3dbf6af48d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3dbf6af48d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3dbf6af48d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3dbf6af48d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3dbf6af48d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3dbf6af48d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3dbf6af48d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3dbf6af48d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3e3c5fe18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3e3c5fe18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3dbf6af48d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3dbf6af48d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3dbf6af48d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3dbf6af48d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3dbf6af48d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3dbf6af48d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0bf89607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0bf89607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3dbf6af48d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3dbf6af48d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3dbf6af48d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3dbf6af48d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3dbf6af48d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3dbf6af48d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3dbf6af48d_0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3dbf6af48d_0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3dbf6af48d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3dbf6af48d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3dbf6af48d_0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3dbf6af48d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3e494d6cf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3e494d6cf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3de12957c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3de12957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3de12957c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3de12957c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3de12957c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3de12957c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4e41d33e2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4e41d33e2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3e7377cf8f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3e7377cf8f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dba0ab8a3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dba0ab8a3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dbf6af48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dbf6af48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dbf6af48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dbf6af48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dbf6af48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dbf6af48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dbf6af48d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dbf6af48d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dbf6af48d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dbf6af48d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67" name="Google Shape;67;p13"/>
          <p:cNvSpPr txBox="1"/>
          <p:nvPr>
            <p:ph idx="1" type="subTitle"/>
          </p:nvPr>
        </p:nvSpPr>
        <p:spPr>
          <a:xfrm>
            <a:off x="2137225" y="131828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Binary Search Trees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Binary Search Tree: Insertion on Reverse Sorted List</a:t>
            </a:r>
            <a:endParaRPr sz="3500"/>
          </a:p>
        </p:txBody>
      </p:sp>
      <p:sp>
        <p:nvSpPr>
          <p:cNvPr id="214" name="Google Shape;214;p22"/>
          <p:cNvSpPr txBox="1"/>
          <p:nvPr/>
        </p:nvSpPr>
        <p:spPr>
          <a:xfrm>
            <a:off x="379850" y="1310750"/>
            <a:ext cx="4933200" cy="61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2"/>
          <p:cNvSpPr/>
          <p:nvPr/>
        </p:nvSpPr>
        <p:spPr>
          <a:xfrm>
            <a:off x="475625" y="1305225"/>
            <a:ext cx="2980200" cy="6195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cxnSp>
        <p:nvCxnSpPr>
          <p:cNvPr id="216" name="Google Shape;216;p22"/>
          <p:cNvCxnSpPr/>
          <p:nvPr/>
        </p:nvCxnSpPr>
        <p:spPr>
          <a:xfrm>
            <a:off x="1017650" y="1316300"/>
            <a:ext cx="0" cy="608400"/>
          </a:xfrm>
          <a:prstGeom prst="straightConnector1">
            <a:avLst/>
          </a:prstGeom>
          <a:noFill/>
          <a:ln cap="flat" cmpd="sng" w="9525">
            <a:solidFill>
              <a:schemeClr val="dk2"/>
            </a:solidFill>
            <a:prstDash val="solid"/>
            <a:round/>
            <a:headEnd len="med" w="med" type="none"/>
            <a:tailEnd len="med" w="med" type="none"/>
          </a:ln>
        </p:spPr>
      </p:cxnSp>
      <p:cxnSp>
        <p:nvCxnSpPr>
          <p:cNvPr id="217" name="Google Shape;217;p22"/>
          <p:cNvCxnSpPr/>
          <p:nvPr/>
        </p:nvCxnSpPr>
        <p:spPr>
          <a:xfrm>
            <a:off x="1627250" y="1316300"/>
            <a:ext cx="0" cy="608400"/>
          </a:xfrm>
          <a:prstGeom prst="straightConnector1">
            <a:avLst/>
          </a:prstGeom>
          <a:noFill/>
          <a:ln cap="flat" cmpd="sng" w="9525">
            <a:solidFill>
              <a:schemeClr val="dk2"/>
            </a:solidFill>
            <a:prstDash val="solid"/>
            <a:round/>
            <a:headEnd len="med" w="med" type="none"/>
            <a:tailEnd len="med" w="med" type="none"/>
          </a:ln>
        </p:spPr>
      </p:cxnSp>
      <p:cxnSp>
        <p:nvCxnSpPr>
          <p:cNvPr id="218" name="Google Shape;218;p22"/>
          <p:cNvCxnSpPr/>
          <p:nvPr/>
        </p:nvCxnSpPr>
        <p:spPr>
          <a:xfrm>
            <a:off x="2236850" y="1316300"/>
            <a:ext cx="0" cy="608400"/>
          </a:xfrm>
          <a:prstGeom prst="straightConnector1">
            <a:avLst/>
          </a:prstGeom>
          <a:noFill/>
          <a:ln cap="flat" cmpd="sng" w="9525">
            <a:solidFill>
              <a:schemeClr val="dk2"/>
            </a:solidFill>
            <a:prstDash val="solid"/>
            <a:round/>
            <a:headEnd len="med" w="med" type="none"/>
            <a:tailEnd len="med" w="med" type="none"/>
          </a:ln>
        </p:spPr>
      </p:cxnSp>
      <p:cxnSp>
        <p:nvCxnSpPr>
          <p:cNvPr id="219" name="Google Shape;219;p22"/>
          <p:cNvCxnSpPr/>
          <p:nvPr/>
        </p:nvCxnSpPr>
        <p:spPr>
          <a:xfrm>
            <a:off x="2846450" y="1316300"/>
            <a:ext cx="0" cy="608400"/>
          </a:xfrm>
          <a:prstGeom prst="straightConnector1">
            <a:avLst/>
          </a:prstGeom>
          <a:noFill/>
          <a:ln cap="flat" cmpd="sng" w="9525">
            <a:solidFill>
              <a:schemeClr val="dk2"/>
            </a:solidFill>
            <a:prstDash val="solid"/>
            <a:round/>
            <a:headEnd len="med" w="med" type="none"/>
            <a:tailEnd len="med" w="med" type="none"/>
          </a:ln>
        </p:spPr>
      </p:cxnSp>
      <p:cxnSp>
        <p:nvCxnSpPr>
          <p:cNvPr id="220" name="Google Shape;220;p22"/>
          <p:cNvCxnSpPr/>
          <p:nvPr/>
        </p:nvCxnSpPr>
        <p:spPr>
          <a:xfrm>
            <a:off x="3456050" y="1316300"/>
            <a:ext cx="0" cy="608400"/>
          </a:xfrm>
          <a:prstGeom prst="straightConnector1">
            <a:avLst/>
          </a:prstGeom>
          <a:noFill/>
          <a:ln cap="flat" cmpd="sng" w="9525">
            <a:solidFill>
              <a:schemeClr val="dk2"/>
            </a:solidFill>
            <a:prstDash val="solid"/>
            <a:round/>
            <a:headEnd len="med" w="med" type="none"/>
            <a:tailEnd len="med" w="med" type="none"/>
          </a:ln>
        </p:spPr>
      </p:cxnSp>
      <p:sp>
        <p:nvSpPr>
          <p:cNvPr id="221" name="Google Shape;221;p22"/>
          <p:cNvSpPr txBox="1"/>
          <p:nvPr/>
        </p:nvSpPr>
        <p:spPr>
          <a:xfrm>
            <a:off x="559500" y="1400750"/>
            <a:ext cx="508800" cy="43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10</a:t>
            </a:r>
            <a:endParaRPr b="1" sz="1800"/>
          </a:p>
        </p:txBody>
      </p:sp>
      <p:sp>
        <p:nvSpPr>
          <p:cNvPr id="222" name="Google Shape;222;p22"/>
          <p:cNvSpPr txBox="1"/>
          <p:nvPr/>
        </p:nvSpPr>
        <p:spPr>
          <a:xfrm>
            <a:off x="1131325" y="1432850"/>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8</a:t>
            </a:r>
            <a:endParaRPr b="1" sz="1800"/>
          </a:p>
        </p:txBody>
      </p:sp>
      <p:sp>
        <p:nvSpPr>
          <p:cNvPr id="223" name="Google Shape;223;p22"/>
          <p:cNvSpPr txBox="1"/>
          <p:nvPr/>
        </p:nvSpPr>
        <p:spPr>
          <a:xfrm>
            <a:off x="1677650" y="1427325"/>
            <a:ext cx="5088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6</a:t>
            </a:r>
            <a:endParaRPr b="1" sz="1800"/>
          </a:p>
        </p:txBody>
      </p:sp>
      <p:sp>
        <p:nvSpPr>
          <p:cNvPr id="224" name="Google Shape;224;p22"/>
          <p:cNvSpPr txBox="1"/>
          <p:nvPr/>
        </p:nvSpPr>
        <p:spPr>
          <a:xfrm>
            <a:off x="2325200" y="1427325"/>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3</a:t>
            </a:r>
            <a:endParaRPr b="1" sz="1800"/>
          </a:p>
        </p:txBody>
      </p:sp>
      <p:sp>
        <p:nvSpPr>
          <p:cNvPr id="225" name="Google Shape;225;p22"/>
          <p:cNvSpPr txBox="1"/>
          <p:nvPr/>
        </p:nvSpPr>
        <p:spPr>
          <a:xfrm>
            <a:off x="2934800" y="1427325"/>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1</a:t>
            </a:r>
            <a:endParaRPr b="1"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3"/>
          <p:cNvSpPr/>
          <p:nvPr/>
        </p:nvSpPr>
        <p:spPr>
          <a:xfrm>
            <a:off x="6929575" y="1523550"/>
            <a:ext cx="761700" cy="707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Binary Search Tree: Insertion on Reverse Sorted List</a:t>
            </a:r>
            <a:endParaRPr sz="3500"/>
          </a:p>
        </p:txBody>
      </p:sp>
      <p:sp>
        <p:nvSpPr>
          <p:cNvPr id="232" name="Google Shape;232;p23"/>
          <p:cNvSpPr txBox="1"/>
          <p:nvPr/>
        </p:nvSpPr>
        <p:spPr>
          <a:xfrm>
            <a:off x="379850" y="1310750"/>
            <a:ext cx="4933200" cy="61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3"/>
          <p:cNvSpPr/>
          <p:nvPr/>
        </p:nvSpPr>
        <p:spPr>
          <a:xfrm>
            <a:off x="475625" y="1305225"/>
            <a:ext cx="2980200" cy="6195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cxnSp>
        <p:nvCxnSpPr>
          <p:cNvPr id="234" name="Google Shape;234;p23"/>
          <p:cNvCxnSpPr/>
          <p:nvPr/>
        </p:nvCxnSpPr>
        <p:spPr>
          <a:xfrm>
            <a:off x="1017650" y="1316300"/>
            <a:ext cx="0" cy="608400"/>
          </a:xfrm>
          <a:prstGeom prst="straightConnector1">
            <a:avLst/>
          </a:prstGeom>
          <a:noFill/>
          <a:ln cap="flat" cmpd="sng" w="9525">
            <a:solidFill>
              <a:schemeClr val="dk2"/>
            </a:solidFill>
            <a:prstDash val="solid"/>
            <a:round/>
            <a:headEnd len="med" w="med" type="none"/>
            <a:tailEnd len="med" w="med" type="none"/>
          </a:ln>
        </p:spPr>
      </p:cxnSp>
      <p:cxnSp>
        <p:nvCxnSpPr>
          <p:cNvPr id="235" name="Google Shape;235;p23"/>
          <p:cNvCxnSpPr/>
          <p:nvPr/>
        </p:nvCxnSpPr>
        <p:spPr>
          <a:xfrm>
            <a:off x="1627250" y="1316300"/>
            <a:ext cx="0" cy="608400"/>
          </a:xfrm>
          <a:prstGeom prst="straightConnector1">
            <a:avLst/>
          </a:prstGeom>
          <a:noFill/>
          <a:ln cap="flat" cmpd="sng" w="9525">
            <a:solidFill>
              <a:schemeClr val="dk2"/>
            </a:solidFill>
            <a:prstDash val="solid"/>
            <a:round/>
            <a:headEnd len="med" w="med" type="none"/>
            <a:tailEnd len="med" w="med" type="none"/>
          </a:ln>
        </p:spPr>
      </p:cxnSp>
      <p:cxnSp>
        <p:nvCxnSpPr>
          <p:cNvPr id="236" name="Google Shape;236;p23"/>
          <p:cNvCxnSpPr/>
          <p:nvPr/>
        </p:nvCxnSpPr>
        <p:spPr>
          <a:xfrm>
            <a:off x="2236850" y="1316300"/>
            <a:ext cx="0" cy="608400"/>
          </a:xfrm>
          <a:prstGeom prst="straightConnector1">
            <a:avLst/>
          </a:prstGeom>
          <a:noFill/>
          <a:ln cap="flat" cmpd="sng" w="9525">
            <a:solidFill>
              <a:schemeClr val="dk2"/>
            </a:solidFill>
            <a:prstDash val="solid"/>
            <a:round/>
            <a:headEnd len="med" w="med" type="none"/>
            <a:tailEnd len="med" w="med" type="none"/>
          </a:ln>
        </p:spPr>
      </p:cxnSp>
      <p:cxnSp>
        <p:nvCxnSpPr>
          <p:cNvPr id="237" name="Google Shape;237;p23"/>
          <p:cNvCxnSpPr/>
          <p:nvPr/>
        </p:nvCxnSpPr>
        <p:spPr>
          <a:xfrm>
            <a:off x="2846450" y="1316300"/>
            <a:ext cx="0" cy="608400"/>
          </a:xfrm>
          <a:prstGeom prst="straightConnector1">
            <a:avLst/>
          </a:prstGeom>
          <a:noFill/>
          <a:ln cap="flat" cmpd="sng" w="9525">
            <a:solidFill>
              <a:schemeClr val="dk2"/>
            </a:solidFill>
            <a:prstDash val="solid"/>
            <a:round/>
            <a:headEnd len="med" w="med" type="none"/>
            <a:tailEnd len="med" w="med" type="none"/>
          </a:ln>
        </p:spPr>
      </p:cxnSp>
      <p:cxnSp>
        <p:nvCxnSpPr>
          <p:cNvPr id="238" name="Google Shape;238;p23"/>
          <p:cNvCxnSpPr/>
          <p:nvPr/>
        </p:nvCxnSpPr>
        <p:spPr>
          <a:xfrm>
            <a:off x="3456050" y="1316300"/>
            <a:ext cx="0" cy="608400"/>
          </a:xfrm>
          <a:prstGeom prst="straightConnector1">
            <a:avLst/>
          </a:prstGeom>
          <a:noFill/>
          <a:ln cap="flat" cmpd="sng" w="9525">
            <a:solidFill>
              <a:schemeClr val="dk2"/>
            </a:solidFill>
            <a:prstDash val="solid"/>
            <a:round/>
            <a:headEnd len="med" w="med" type="none"/>
            <a:tailEnd len="med" w="med" type="none"/>
          </a:ln>
        </p:spPr>
      </p:cxnSp>
      <p:sp>
        <p:nvSpPr>
          <p:cNvPr id="239" name="Google Shape;239;p23"/>
          <p:cNvSpPr txBox="1"/>
          <p:nvPr/>
        </p:nvSpPr>
        <p:spPr>
          <a:xfrm>
            <a:off x="7104775" y="1657500"/>
            <a:ext cx="508800" cy="43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10</a:t>
            </a:r>
            <a:endParaRPr b="1" sz="1800"/>
          </a:p>
        </p:txBody>
      </p:sp>
      <p:sp>
        <p:nvSpPr>
          <p:cNvPr id="240" name="Google Shape;240;p23"/>
          <p:cNvSpPr txBox="1"/>
          <p:nvPr/>
        </p:nvSpPr>
        <p:spPr>
          <a:xfrm>
            <a:off x="1131325" y="1432850"/>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8</a:t>
            </a:r>
            <a:endParaRPr b="1" sz="1800"/>
          </a:p>
        </p:txBody>
      </p:sp>
      <p:sp>
        <p:nvSpPr>
          <p:cNvPr id="241" name="Google Shape;241;p23"/>
          <p:cNvSpPr txBox="1"/>
          <p:nvPr/>
        </p:nvSpPr>
        <p:spPr>
          <a:xfrm>
            <a:off x="1677650" y="1427325"/>
            <a:ext cx="5088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6</a:t>
            </a:r>
            <a:endParaRPr b="1" sz="1800"/>
          </a:p>
        </p:txBody>
      </p:sp>
      <p:sp>
        <p:nvSpPr>
          <p:cNvPr id="242" name="Google Shape;242;p23"/>
          <p:cNvSpPr txBox="1"/>
          <p:nvPr/>
        </p:nvSpPr>
        <p:spPr>
          <a:xfrm>
            <a:off x="2325200" y="1427325"/>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3</a:t>
            </a:r>
            <a:endParaRPr b="1" sz="1800"/>
          </a:p>
        </p:txBody>
      </p:sp>
      <p:sp>
        <p:nvSpPr>
          <p:cNvPr id="243" name="Google Shape;243;p23"/>
          <p:cNvSpPr txBox="1"/>
          <p:nvPr/>
        </p:nvSpPr>
        <p:spPr>
          <a:xfrm>
            <a:off x="2934800" y="1427325"/>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1</a:t>
            </a:r>
            <a:endParaRPr b="1"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4"/>
          <p:cNvSpPr/>
          <p:nvPr/>
        </p:nvSpPr>
        <p:spPr>
          <a:xfrm>
            <a:off x="6167875" y="2306725"/>
            <a:ext cx="761700" cy="707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4"/>
          <p:cNvSpPr/>
          <p:nvPr/>
        </p:nvSpPr>
        <p:spPr>
          <a:xfrm>
            <a:off x="6929575" y="1523550"/>
            <a:ext cx="761700" cy="707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Binary Search Tree: Insertion on Reverse Sorted List</a:t>
            </a:r>
            <a:endParaRPr sz="3500"/>
          </a:p>
        </p:txBody>
      </p:sp>
      <p:sp>
        <p:nvSpPr>
          <p:cNvPr id="251" name="Google Shape;251;p24"/>
          <p:cNvSpPr txBox="1"/>
          <p:nvPr/>
        </p:nvSpPr>
        <p:spPr>
          <a:xfrm>
            <a:off x="379850" y="1310750"/>
            <a:ext cx="4933200" cy="61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4"/>
          <p:cNvSpPr/>
          <p:nvPr/>
        </p:nvSpPr>
        <p:spPr>
          <a:xfrm>
            <a:off x="475625" y="1305225"/>
            <a:ext cx="2980200" cy="6195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cxnSp>
        <p:nvCxnSpPr>
          <p:cNvPr id="253" name="Google Shape;253;p24"/>
          <p:cNvCxnSpPr/>
          <p:nvPr/>
        </p:nvCxnSpPr>
        <p:spPr>
          <a:xfrm>
            <a:off x="1017650" y="1316300"/>
            <a:ext cx="0" cy="608400"/>
          </a:xfrm>
          <a:prstGeom prst="straightConnector1">
            <a:avLst/>
          </a:prstGeom>
          <a:noFill/>
          <a:ln cap="flat" cmpd="sng" w="9525">
            <a:solidFill>
              <a:schemeClr val="dk2"/>
            </a:solidFill>
            <a:prstDash val="solid"/>
            <a:round/>
            <a:headEnd len="med" w="med" type="none"/>
            <a:tailEnd len="med" w="med" type="none"/>
          </a:ln>
        </p:spPr>
      </p:cxnSp>
      <p:cxnSp>
        <p:nvCxnSpPr>
          <p:cNvPr id="254" name="Google Shape;254;p24"/>
          <p:cNvCxnSpPr/>
          <p:nvPr/>
        </p:nvCxnSpPr>
        <p:spPr>
          <a:xfrm>
            <a:off x="1627250" y="1316300"/>
            <a:ext cx="0" cy="608400"/>
          </a:xfrm>
          <a:prstGeom prst="straightConnector1">
            <a:avLst/>
          </a:prstGeom>
          <a:noFill/>
          <a:ln cap="flat" cmpd="sng" w="9525">
            <a:solidFill>
              <a:schemeClr val="dk2"/>
            </a:solidFill>
            <a:prstDash val="solid"/>
            <a:round/>
            <a:headEnd len="med" w="med" type="none"/>
            <a:tailEnd len="med" w="med" type="none"/>
          </a:ln>
        </p:spPr>
      </p:cxnSp>
      <p:cxnSp>
        <p:nvCxnSpPr>
          <p:cNvPr id="255" name="Google Shape;255;p24"/>
          <p:cNvCxnSpPr/>
          <p:nvPr/>
        </p:nvCxnSpPr>
        <p:spPr>
          <a:xfrm>
            <a:off x="2236850" y="1316300"/>
            <a:ext cx="0" cy="608400"/>
          </a:xfrm>
          <a:prstGeom prst="straightConnector1">
            <a:avLst/>
          </a:prstGeom>
          <a:noFill/>
          <a:ln cap="flat" cmpd="sng" w="9525">
            <a:solidFill>
              <a:schemeClr val="dk2"/>
            </a:solidFill>
            <a:prstDash val="solid"/>
            <a:round/>
            <a:headEnd len="med" w="med" type="none"/>
            <a:tailEnd len="med" w="med" type="none"/>
          </a:ln>
        </p:spPr>
      </p:cxnSp>
      <p:cxnSp>
        <p:nvCxnSpPr>
          <p:cNvPr id="256" name="Google Shape;256;p24"/>
          <p:cNvCxnSpPr/>
          <p:nvPr/>
        </p:nvCxnSpPr>
        <p:spPr>
          <a:xfrm>
            <a:off x="2846450" y="1316300"/>
            <a:ext cx="0" cy="608400"/>
          </a:xfrm>
          <a:prstGeom prst="straightConnector1">
            <a:avLst/>
          </a:prstGeom>
          <a:noFill/>
          <a:ln cap="flat" cmpd="sng" w="9525">
            <a:solidFill>
              <a:schemeClr val="dk2"/>
            </a:solidFill>
            <a:prstDash val="solid"/>
            <a:round/>
            <a:headEnd len="med" w="med" type="none"/>
            <a:tailEnd len="med" w="med" type="none"/>
          </a:ln>
        </p:spPr>
      </p:cxnSp>
      <p:cxnSp>
        <p:nvCxnSpPr>
          <p:cNvPr id="257" name="Google Shape;257;p24"/>
          <p:cNvCxnSpPr/>
          <p:nvPr/>
        </p:nvCxnSpPr>
        <p:spPr>
          <a:xfrm>
            <a:off x="3456050" y="1316300"/>
            <a:ext cx="0" cy="608400"/>
          </a:xfrm>
          <a:prstGeom prst="straightConnector1">
            <a:avLst/>
          </a:prstGeom>
          <a:noFill/>
          <a:ln cap="flat" cmpd="sng" w="9525">
            <a:solidFill>
              <a:schemeClr val="dk2"/>
            </a:solidFill>
            <a:prstDash val="solid"/>
            <a:round/>
            <a:headEnd len="med" w="med" type="none"/>
            <a:tailEnd len="med" w="med" type="none"/>
          </a:ln>
        </p:spPr>
      </p:cxnSp>
      <p:sp>
        <p:nvSpPr>
          <p:cNvPr id="258" name="Google Shape;258;p24"/>
          <p:cNvSpPr txBox="1"/>
          <p:nvPr/>
        </p:nvSpPr>
        <p:spPr>
          <a:xfrm>
            <a:off x="7104775" y="1657500"/>
            <a:ext cx="508800" cy="43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10</a:t>
            </a:r>
            <a:endParaRPr b="1" sz="1800"/>
          </a:p>
        </p:txBody>
      </p:sp>
      <p:sp>
        <p:nvSpPr>
          <p:cNvPr id="259" name="Google Shape;259;p24"/>
          <p:cNvSpPr txBox="1"/>
          <p:nvPr/>
        </p:nvSpPr>
        <p:spPr>
          <a:xfrm>
            <a:off x="6385025" y="2384100"/>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8</a:t>
            </a:r>
            <a:endParaRPr b="1" sz="1800"/>
          </a:p>
        </p:txBody>
      </p:sp>
      <p:sp>
        <p:nvSpPr>
          <p:cNvPr id="260" name="Google Shape;260;p24"/>
          <p:cNvSpPr txBox="1"/>
          <p:nvPr/>
        </p:nvSpPr>
        <p:spPr>
          <a:xfrm>
            <a:off x="1677650" y="1427325"/>
            <a:ext cx="5088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6</a:t>
            </a:r>
            <a:endParaRPr b="1" sz="1800"/>
          </a:p>
        </p:txBody>
      </p:sp>
      <p:sp>
        <p:nvSpPr>
          <p:cNvPr id="261" name="Google Shape;261;p24"/>
          <p:cNvSpPr txBox="1"/>
          <p:nvPr/>
        </p:nvSpPr>
        <p:spPr>
          <a:xfrm>
            <a:off x="2325200" y="1427325"/>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3</a:t>
            </a:r>
            <a:endParaRPr b="1" sz="1800"/>
          </a:p>
        </p:txBody>
      </p:sp>
      <p:sp>
        <p:nvSpPr>
          <p:cNvPr id="262" name="Google Shape;262;p24"/>
          <p:cNvSpPr txBox="1"/>
          <p:nvPr/>
        </p:nvSpPr>
        <p:spPr>
          <a:xfrm>
            <a:off x="2934800" y="1427325"/>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1</a:t>
            </a:r>
            <a:endParaRPr b="1" sz="1800"/>
          </a:p>
        </p:txBody>
      </p:sp>
      <p:cxnSp>
        <p:nvCxnSpPr>
          <p:cNvPr id="263" name="Google Shape;263;p24"/>
          <p:cNvCxnSpPr>
            <a:stCxn id="249" idx="3"/>
            <a:endCxn id="248" idx="7"/>
          </p:cNvCxnSpPr>
          <p:nvPr/>
        </p:nvCxnSpPr>
        <p:spPr>
          <a:xfrm flipH="1">
            <a:off x="6817923" y="2127354"/>
            <a:ext cx="223200" cy="2829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5"/>
          <p:cNvSpPr/>
          <p:nvPr/>
        </p:nvSpPr>
        <p:spPr>
          <a:xfrm>
            <a:off x="5406175" y="3014125"/>
            <a:ext cx="761700" cy="707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5"/>
          <p:cNvSpPr/>
          <p:nvPr/>
        </p:nvSpPr>
        <p:spPr>
          <a:xfrm>
            <a:off x="6167875" y="2306725"/>
            <a:ext cx="761700" cy="707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5"/>
          <p:cNvSpPr/>
          <p:nvPr/>
        </p:nvSpPr>
        <p:spPr>
          <a:xfrm>
            <a:off x="6929575" y="1523550"/>
            <a:ext cx="761700" cy="707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Binary Search Tree: Insertion on Reverse Sorted List</a:t>
            </a:r>
            <a:endParaRPr sz="3500"/>
          </a:p>
        </p:txBody>
      </p:sp>
      <p:sp>
        <p:nvSpPr>
          <p:cNvPr id="272" name="Google Shape;272;p25"/>
          <p:cNvSpPr txBox="1"/>
          <p:nvPr/>
        </p:nvSpPr>
        <p:spPr>
          <a:xfrm>
            <a:off x="379850" y="1310750"/>
            <a:ext cx="4933200" cy="61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5"/>
          <p:cNvSpPr/>
          <p:nvPr/>
        </p:nvSpPr>
        <p:spPr>
          <a:xfrm>
            <a:off x="475625" y="1305225"/>
            <a:ext cx="2980200" cy="6195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cxnSp>
        <p:nvCxnSpPr>
          <p:cNvPr id="274" name="Google Shape;274;p25"/>
          <p:cNvCxnSpPr/>
          <p:nvPr/>
        </p:nvCxnSpPr>
        <p:spPr>
          <a:xfrm>
            <a:off x="1017650" y="1316300"/>
            <a:ext cx="0" cy="608400"/>
          </a:xfrm>
          <a:prstGeom prst="straightConnector1">
            <a:avLst/>
          </a:prstGeom>
          <a:noFill/>
          <a:ln cap="flat" cmpd="sng" w="9525">
            <a:solidFill>
              <a:schemeClr val="dk2"/>
            </a:solidFill>
            <a:prstDash val="solid"/>
            <a:round/>
            <a:headEnd len="med" w="med" type="none"/>
            <a:tailEnd len="med" w="med" type="none"/>
          </a:ln>
        </p:spPr>
      </p:cxnSp>
      <p:cxnSp>
        <p:nvCxnSpPr>
          <p:cNvPr id="275" name="Google Shape;275;p25"/>
          <p:cNvCxnSpPr/>
          <p:nvPr/>
        </p:nvCxnSpPr>
        <p:spPr>
          <a:xfrm>
            <a:off x="1627250" y="1316300"/>
            <a:ext cx="0" cy="608400"/>
          </a:xfrm>
          <a:prstGeom prst="straightConnector1">
            <a:avLst/>
          </a:prstGeom>
          <a:noFill/>
          <a:ln cap="flat" cmpd="sng" w="9525">
            <a:solidFill>
              <a:schemeClr val="dk2"/>
            </a:solidFill>
            <a:prstDash val="solid"/>
            <a:round/>
            <a:headEnd len="med" w="med" type="none"/>
            <a:tailEnd len="med" w="med" type="none"/>
          </a:ln>
        </p:spPr>
      </p:cxnSp>
      <p:cxnSp>
        <p:nvCxnSpPr>
          <p:cNvPr id="276" name="Google Shape;276;p25"/>
          <p:cNvCxnSpPr/>
          <p:nvPr/>
        </p:nvCxnSpPr>
        <p:spPr>
          <a:xfrm>
            <a:off x="2236850" y="1316300"/>
            <a:ext cx="0" cy="608400"/>
          </a:xfrm>
          <a:prstGeom prst="straightConnector1">
            <a:avLst/>
          </a:prstGeom>
          <a:noFill/>
          <a:ln cap="flat" cmpd="sng" w="9525">
            <a:solidFill>
              <a:schemeClr val="dk2"/>
            </a:solidFill>
            <a:prstDash val="solid"/>
            <a:round/>
            <a:headEnd len="med" w="med" type="none"/>
            <a:tailEnd len="med" w="med" type="none"/>
          </a:ln>
        </p:spPr>
      </p:cxnSp>
      <p:cxnSp>
        <p:nvCxnSpPr>
          <p:cNvPr id="277" name="Google Shape;277;p25"/>
          <p:cNvCxnSpPr/>
          <p:nvPr/>
        </p:nvCxnSpPr>
        <p:spPr>
          <a:xfrm>
            <a:off x="2846450" y="1316300"/>
            <a:ext cx="0" cy="608400"/>
          </a:xfrm>
          <a:prstGeom prst="straightConnector1">
            <a:avLst/>
          </a:prstGeom>
          <a:noFill/>
          <a:ln cap="flat" cmpd="sng" w="9525">
            <a:solidFill>
              <a:schemeClr val="dk2"/>
            </a:solidFill>
            <a:prstDash val="solid"/>
            <a:round/>
            <a:headEnd len="med" w="med" type="none"/>
            <a:tailEnd len="med" w="med" type="none"/>
          </a:ln>
        </p:spPr>
      </p:cxnSp>
      <p:cxnSp>
        <p:nvCxnSpPr>
          <p:cNvPr id="278" name="Google Shape;278;p25"/>
          <p:cNvCxnSpPr/>
          <p:nvPr/>
        </p:nvCxnSpPr>
        <p:spPr>
          <a:xfrm>
            <a:off x="3456050" y="1316300"/>
            <a:ext cx="0" cy="608400"/>
          </a:xfrm>
          <a:prstGeom prst="straightConnector1">
            <a:avLst/>
          </a:prstGeom>
          <a:noFill/>
          <a:ln cap="flat" cmpd="sng" w="9525">
            <a:solidFill>
              <a:schemeClr val="dk2"/>
            </a:solidFill>
            <a:prstDash val="solid"/>
            <a:round/>
            <a:headEnd len="med" w="med" type="none"/>
            <a:tailEnd len="med" w="med" type="none"/>
          </a:ln>
        </p:spPr>
      </p:cxnSp>
      <p:sp>
        <p:nvSpPr>
          <p:cNvPr id="279" name="Google Shape;279;p25"/>
          <p:cNvSpPr txBox="1"/>
          <p:nvPr/>
        </p:nvSpPr>
        <p:spPr>
          <a:xfrm>
            <a:off x="7104775" y="1657500"/>
            <a:ext cx="508800" cy="43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10</a:t>
            </a:r>
            <a:endParaRPr b="1" sz="1800"/>
          </a:p>
        </p:txBody>
      </p:sp>
      <p:sp>
        <p:nvSpPr>
          <p:cNvPr id="280" name="Google Shape;280;p25"/>
          <p:cNvSpPr txBox="1"/>
          <p:nvPr/>
        </p:nvSpPr>
        <p:spPr>
          <a:xfrm>
            <a:off x="6385025" y="2384100"/>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8</a:t>
            </a:r>
            <a:endParaRPr b="1" sz="1800"/>
          </a:p>
        </p:txBody>
      </p:sp>
      <p:sp>
        <p:nvSpPr>
          <p:cNvPr id="281" name="Google Shape;281;p25"/>
          <p:cNvSpPr txBox="1"/>
          <p:nvPr/>
        </p:nvSpPr>
        <p:spPr>
          <a:xfrm>
            <a:off x="5659075" y="3117825"/>
            <a:ext cx="5088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6</a:t>
            </a:r>
            <a:endParaRPr b="1" sz="1800"/>
          </a:p>
        </p:txBody>
      </p:sp>
      <p:sp>
        <p:nvSpPr>
          <p:cNvPr id="282" name="Google Shape;282;p25"/>
          <p:cNvSpPr txBox="1"/>
          <p:nvPr/>
        </p:nvSpPr>
        <p:spPr>
          <a:xfrm>
            <a:off x="2325200" y="1427325"/>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3</a:t>
            </a:r>
            <a:endParaRPr b="1" sz="1800"/>
          </a:p>
        </p:txBody>
      </p:sp>
      <p:sp>
        <p:nvSpPr>
          <p:cNvPr id="283" name="Google Shape;283;p25"/>
          <p:cNvSpPr txBox="1"/>
          <p:nvPr/>
        </p:nvSpPr>
        <p:spPr>
          <a:xfrm>
            <a:off x="2934800" y="1427325"/>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1</a:t>
            </a:r>
            <a:endParaRPr b="1" sz="1800"/>
          </a:p>
        </p:txBody>
      </p:sp>
      <p:cxnSp>
        <p:nvCxnSpPr>
          <p:cNvPr id="284" name="Google Shape;284;p25"/>
          <p:cNvCxnSpPr>
            <a:stCxn id="270" idx="3"/>
            <a:endCxn id="269" idx="7"/>
          </p:cNvCxnSpPr>
          <p:nvPr/>
        </p:nvCxnSpPr>
        <p:spPr>
          <a:xfrm flipH="1">
            <a:off x="6817923" y="2127354"/>
            <a:ext cx="223200" cy="282900"/>
          </a:xfrm>
          <a:prstGeom prst="straightConnector1">
            <a:avLst/>
          </a:prstGeom>
          <a:noFill/>
          <a:ln cap="flat" cmpd="sng" w="9525">
            <a:solidFill>
              <a:schemeClr val="dk2"/>
            </a:solidFill>
            <a:prstDash val="solid"/>
            <a:round/>
            <a:headEnd len="med" w="med" type="none"/>
            <a:tailEnd len="med" w="med" type="none"/>
          </a:ln>
        </p:spPr>
      </p:cxnSp>
      <p:cxnSp>
        <p:nvCxnSpPr>
          <p:cNvPr id="285" name="Google Shape;285;p25"/>
          <p:cNvCxnSpPr>
            <a:stCxn id="269" idx="3"/>
            <a:endCxn id="268" idx="7"/>
          </p:cNvCxnSpPr>
          <p:nvPr/>
        </p:nvCxnSpPr>
        <p:spPr>
          <a:xfrm flipH="1">
            <a:off x="6056223" y="2910529"/>
            <a:ext cx="223200" cy="2073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6"/>
          <p:cNvSpPr/>
          <p:nvPr/>
        </p:nvSpPr>
        <p:spPr>
          <a:xfrm>
            <a:off x="4644475" y="3721525"/>
            <a:ext cx="761700" cy="707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6"/>
          <p:cNvSpPr/>
          <p:nvPr/>
        </p:nvSpPr>
        <p:spPr>
          <a:xfrm>
            <a:off x="5406175" y="3014125"/>
            <a:ext cx="761700" cy="707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6"/>
          <p:cNvSpPr/>
          <p:nvPr/>
        </p:nvSpPr>
        <p:spPr>
          <a:xfrm>
            <a:off x="6167875" y="2306725"/>
            <a:ext cx="761700" cy="707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6"/>
          <p:cNvSpPr/>
          <p:nvPr/>
        </p:nvSpPr>
        <p:spPr>
          <a:xfrm>
            <a:off x="6929575" y="1523550"/>
            <a:ext cx="761700" cy="707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Binary Search Tree: Insertion on Reverse Sorted List</a:t>
            </a:r>
            <a:endParaRPr sz="3500"/>
          </a:p>
        </p:txBody>
      </p:sp>
      <p:sp>
        <p:nvSpPr>
          <p:cNvPr id="295" name="Google Shape;295;p26"/>
          <p:cNvSpPr txBox="1"/>
          <p:nvPr/>
        </p:nvSpPr>
        <p:spPr>
          <a:xfrm>
            <a:off x="379850" y="1310750"/>
            <a:ext cx="4933200" cy="61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6"/>
          <p:cNvSpPr/>
          <p:nvPr/>
        </p:nvSpPr>
        <p:spPr>
          <a:xfrm>
            <a:off x="475625" y="1305225"/>
            <a:ext cx="2980200" cy="6195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cxnSp>
        <p:nvCxnSpPr>
          <p:cNvPr id="297" name="Google Shape;297;p26"/>
          <p:cNvCxnSpPr/>
          <p:nvPr/>
        </p:nvCxnSpPr>
        <p:spPr>
          <a:xfrm>
            <a:off x="1017650" y="1316300"/>
            <a:ext cx="0" cy="608400"/>
          </a:xfrm>
          <a:prstGeom prst="straightConnector1">
            <a:avLst/>
          </a:prstGeom>
          <a:noFill/>
          <a:ln cap="flat" cmpd="sng" w="9525">
            <a:solidFill>
              <a:schemeClr val="dk2"/>
            </a:solidFill>
            <a:prstDash val="solid"/>
            <a:round/>
            <a:headEnd len="med" w="med" type="none"/>
            <a:tailEnd len="med" w="med" type="none"/>
          </a:ln>
        </p:spPr>
      </p:cxnSp>
      <p:cxnSp>
        <p:nvCxnSpPr>
          <p:cNvPr id="298" name="Google Shape;298;p26"/>
          <p:cNvCxnSpPr/>
          <p:nvPr/>
        </p:nvCxnSpPr>
        <p:spPr>
          <a:xfrm>
            <a:off x="1627250" y="1316300"/>
            <a:ext cx="0" cy="608400"/>
          </a:xfrm>
          <a:prstGeom prst="straightConnector1">
            <a:avLst/>
          </a:prstGeom>
          <a:noFill/>
          <a:ln cap="flat" cmpd="sng" w="9525">
            <a:solidFill>
              <a:schemeClr val="dk2"/>
            </a:solidFill>
            <a:prstDash val="solid"/>
            <a:round/>
            <a:headEnd len="med" w="med" type="none"/>
            <a:tailEnd len="med" w="med" type="none"/>
          </a:ln>
        </p:spPr>
      </p:cxnSp>
      <p:cxnSp>
        <p:nvCxnSpPr>
          <p:cNvPr id="299" name="Google Shape;299;p26"/>
          <p:cNvCxnSpPr/>
          <p:nvPr/>
        </p:nvCxnSpPr>
        <p:spPr>
          <a:xfrm>
            <a:off x="2236850" y="1316300"/>
            <a:ext cx="0" cy="608400"/>
          </a:xfrm>
          <a:prstGeom prst="straightConnector1">
            <a:avLst/>
          </a:prstGeom>
          <a:noFill/>
          <a:ln cap="flat" cmpd="sng" w="9525">
            <a:solidFill>
              <a:schemeClr val="dk2"/>
            </a:solidFill>
            <a:prstDash val="solid"/>
            <a:round/>
            <a:headEnd len="med" w="med" type="none"/>
            <a:tailEnd len="med" w="med" type="none"/>
          </a:ln>
        </p:spPr>
      </p:cxnSp>
      <p:cxnSp>
        <p:nvCxnSpPr>
          <p:cNvPr id="300" name="Google Shape;300;p26"/>
          <p:cNvCxnSpPr/>
          <p:nvPr/>
        </p:nvCxnSpPr>
        <p:spPr>
          <a:xfrm>
            <a:off x="2846450" y="1316300"/>
            <a:ext cx="0" cy="608400"/>
          </a:xfrm>
          <a:prstGeom prst="straightConnector1">
            <a:avLst/>
          </a:prstGeom>
          <a:noFill/>
          <a:ln cap="flat" cmpd="sng" w="9525">
            <a:solidFill>
              <a:schemeClr val="dk2"/>
            </a:solidFill>
            <a:prstDash val="solid"/>
            <a:round/>
            <a:headEnd len="med" w="med" type="none"/>
            <a:tailEnd len="med" w="med" type="none"/>
          </a:ln>
        </p:spPr>
      </p:cxnSp>
      <p:cxnSp>
        <p:nvCxnSpPr>
          <p:cNvPr id="301" name="Google Shape;301;p26"/>
          <p:cNvCxnSpPr/>
          <p:nvPr/>
        </p:nvCxnSpPr>
        <p:spPr>
          <a:xfrm>
            <a:off x="3456050" y="1316300"/>
            <a:ext cx="0" cy="608400"/>
          </a:xfrm>
          <a:prstGeom prst="straightConnector1">
            <a:avLst/>
          </a:prstGeom>
          <a:noFill/>
          <a:ln cap="flat" cmpd="sng" w="9525">
            <a:solidFill>
              <a:schemeClr val="dk2"/>
            </a:solidFill>
            <a:prstDash val="solid"/>
            <a:round/>
            <a:headEnd len="med" w="med" type="none"/>
            <a:tailEnd len="med" w="med" type="none"/>
          </a:ln>
        </p:spPr>
      </p:cxnSp>
      <p:sp>
        <p:nvSpPr>
          <p:cNvPr id="302" name="Google Shape;302;p26"/>
          <p:cNvSpPr txBox="1"/>
          <p:nvPr/>
        </p:nvSpPr>
        <p:spPr>
          <a:xfrm>
            <a:off x="7104775" y="1657500"/>
            <a:ext cx="508800" cy="43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10</a:t>
            </a:r>
            <a:endParaRPr b="1" sz="1800"/>
          </a:p>
        </p:txBody>
      </p:sp>
      <p:sp>
        <p:nvSpPr>
          <p:cNvPr id="303" name="Google Shape;303;p26"/>
          <p:cNvSpPr txBox="1"/>
          <p:nvPr/>
        </p:nvSpPr>
        <p:spPr>
          <a:xfrm>
            <a:off x="6385025" y="2384100"/>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8</a:t>
            </a:r>
            <a:endParaRPr b="1" sz="1800"/>
          </a:p>
        </p:txBody>
      </p:sp>
      <p:sp>
        <p:nvSpPr>
          <p:cNvPr id="304" name="Google Shape;304;p26"/>
          <p:cNvSpPr txBox="1"/>
          <p:nvPr/>
        </p:nvSpPr>
        <p:spPr>
          <a:xfrm>
            <a:off x="5659075" y="3117825"/>
            <a:ext cx="5088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6</a:t>
            </a:r>
            <a:endParaRPr b="1" sz="1800"/>
          </a:p>
        </p:txBody>
      </p:sp>
      <p:sp>
        <p:nvSpPr>
          <p:cNvPr id="305" name="Google Shape;305;p26"/>
          <p:cNvSpPr txBox="1"/>
          <p:nvPr/>
        </p:nvSpPr>
        <p:spPr>
          <a:xfrm>
            <a:off x="4880150" y="3825225"/>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3</a:t>
            </a:r>
            <a:endParaRPr b="1" sz="1800"/>
          </a:p>
        </p:txBody>
      </p:sp>
      <p:sp>
        <p:nvSpPr>
          <p:cNvPr id="306" name="Google Shape;306;p26"/>
          <p:cNvSpPr txBox="1"/>
          <p:nvPr/>
        </p:nvSpPr>
        <p:spPr>
          <a:xfrm>
            <a:off x="2934800" y="1427325"/>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1</a:t>
            </a:r>
            <a:endParaRPr b="1" sz="1800"/>
          </a:p>
        </p:txBody>
      </p:sp>
      <p:cxnSp>
        <p:nvCxnSpPr>
          <p:cNvPr id="307" name="Google Shape;307;p26"/>
          <p:cNvCxnSpPr>
            <a:stCxn id="293" idx="3"/>
            <a:endCxn id="292" idx="7"/>
          </p:cNvCxnSpPr>
          <p:nvPr/>
        </p:nvCxnSpPr>
        <p:spPr>
          <a:xfrm flipH="1">
            <a:off x="6817923" y="2127354"/>
            <a:ext cx="223200" cy="282900"/>
          </a:xfrm>
          <a:prstGeom prst="straightConnector1">
            <a:avLst/>
          </a:prstGeom>
          <a:noFill/>
          <a:ln cap="flat" cmpd="sng" w="9525">
            <a:solidFill>
              <a:schemeClr val="dk2"/>
            </a:solidFill>
            <a:prstDash val="solid"/>
            <a:round/>
            <a:headEnd len="med" w="med" type="none"/>
            <a:tailEnd len="med" w="med" type="none"/>
          </a:ln>
        </p:spPr>
      </p:cxnSp>
      <p:cxnSp>
        <p:nvCxnSpPr>
          <p:cNvPr id="308" name="Google Shape;308;p26"/>
          <p:cNvCxnSpPr>
            <a:stCxn id="292" idx="3"/>
            <a:endCxn id="291" idx="7"/>
          </p:cNvCxnSpPr>
          <p:nvPr/>
        </p:nvCxnSpPr>
        <p:spPr>
          <a:xfrm flipH="1">
            <a:off x="6056223" y="2910529"/>
            <a:ext cx="223200" cy="207300"/>
          </a:xfrm>
          <a:prstGeom prst="straightConnector1">
            <a:avLst/>
          </a:prstGeom>
          <a:noFill/>
          <a:ln cap="flat" cmpd="sng" w="9525">
            <a:solidFill>
              <a:schemeClr val="dk2"/>
            </a:solidFill>
            <a:prstDash val="solid"/>
            <a:round/>
            <a:headEnd len="med" w="med" type="none"/>
            <a:tailEnd len="med" w="med" type="none"/>
          </a:ln>
        </p:spPr>
      </p:cxnSp>
      <p:cxnSp>
        <p:nvCxnSpPr>
          <p:cNvPr id="309" name="Google Shape;309;p26"/>
          <p:cNvCxnSpPr>
            <a:stCxn id="291" idx="3"/>
            <a:endCxn id="290" idx="7"/>
          </p:cNvCxnSpPr>
          <p:nvPr/>
        </p:nvCxnSpPr>
        <p:spPr>
          <a:xfrm flipH="1">
            <a:off x="5294523" y="3617929"/>
            <a:ext cx="223200" cy="2073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27"/>
          <p:cNvSpPr/>
          <p:nvPr/>
        </p:nvSpPr>
        <p:spPr>
          <a:xfrm>
            <a:off x="3882775" y="4428925"/>
            <a:ext cx="761700" cy="707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7"/>
          <p:cNvSpPr/>
          <p:nvPr/>
        </p:nvSpPr>
        <p:spPr>
          <a:xfrm>
            <a:off x="4644475" y="3721525"/>
            <a:ext cx="761700" cy="707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7"/>
          <p:cNvSpPr/>
          <p:nvPr/>
        </p:nvSpPr>
        <p:spPr>
          <a:xfrm>
            <a:off x="5406175" y="3014125"/>
            <a:ext cx="761700" cy="707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7"/>
          <p:cNvSpPr/>
          <p:nvPr/>
        </p:nvSpPr>
        <p:spPr>
          <a:xfrm>
            <a:off x="6167875" y="2306725"/>
            <a:ext cx="761700" cy="707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7"/>
          <p:cNvSpPr/>
          <p:nvPr/>
        </p:nvSpPr>
        <p:spPr>
          <a:xfrm>
            <a:off x="6929575" y="1523550"/>
            <a:ext cx="761700" cy="707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Binary Search Tree: Insertion on Reverse Sorted List</a:t>
            </a:r>
            <a:endParaRPr sz="3500"/>
          </a:p>
        </p:txBody>
      </p:sp>
      <p:sp>
        <p:nvSpPr>
          <p:cNvPr id="320" name="Google Shape;320;p27"/>
          <p:cNvSpPr txBox="1"/>
          <p:nvPr/>
        </p:nvSpPr>
        <p:spPr>
          <a:xfrm>
            <a:off x="379850" y="1310750"/>
            <a:ext cx="4933200" cy="61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7"/>
          <p:cNvSpPr/>
          <p:nvPr/>
        </p:nvSpPr>
        <p:spPr>
          <a:xfrm>
            <a:off x="475625" y="1305225"/>
            <a:ext cx="2980200" cy="6195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cxnSp>
        <p:nvCxnSpPr>
          <p:cNvPr id="322" name="Google Shape;322;p27"/>
          <p:cNvCxnSpPr/>
          <p:nvPr/>
        </p:nvCxnSpPr>
        <p:spPr>
          <a:xfrm>
            <a:off x="1017650" y="1316300"/>
            <a:ext cx="0" cy="608400"/>
          </a:xfrm>
          <a:prstGeom prst="straightConnector1">
            <a:avLst/>
          </a:prstGeom>
          <a:noFill/>
          <a:ln cap="flat" cmpd="sng" w="9525">
            <a:solidFill>
              <a:schemeClr val="dk2"/>
            </a:solidFill>
            <a:prstDash val="solid"/>
            <a:round/>
            <a:headEnd len="med" w="med" type="none"/>
            <a:tailEnd len="med" w="med" type="none"/>
          </a:ln>
        </p:spPr>
      </p:cxnSp>
      <p:cxnSp>
        <p:nvCxnSpPr>
          <p:cNvPr id="323" name="Google Shape;323;p27"/>
          <p:cNvCxnSpPr/>
          <p:nvPr/>
        </p:nvCxnSpPr>
        <p:spPr>
          <a:xfrm>
            <a:off x="1627250" y="1316300"/>
            <a:ext cx="0" cy="608400"/>
          </a:xfrm>
          <a:prstGeom prst="straightConnector1">
            <a:avLst/>
          </a:prstGeom>
          <a:noFill/>
          <a:ln cap="flat" cmpd="sng" w="9525">
            <a:solidFill>
              <a:schemeClr val="dk2"/>
            </a:solidFill>
            <a:prstDash val="solid"/>
            <a:round/>
            <a:headEnd len="med" w="med" type="none"/>
            <a:tailEnd len="med" w="med" type="none"/>
          </a:ln>
        </p:spPr>
      </p:cxnSp>
      <p:cxnSp>
        <p:nvCxnSpPr>
          <p:cNvPr id="324" name="Google Shape;324;p27"/>
          <p:cNvCxnSpPr/>
          <p:nvPr/>
        </p:nvCxnSpPr>
        <p:spPr>
          <a:xfrm>
            <a:off x="2236850" y="1316300"/>
            <a:ext cx="0" cy="608400"/>
          </a:xfrm>
          <a:prstGeom prst="straightConnector1">
            <a:avLst/>
          </a:prstGeom>
          <a:noFill/>
          <a:ln cap="flat" cmpd="sng" w="9525">
            <a:solidFill>
              <a:schemeClr val="dk2"/>
            </a:solidFill>
            <a:prstDash val="solid"/>
            <a:round/>
            <a:headEnd len="med" w="med" type="none"/>
            <a:tailEnd len="med" w="med" type="none"/>
          </a:ln>
        </p:spPr>
      </p:cxnSp>
      <p:cxnSp>
        <p:nvCxnSpPr>
          <p:cNvPr id="325" name="Google Shape;325;p27"/>
          <p:cNvCxnSpPr/>
          <p:nvPr/>
        </p:nvCxnSpPr>
        <p:spPr>
          <a:xfrm>
            <a:off x="2846450" y="1316300"/>
            <a:ext cx="0" cy="608400"/>
          </a:xfrm>
          <a:prstGeom prst="straightConnector1">
            <a:avLst/>
          </a:prstGeom>
          <a:noFill/>
          <a:ln cap="flat" cmpd="sng" w="9525">
            <a:solidFill>
              <a:schemeClr val="dk2"/>
            </a:solidFill>
            <a:prstDash val="solid"/>
            <a:round/>
            <a:headEnd len="med" w="med" type="none"/>
            <a:tailEnd len="med" w="med" type="none"/>
          </a:ln>
        </p:spPr>
      </p:cxnSp>
      <p:cxnSp>
        <p:nvCxnSpPr>
          <p:cNvPr id="326" name="Google Shape;326;p27"/>
          <p:cNvCxnSpPr/>
          <p:nvPr/>
        </p:nvCxnSpPr>
        <p:spPr>
          <a:xfrm>
            <a:off x="3456050" y="1316300"/>
            <a:ext cx="0" cy="608400"/>
          </a:xfrm>
          <a:prstGeom prst="straightConnector1">
            <a:avLst/>
          </a:prstGeom>
          <a:noFill/>
          <a:ln cap="flat" cmpd="sng" w="9525">
            <a:solidFill>
              <a:schemeClr val="dk2"/>
            </a:solidFill>
            <a:prstDash val="solid"/>
            <a:round/>
            <a:headEnd len="med" w="med" type="none"/>
            <a:tailEnd len="med" w="med" type="none"/>
          </a:ln>
        </p:spPr>
      </p:cxnSp>
      <p:sp>
        <p:nvSpPr>
          <p:cNvPr id="327" name="Google Shape;327;p27"/>
          <p:cNvSpPr txBox="1"/>
          <p:nvPr/>
        </p:nvSpPr>
        <p:spPr>
          <a:xfrm>
            <a:off x="7104775" y="1657500"/>
            <a:ext cx="508800" cy="43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10</a:t>
            </a:r>
            <a:endParaRPr b="1" sz="1800"/>
          </a:p>
        </p:txBody>
      </p:sp>
      <p:sp>
        <p:nvSpPr>
          <p:cNvPr id="328" name="Google Shape;328;p27"/>
          <p:cNvSpPr txBox="1"/>
          <p:nvPr/>
        </p:nvSpPr>
        <p:spPr>
          <a:xfrm>
            <a:off x="6385025" y="2384100"/>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8</a:t>
            </a:r>
            <a:endParaRPr b="1" sz="1800"/>
          </a:p>
        </p:txBody>
      </p:sp>
      <p:sp>
        <p:nvSpPr>
          <p:cNvPr id="329" name="Google Shape;329;p27"/>
          <p:cNvSpPr txBox="1"/>
          <p:nvPr/>
        </p:nvSpPr>
        <p:spPr>
          <a:xfrm>
            <a:off x="5659075" y="3117825"/>
            <a:ext cx="5088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6</a:t>
            </a:r>
            <a:endParaRPr b="1" sz="1800"/>
          </a:p>
        </p:txBody>
      </p:sp>
      <p:sp>
        <p:nvSpPr>
          <p:cNvPr id="330" name="Google Shape;330;p27"/>
          <p:cNvSpPr txBox="1"/>
          <p:nvPr/>
        </p:nvSpPr>
        <p:spPr>
          <a:xfrm>
            <a:off x="4880150" y="3825225"/>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3</a:t>
            </a:r>
            <a:endParaRPr b="1" sz="1800"/>
          </a:p>
        </p:txBody>
      </p:sp>
      <p:sp>
        <p:nvSpPr>
          <p:cNvPr id="331" name="Google Shape;331;p27"/>
          <p:cNvSpPr txBox="1"/>
          <p:nvPr/>
        </p:nvSpPr>
        <p:spPr>
          <a:xfrm>
            <a:off x="4099925" y="4532625"/>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1</a:t>
            </a:r>
            <a:endParaRPr b="1" sz="1800"/>
          </a:p>
        </p:txBody>
      </p:sp>
      <p:cxnSp>
        <p:nvCxnSpPr>
          <p:cNvPr id="332" name="Google Shape;332;p27"/>
          <p:cNvCxnSpPr>
            <a:stCxn id="318" idx="3"/>
            <a:endCxn id="317" idx="7"/>
          </p:cNvCxnSpPr>
          <p:nvPr/>
        </p:nvCxnSpPr>
        <p:spPr>
          <a:xfrm flipH="1">
            <a:off x="6817923" y="2127354"/>
            <a:ext cx="223200" cy="282900"/>
          </a:xfrm>
          <a:prstGeom prst="straightConnector1">
            <a:avLst/>
          </a:prstGeom>
          <a:noFill/>
          <a:ln cap="flat" cmpd="sng" w="9525">
            <a:solidFill>
              <a:schemeClr val="dk2"/>
            </a:solidFill>
            <a:prstDash val="solid"/>
            <a:round/>
            <a:headEnd len="med" w="med" type="none"/>
            <a:tailEnd len="med" w="med" type="none"/>
          </a:ln>
        </p:spPr>
      </p:cxnSp>
      <p:cxnSp>
        <p:nvCxnSpPr>
          <p:cNvPr id="333" name="Google Shape;333;p27"/>
          <p:cNvCxnSpPr>
            <a:stCxn id="317" idx="3"/>
            <a:endCxn id="316" idx="7"/>
          </p:cNvCxnSpPr>
          <p:nvPr/>
        </p:nvCxnSpPr>
        <p:spPr>
          <a:xfrm flipH="1">
            <a:off x="6056223" y="2910529"/>
            <a:ext cx="223200" cy="207300"/>
          </a:xfrm>
          <a:prstGeom prst="straightConnector1">
            <a:avLst/>
          </a:prstGeom>
          <a:noFill/>
          <a:ln cap="flat" cmpd="sng" w="9525">
            <a:solidFill>
              <a:schemeClr val="dk2"/>
            </a:solidFill>
            <a:prstDash val="solid"/>
            <a:round/>
            <a:headEnd len="med" w="med" type="none"/>
            <a:tailEnd len="med" w="med" type="none"/>
          </a:ln>
        </p:spPr>
      </p:cxnSp>
      <p:cxnSp>
        <p:nvCxnSpPr>
          <p:cNvPr id="334" name="Google Shape;334;p27"/>
          <p:cNvCxnSpPr>
            <a:stCxn id="316" idx="3"/>
            <a:endCxn id="315" idx="7"/>
          </p:cNvCxnSpPr>
          <p:nvPr/>
        </p:nvCxnSpPr>
        <p:spPr>
          <a:xfrm flipH="1">
            <a:off x="5294523" y="3617929"/>
            <a:ext cx="223200" cy="207300"/>
          </a:xfrm>
          <a:prstGeom prst="straightConnector1">
            <a:avLst/>
          </a:prstGeom>
          <a:noFill/>
          <a:ln cap="flat" cmpd="sng" w="9525">
            <a:solidFill>
              <a:schemeClr val="dk2"/>
            </a:solidFill>
            <a:prstDash val="solid"/>
            <a:round/>
            <a:headEnd len="med" w="med" type="none"/>
            <a:tailEnd len="med" w="med" type="none"/>
          </a:ln>
        </p:spPr>
      </p:cxnSp>
      <p:cxnSp>
        <p:nvCxnSpPr>
          <p:cNvPr id="335" name="Google Shape;335;p27"/>
          <p:cNvCxnSpPr>
            <a:stCxn id="315" idx="3"/>
            <a:endCxn id="314" idx="7"/>
          </p:cNvCxnSpPr>
          <p:nvPr/>
        </p:nvCxnSpPr>
        <p:spPr>
          <a:xfrm flipH="1">
            <a:off x="4532823" y="4325329"/>
            <a:ext cx="223200" cy="2073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8"/>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Binary Search Tree: Search</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9"/>
          <p:cNvSpPr/>
          <p:nvPr/>
        </p:nvSpPr>
        <p:spPr>
          <a:xfrm>
            <a:off x="7271725" y="2483825"/>
            <a:ext cx="761700" cy="707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9"/>
          <p:cNvSpPr/>
          <p:nvPr/>
        </p:nvSpPr>
        <p:spPr>
          <a:xfrm>
            <a:off x="5367325" y="2483825"/>
            <a:ext cx="761700" cy="707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9"/>
          <p:cNvSpPr/>
          <p:nvPr/>
        </p:nvSpPr>
        <p:spPr>
          <a:xfrm>
            <a:off x="6319525" y="1410775"/>
            <a:ext cx="761700" cy="707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Binary Search Tree: Search</a:t>
            </a:r>
            <a:endParaRPr/>
          </a:p>
        </p:txBody>
      </p:sp>
      <p:sp>
        <p:nvSpPr>
          <p:cNvPr id="349" name="Google Shape;349;p29"/>
          <p:cNvSpPr txBox="1"/>
          <p:nvPr/>
        </p:nvSpPr>
        <p:spPr>
          <a:xfrm>
            <a:off x="6510025" y="1527325"/>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8</a:t>
            </a:r>
            <a:endParaRPr b="1" sz="1800"/>
          </a:p>
        </p:txBody>
      </p:sp>
      <p:sp>
        <p:nvSpPr>
          <p:cNvPr id="350" name="Google Shape;350;p29"/>
          <p:cNvSpPr txBox="1"/>
          <p:nvPr/>
        </p:nvSpPr>
        <p:spPr>
          <a:xfrm>
            <a:off x="5584475" y="2587450"/>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3</a:t>
            </a:r>
            <a:endParaRPr b="1" sz="1800"/>
          </a:p>
        </p:txBody>
      </p:sp>
      <p:sp>
        <p:nvSpPr>
          <p:cNvPr id="351" name="Google Shape;351;p29"/>
          <p:cNvSpPr txBox="1"/>
          <p:nvPr/>
        </p:nvSpPr>
        <p:spPr>
          <a:xfrm>
            <a:off x="7398175" y="2587450"/>
            <a:ext cx="5088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10</a:t>
            </a:r>
            <a:endParaRPr b="1" sz="1800"/>
          </a:p>
        </p:txBody>
      </p:sp>
      <p:cxnSp>
        <p:nvCxnSpPr>
          <p:cNvPr id="352" name="Google Shape;352;p29"/>
          <p:cNvCxnSpPr>
            <a:stCxn id="347" idx="3"/>
            <a:endCxn id="346" idx="7"/>
          </p:cNvCxnSpPr>
          <p:nvPr/>
        </p:nvCxnSpPr>
        <p:spPr>
          <a:xfrm flipH="1">
            <a:off x="6017373" y="2014579"/>
            <a:ext cx="413700" cy="572700"/>
          </a:xfrm>
          <a:prstGeom prst="straightConnector1">
            <a:avLst/>
          </a:prstGeom>
          <a:noFill/>
          <a:ln cap="flat" cmpd="sng" w="9525">
            <a:solidFill>
              <a:schemeClr val="dk2"/>
            </a:solidFill>
            <a:prstDash val="solid"/>
            <a:round/>
            <a:headEnd len="med" w="med" type="none"/>
            <a:tailEnd len="med" w="med" type="none"/>
          </a:ln>
        </p:spPr>
      </p:cxnSp>
      <p:cxnSp>
        <p:nvCxnSpPr>
          <p:cNvPr id="353" name="Google Shape;353;p29"/>
          <p:cNvCxnSpPr>
            <a:stCxn id="347" idx="5"/>
            <a:endCxn id="345" idx="1"/>
          </p:cNvCxnSpPr>
          <p:nvPr/>
        </p:nvCxnSpPr>
        <p:spPr>
          <a:xfrm>
            <a:off x="6969677" y="2014579"/>
            <a:ext cx="413700" cy="572700"/>
          </a:xfrm>
          <a:prstGeom prst="straightConnector1">
            <a:avLst/>
          </a:prstGeom>
          <a:noFill/>
          <a:ln cap="flat" cmpd="sng" w="9525">
            <a:solidFill>
              <a:schemeClr val="dk2"/>
            </a:solidFill>
            <a:prstDash val="solid"/>
            <a:round/>
            <a:headEnd len="med" w="med" type="none"/>
            <a:tailEnd len="med" w="med" type="none"/>
          </a:ln>
        </p:spPr>
      </p:cxnSp>
      <p:sp>
        <p:nvSpPr>
          <p:cNvPr id="354" name="Google Shape;354;p29"/>
          <p:cNvSpPr/>
          <p:nvPr/>
        </p:nvSpPr>
        <p:spPr>
          <a:xfrm>
            <a:off x="5711500" y="3696875"/>
            <a:ext cx="761700" cy="707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9"/>
          <p:cNvSpPr/>
          <p:nvPr/>
        </p:nvSpPr>
        <p:spPr>
          <a:xfrm>
            <a:off x="4605625" y="3620675"/>
            <a:ext cx="761700" cy="707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9"/>
          <p:cNvSpPr txBox="1"/>
          <p:nvPr/>
        </p:nvSpPr>
        <p:spPr>
          <a:xfrm>
            <a:off x="4822775" y="3724225"/>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1</a:t>
            </a:r>
            <a:endParaRPr b="1" sz="1800"/>
          </a:p>
        </p:txBody>
      </p:sp>
      <p:sp>
        <p:nvSpPr>
          <p:cNvPr id="357" name="Google Shape;357;p29"/>
          <p:cNvSpPr txBox="1"/>
          <p:nvPr/>
        </p:nvSpPr>
        <p:spPr>
          <a:xfrm>
            <a:off x="5934700" y="3862925"/>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6</a:t>
            </a:r>
            <a:endParaRPr b="1" sz="1800"/>
          </a:p>
        </p:txBody>
      </p:sp>
      <p:cxnSp>
        <p:nvCxnSpPr>
          <p:cNvPr id="358" name="Google Shape;358;p29"/>
          <p:cNvCxnSpPr>
            <a:endCxn id="355" idx="7"/>
          </p:cNvCxnSpPr>
          <p:nvPr/>
        </p:nvCxnSpPr>
        <p:spPr>
          <a:xfrm flipH="1">
            <a:off x="5255777" y="3087671"/>
            <a:ext cx="223200" cy="636600"/>
          </a:xfrm>
          <a:prstGeom prst="straightConnector1">
            <a:avLst/>
          </a:prstGeom>
          <a:noFill/>
          <a:ln cap="flat" cmpd="sng" w="9525">
            <a:solidFill>
              <a:schemeClr val="dk2"/>
            </a:solidFill>
            <a:prstDash val="solid"/>
            <a:round/>
            <a:headEnd len="med" w="med" type="none"/>
            <a:tailEnd len="med" w="med" type="none"/>
          </a:ln>
        </p:spPr>
      </p:cxnSp>
      <p:cxnSp>
        <p:nvCxnSpPr>
          <p:cNvPr id="359" name="Google Shape;359;p29"/>
          <p:cNvCxnSpPr>
            <a:endCxn id="354" idx="0"/>
          </p:cNvCxnSpPr>
          <p:nvPr/>
        </p:nvCxnSpPr>
        <p:spPr>
          <a:xfrm>
            <a:off x="5788750" y="3163775"/>
            <a:ext cx="303600" cy="533100"/>
          </a:xfrm>
          <a:prstGeom prst="straightConnector1">
            <a:avLst/>
          </a:prstGeom>
          <a:noFill/>
          <a:ln cap="flat" cmpd="sng" w="9525">
            <a:solidFill>
              <a:schemeClr val="dk2"/>
            </a:solidFill>
            <a:prstDash val="solid"/>
            <a:round/>
            <a:headEnd len="med" w="med" type="none"/>
            <a:tailEnd len="med" w="med" type="none"/>
          </a:ln>
        </p:spPr>
      </p:cxnSp>
      <p:sp>
        <p:nvSpPr>
          <p:cNvPr id="360" name="Google Shape;360;p29"/>
          <p:cNvSpPr/>
          <p:nvPr/>
        </p:nvSpPr>
        <p:spPr>
          <a:xfrm>
            <a:off x="7845100" y="3620675"/>
            <a:ext cx="761700" cy="707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9"/>
          <p:cNvSpPr/>
          <p:nvPr/>
        </p:nvSpPr>
        <p:spPr>
          <a:xfrm>
            <a:off x="6586825" y="3696875"/>
            <a:ext cx="761700" cy="707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9"/>
          <p:cNvSpPr txBox="1"/>
          <p:nvPr/>
        </p:nvSpPr>
        <p:spPr>
          <a:xfrm>
            <a:off x="6880175" y="3800425"/>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9</a:t>
            </a:r>
            <a:endParaRPr b="1" sz="1800"/>
          </a:p>
        </p:txBody>
      </p:sp>
      <p:sp>
        <p:nvSpPr>
          <p:cNvPr id="363" name="Google Shape;363;p29"/>
          <p:cNvSpPr txBox="1"/>
          <p:nvPr/>
        </p:nvSpPr>
        <p:spPr>
          <a:xfrm>
            <a:off x="8068300" y="3786725"/>
            <a:ext cx="6282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11</a:t>
            </a:r>
            <a:endParaRPr b="1" sz="1800"/>
          </a:p>
        </p:txBody>
      </p:sp>
      <p:cxnSp>
        <p:nvCxnSpPr>
          <p:cNvPr id="364" name="Google Shape;364;p29"/>
          <p:cNvCxnSpPr>
            <a:endCxn id="361" idx="7"/>
          </p:cNvCxnSpPr>
          <p:nvPr/>
        </p:nvCxnSpPr>
        <p:spPr>
          <a:xfrm flipH="1">
            <a:off x="7236977" y="3163871"/>
            <a:ext cx="223200" cy="636600"/>
          </a:xfrm>
          <a:prstGeom prst="straightConnector1">
            <a:avLst/>
          </a:prstGeom>
          <a:noFill/>
          <a:ln cap="flat" cmpd="sng" w="9525">
            <a:solidFill>
              <a:schemeClr val="dk2"/>
            </a:solidFill>
            <a:prstDash val="solid"/>
            <a:round/>
            <a:headEnd len="med" w="med" type="none"/>
            <a:tailEnd len="med" w="med" type="none"/>
          </a:ln>
        </p:spPr>
      </p:cxnSp>
      <p:cxnSp>
        <p:nvCxnSpPr>
          <p:cNvPr id="365" name="Google Shape;365;p29"/>
          <p:cNvCxnSpPr/>
          <p:nvPr/>
        </p:nvCxnSpPr>
        <p:spPr>
          <a:xfrm>
            <a:off x="7922350" y="3087575"/>
            <a:ext cx="303600" cy="533100"/>
          </a:xfrm>
          <a:prstGeom prst="straightConnector1">
            <a:avLst/>
          </a:prstGeom>
          <a:noFill/>
          <a:ln cap="flat" cmpd="sng" w="9525">
            <a:solidFill>
              <a:schemeClr val="dk2"/>
            </a:solidFill>
            <a:prstDash val="solid"/>
            <a:round/>
            <a:headEnd len="med" w="med" type="none"/>
            <a:tailEnd len="med" w="med" type="none"/>
          </a:ln>
        </p:spPr>
      </p:cxnSp>
      <p:sp>
        <p:nvSpPr>
          <p:cNvPr id="366" name="Google Shape;366;p29"/>
          <p:cNvSpPr txBox="1"/>
          <p:nvPr/>
        </p:nvSpPr>
        <p:spPr>
          <a:xfrm>
            <a:off x="419425" y="1335550"/>
            <a:ext cx="3333300" cy="177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t>Search for 1</a:t>
            </a:r>
            <a:endParaRPr sz="3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30"/>
          <p:cNvSpPr/>
          <p:nvPr/>
        </p:nvSpPr>
        <p:spPr>
          <a:xfrm>
            <a:off x="7271725" y="2483825"/>
            <a:ext cx="761700" cy="707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0"/>
          <p:cNvSpPr/>
          <p:nvPr/>
        </p:nvSpPr>
        <p:spPr>
          <a:xfrm>
            <a:off x="5367325" y="2483825"/>
            <a:ext cx="761700" cy="707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0"/>
          <p:cNvSpPr/>
          <p:nvPr/>
        </p:nvSpPr>
        <p:spPr>
          <a:xfrm>
            <a:off x="6319525" y="1410775"/>
            <a:ext cx="761700" cy="7074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Binary Search Tree: Search</a:t>
            </a:r>
            <a:endParaRPr/>
          </a:p>
        </p:txBody>
      </p:sp>
      <p:sp>
        <p:nvSpPr>
          <p:cNvPr id="375" name="Google Shape;375;p30"/>
          <p:cNvSpPr txBox="1"/>
          <p:nvPr/>
        </p:nvSpPr>
        <p:spPr>
          <a:xfrm>
            <a:off x="6510025" y="1527325"/>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8</a:t>
            </a:r>
            <a:endParaRPr b="1" sz="1800"/>
          </a:p>
        </p:txBody>
      </p:sp>
      <p:sp>
        <p:nvSpPr>
          <p:cNvPr id="376" name="Google Shape;376;p30"/>
          <p:cNvSpPr txBox="1"/>
          <p:nvPr/>
        </p:nvSpPr>
        <p:spPr>
          <a:xfrm>
            <a:off x="5584475" y="2587450"/>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3</a:t>
            </a:r>
            <a:endParaRPr b="1" sz="1800"/>
          </a:p>
        </p:txBody>
      </p:sp>
      <p:sp>
        <p:nvSpPr>
          <p:cNvPr id="377" name="Google Shape;377;p30"/>
          <p:cNvSpPr txBox="1"/>
          <p:nvPr/>
        </p:nvSpPr>
        <p:spPr>
          <a:xfrm>
            <a:off x="7398175" y="2587450"/>
            <a:ext cx="5088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10</a:t>
            </a:r>
            <a:endParaRPr b="1" sz="1800"/>
          </a:p>
        </p:txBody>
      </p:sp>
      <p:cxnSp>
        <p:nvCxnSpPr>
          <p:cNvPr id="378" name="Google Shape;378;p30"/>
          <p:cNvCxnSpPr>
            <a:stCxn id="373" idx="3"/>
            <a:endCxn id="372" idx="7"/>
          </p:cNvCxnSpPr>
          <p:nvPr/>
        </p:nvCxnSpPr>
        <p:spPr>
          <a:xfrm flipH="1">
            <a:off x="6017373" y="2014579"/>
            <a:ext cx="413700" cy="572700"/>
          </a:xfrm>
          <a:prstGeom prst="straightConnector1">
            <a:avLst/>
          </a:prstGeom>
          <a:noFill/>
          <a:ln cap="flat" cmpd="sng" w="9525">
            <a:solidFill>
              <a:schemeClr val="dk2"/>
            </a:solidFill>
            <a:prstDash val="solid"/>
            <a:round/>
            <a:headEnd len="med" w="med" type="none"/>
            <a:tailEnd len="med" w="med" type="none"/>
          </a:ln>
        </p:spPr>
      </p:cxnSp>
      <p:cxnSp>
        <p:nvCxnSpPr>
          <p:cNvPr id="379" name="Google Shape;379;p30"/>
          <p:cNvCxnSpPr>
            <a:stCxn id="373" idx="5"/>
            <a:endCxn id="371" idx="1"/>
          </p:cNvCxnSpPr>
          <p:nvPr/>
        </p:nvCxnSpPr>
        <p:spPr>
          <a:xfrm>
            <a:off x="6969677" y="2014579"/>
            <a:ext cx="413700" cy="572700"/>
          </a:xfrm>
          <a:prstGeom prst="straightConnector1">
            <a:avLst/>
          </a:prstGeom>
          <a:noFill/>
          <a:ln cap="flat" cmpd="sng" w="9525">
            <a:solidFill>
              <a:schemeClr val="dk2"/>
            </a:solidFill>
            <a:prstDash val="solid"/>
            <a:round/>
            <a:headEnd len="med" w="med" type="none"/>
            <a:tailEnd len="med" w="med" type="none"/>
          </a:ln>
        </p:spPr>
      </p:cxnSp>
      <p:sp>
        <p:nvSpPr>
          <p:cNvPr id="380" name="Google Shape;380;p30"/>
          <p:cNvSpPr/>
          <p:nvPr/>
        </p:nvSpPr>
        <p:spPr>
          <a:xfrm>
            <a:off x="5711500" y="3696875"/>
            <a:ext cx="761700" cy="707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0"/>
          <p:cNvSpPr/>
          <p:nvPr/>
        </p:nvSpPr>
        <p:spPr>
          <a:xfrm>
            <a:off x="4605625" y="3620675"/>
            <a:ext cx="761700" cy="707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0"/>
          <p:cNvSpPr txBox="1"/>
          <p:nvPr/>
        </p:nvSpPr>
        <p:spPr>
          <a:xfrm>
            <a:off x="4822775" y="3724225"/>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1</a:t>
            </a:r>
            <a:endParaRPr b="1" sz="1800"/>
          </a:p>
        </p:txBody>
      </p:sp>
      <p:sp>
        <p:nvSpPr>
          <p:cNvPr id="383" name="Google Shape;383;p30"/>
          <p:cNvSpPr txBox="1"/>
          <p:nvPr/>
        </p:nvSpPr>
        <p:spPr>
          <a:xfrm>
            <a:off x="5934700" y="3862925"/>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6</a:t>
            </a:r>
            <a:endParaRPr b="1" sz="1800"/>
          </a:p>
        </p:txBody>
      </p:sp>
      <p:cxnSp>
        <p:nvCxnSpPr>
          <p:cNvPr id="384" name="Google Shape;384;p30"/>
          <p:cNvCxnSpPr>
            <a:endCxn id="381" idx="7"/>
          </p:cNvCxnSpPr>
          <p:nvPr/>
        </p:nvCxnSpPr>
        <p:spPr>
          <a:xfrm flipH="1">
            <a:off x="5255777" y="3087671"/>
            <a:ext cx="223200" cy="636600"/>
          </a:xfrm>
          <a:prstGeom prst="straightConnector1">
            <a:avLst/>
          </a:prstGeom>
          <a:noFill/>
          <a:ln cap="flat" cmpd="sng" w="9525">
            <a:solidFill>
              <a:schemeClr val="dk2"/>
            </a:solidFill>
            <a:prstDash val="solid"/>
            <a:round/>
            <a:headEnd len="med" w="med" type="none"/>
            <a:tailEnd len="med" w="med" type="none"/>
          </a:ln>
        </p:spPr>
      </p:cxnSp>
      <p:cxnSp>
        <p:nvCxnSpPr>
          <p:cNvPr id="385" name="Google Shape;385;p30"/>
          <p:cNvCxnSpPr>
            <a:endCxn id="380" idx="0"/>
          </p:cNvCxnSpPr>
          <p:nvPr/>
        </p:nvCxnSpPr>
        <p:spPr>
          <a:xfrm>
            <a:off x="5788750" y="3163775"/>
            <a:ext cx="303600" cy="533100"/>
          </a:xfrm>
          <a:prstGeom prst="straightConnector1">
            <a:avLst/>
          </a:prstGeom>
          <a:noFill/>
          <a:ln cap="flat" cmpd="sng" w="9525">
            <a:solidFill>
              <a:schemeClr val="dk2"/>
            </a:solidFill>
            <a:prstDash val="solid"/>
            <a:round/>
            <a:headEnd len="med" w="med" type="none"/>
            <a:tailEnd len="med" w="med" type="none"/>
          </a:ln>
        </p:spPr>
      </p:cxnSp>
      <p:sp>
        <p:nvSpPr>
          <p:cNvPr id="386" name="Google Shape;386;p30"/>
          <p:cNvSpPr/>
          <p:nvPr/>
        </p:nvSpPr>
        <p:spPr>
          <a:xfrm>
            <a:off x="7845100" y="3620675"/>
            <a:ext cx="761700" cy="707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0"/>
          <p:cNvSpPr/>
          <p:nvPr/>
        </p:nvSpPr>
        <p:spPr>
          <a:xfrm>
            <a:off x="6586825" y="3696875"/>
            <a:ext cx="761700" cy="707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0"/>
          <p:cNvSpPr txBox="1"/>
          <p:nvPr/>
        </p:nvSpPr>
        <p:spPr>
          <a:xfrm>
            <a:off x="6880175" y="3800425"/>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9</a:t>
            </a:r>
            <a:endParaRPr b="1" sz="1800"/>
          </a:p>
        </p:txBody>
      </p:sp>
      <p:sp>
        <p:nvSpPr>
          <p:cNvPr id="389" name="Google Shape;389;p30"/>
          <p:cNvSpPr txBox="1"/>
          <p:nvPr/>
        </p:nvSpPr>
        <p:spPr>
          <a:xfrm>
            <a:off x="8068300" y="3786725"/>
            <a:ext cx="6540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1</a:t>
            </a:r>
            <a:r>
              <a:rPr b="1" lang="en" sz="1800"/>
              <a:t>1</a:t>
            </a:r>
            <a:endParaRPr b="1" sz="1800"/>
          </a:p>
        </p:txBody>
      </p:sp>
      <p:cxnSp>
        <p:nvCxnSpPr>
          <p:cNvPr id="390" name="Google Shape;390;p30"/>
          <p:cNvCxnSpPr>
            <a:endCxn id="387" idx="7"/>
          </p:cNvCxnSpPr>
          <p:nvPr/>
        </p:nvCxnSpPr>
        <p:spPr>
          <a:xfrm flipH="1">
            <a:off x="7236977" y="3163871"/>
            <a:ext cx="223200" cy="636600"/>
          </a:xfrm>
          <a:prstGeom prst="straightConnector1">
            <a:avLst/>
          </a:prstGeom>
          <a:noFill/>
          <a:ln cap="flat" cmpd="sng" w="9525">
            <a:solidFill>
              <a:schemeClr val="dk2"/>
            </a:solidFill>
            <a:prstDash val="solid"/>
            <a:round/>
            <a:headEnd len="med" w="med" type="none"/>
            <a:tailEnd len="med" w="med" type="none"/>
          </a:ln>
        </p:spPr>
      </p:cxnSp>
      <p:cxnSp>
        <p:nvCxnSpPr>
          <p:cNvPr id="391" name="Google Shape;391;p30"/>
          <p:cNvCxnSpPr/>
          <p:nvPr/>
        </p:nvCxnSpPr>
        <p:spPr>
          <a:xfrm>
            <a:off x="7922350" y="3087575"/>
            <a:ext cx="303600" cy="533100"/>
          </a:xfrm>
          <a:prstGeom prst="straightConnector1">
            <a:avLst/>
          </a:prstGeom>
          <a:noFill/>
          <a:ln cap="flat" cmpd="sng" w="9525">
            <a:solidFill>
              <a:schemeClr val="dk2"/>
            </a:solidFill>
            <a:prstDash val="solid"/>
            <a:round/>
            <a:headEnd len="med" w="med" type="none"/>
            <a:tailEnd len="med" w="med" type="none"/>
          </a:ln>
        </p:spPr>
      </p:cxnSp>
      <p:sp>
        <p:nvSpPr>
          <p:cNvPr id="392" name="Google Shape;392;p30"/>
          <p:cNvSpPr txBox="1"/>
          <p:nvPr/>
        </p:nvSpPr>
        <p:spPr>
          <a:xfrm>
            <a:off x="419425" y="1335550"/>
            <a:ext cx="3333300" cy="177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t>Search for 1</a:t>
            </a:r>
            <a:endParaRPr sz="3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31"/>
          <p:cNvSpPr/>
          <p:nvPr/>
        </p:nvSpPr>
        <p:spPr>
          <a:xfrm>
            <a:off x="7271725" y="2483825"/>
            <a:ext cx="761700" cy="707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1"/>
          <p:cNvSpPr/>
          <p:nvPr/>
        </p:nvSpPr>
        <p:spPr>
          <a:xfrm>
            <a:off x="5367325" y="2483825"/>
            <a:ext cx="761700" cy="7074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1"/>
          <p:cNvSpPr/>
          <p:nvPr/>
        </p:nvSpPr>
        <p:spPr>
          <a:xfrm>
            <a:off x="6319525" y="1410775"/>
            <a:ext cx="761700" cy="707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Binary Search Tree: Search</a:t>
            </a:r>
            <a:endParaRPr/>
          </a:p>
        </p:txBody>
      </p:sp>
      <p:sp>
        <p:nvSpPr>
          <p:cNvPr id="401" name="Google Shape;401;p31"/>
          <p:cNvSpPr txBox="1"/>
          <p:nvPr/>
        </p:nvSpPr>
        <p:spPr>
          <a:xfrm>
            <a:off x="6510025" y="1527325"/>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8</a:t>
            </a:r>
            <a:endParaRPr b="1" sz="1800"/>
          </a:p>
        </p:txBody>
      </p:sp>
      <p:sp>
        <p:nvSpPr>
          <p:cNvPr id="402" name="Google Shape;402;p31"/>
          <p:cNvSpPr txBox="1"/>
          <p:nvPr/>
        </p:nvSpPr>
        <p:spPr>
          <a:xfrm>
            <a:off x="5584475" y="2587450"/>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3</a:t>
            </a:r>
            <a:endParaRPr b="1" sz="1800"/>
          </a:p>
        </p:txBody>
      </p:sp>
      <p:sp>
        <p:nvSpPr>
          <p:cNvPr id="403" name="Google Shape;403;p31"/>
          <p:cNvSpPr txBox="1"/>
          <p:nvPr/>
        </p:nvSpPr>
        <p:spPr>
          <a:xfrm>
            <a:off x="7398175" y="2587450"/>
            <a:ext cx="5088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10</a:t>
            </a:r>
            <a:endParaRPr b="1" sz="1800"/>
          </a:p>
        </p:txBody>
      </p:sp>
      <p:cxnSp>
        <p:nvCxnSpPr>
          <p:cNvPr id="404" name="Google Shape;404;p31"/>
          <p:cNvCxnSpPr>
            <a:stCxn id="399" idx="3"/>
            <a:endCxn id="398" idx="7"/>
          </p:cNvCxnSpPr>
          <p:nvPr/>
        </p:nvCxnSpPr>
        <p:spPr>
          <a:xfrm flipH="1">
            <a:off x="6017373" y="2014579"/>
            <a:ext cx="413700" cy="572700"/>
          </a:xfrm>
          <a:prstGeom prst="straightConnector1">
            <a:avLst/>
          </a:prstGeom>
          <a:noFill/>
          <a:ln cap="flat" cmpd="sng" w="9525">
            <a:solidFill>
              <a:schemeClr val="dk2"/>
            </a:solidFill>
            <a:prstDash val="solid"/>
            <a:round/>
            <a:headEnd len="med" w="med" type="none"/>
            <a:tailEnd len="med" w="med" type="none"/>
          </a:ln>
        </p:spPr>
      </p:cxnSp>
      <p:cxnSp>
        <p:nvCxnSpPr>
          <p:cNvPr id="405" name="Google Shape;405;p31"/>
          <p:cNvCxnSpPr>
            <a:stCxn id="399" idx="5"/>
            <a:endCxn id="397" idx="1"/>
          </p:cNvCxnSpPr>
          <p:nvPr/>
        </p:nvCxnSpPr>
        <p:spPr>
          <a:xfrm>
            <a:off x="6969677" y="2014579"/>
            <a:ext cx="413700" cy="572700"/>
          </a:xfrm>
          <a:prstGeom prst="straightConnector1">
            <a:avLst/>
          </a:prstGeom>
          <a:noFill/>
          <a:ln cap="flat" cmpd="sng" w="9525">
            <a:solidFill>
              <a:schemeClr val="dk2"/>
            </a:solidFill>
            <a:prstDash val="solid"/>
            <a:round/>
            <a:headEnd len="med" w="med" type="none"/>
            <a:tailEnd len="med" w="med" type="none"/>
          </a:ln>
        </p:spPr>
      </p:cxnSp>
      <p:sp>
        <p:nvSpPr>
          <p:cNvPr id="406" name="Google Shape;406;p31"/>
          <p:cNvSpPr/>
          <p:nvPr/>
        </p:nvSpPr>
        <p:spPr>
          <a:xfrm>
            <a:off x="5711500" y="3696875"/>
            <a:ext cx="761700" cy="707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1"/>
          <p:cNvSpPr/>
          <p:nvPr/>
        </p:nvSpPr>
        <p:spPr>
          <a:xfrm>
            <a:off x="4605625" y="3620675"/>
            <a:ext cx="761700" cy="707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1"/>
          <p:cNvSpPr txBox="1"/>
          <p:nvPr/>
        </p:nvSpPr>
        <p:spPr>
          <a:xfrm>
            <a:off x="4822775" y="3724225"/>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1</a:t>
            </a:r>
            <a:endParaRPr b="1" sz="1800"/>
          </a:p>
        </p:txBody>
      </p:sp>
      <p:sp>
        <p:nvSpPr>
          <p:cNvPr id="409" name="Google Shape;409;p31"/>
          <p:cNvSpPr txBox="1"/>
          <p:nvPr/>
        </p:nvSpPr>
        <p:spPr>
          <a:xfrm>
            <a:off x="5934700" y="3862925"/>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6</a:t>
            </a:r>
            <a:endParaRPr b="1" sz="1800"/>
          </a:p>
        </p:txBody>
      </p:sp>
      <p:cxnSp>
        <p:nvCxnSpPr>
          <p:cNvPr id="410" name="Google Shape;410;p31"/>
          <p:cNvCxnSpPr>
            <a:endCxn id="407" idx="7"/>
          </p:cNvCxnSpPr>
          <p:nvPr/>
        </p:nvCxnSpPr>
        <p:spPr>
          <a:xfrm flipH="1">
            <a:off x="5255777" y="3087671"/>
            <a:ext cx="223200" cy="636600"/>
          </a:xfrm>
          <a:prstGeom prst="straightConnector1">
            <a:avLst/>
          </a:prstGeom>
          <a:noFill/>
          <a:ln cap="flat" cmpd="sng" w="9525">
            <a:solidFill>
              <a:schemeClr val="dk2"/>
            </a:solidFill>
            <a:prstDash val="solid"/>
            <a:round/>
            <a:headEnd len="med" w="med" type="none"/>
            <a:tailEnd len="med" w="med" type="none"/>
          </a:ln>
        </p:spPr>
      </p:cxnSp>
      <p:cxnSp>
        <p:nvCxnSpPr>
          <p:cNvPr id="411" name="Google Shape;411;p31"/>
          <p:cNvCxnSpPr>
            <a:endCxn id="406" idx="0"/>
          </p:cNvCxnSpPr>
          <p:nvPr/>
        </p:nvCxnSpPr>
        <p:spPr>
          <a:xfrm>
            <a:off x="5788750" y="3163775"/>
            <a:ext cx="303600" cy="533100"/>
          </a:xfrm>
          <a:prstGeom prst="straightConnector1">
            <a:avLst/>
          </a:prstGeom>
          <a:noFill/>
          <a:ln cap="flat" cmpd="sng" w="9525">
            <a:solidFill>
              <a:schemeClr val="dk2"/>
            </a:solidFill>
            <a:prstDash val="solid"/>
            <a:round/>
            <a:headEnd len="med" w="med" type="none"/>
            <a:tailEnd len="med" w="med" type="none"/>
          </a:ln>
        </p:spPr>
      </p:cxnSp>
      <p:sp>
        <p:nvSpPr>
          <p:cNvPr id="412" name="Google Shape;412;p31"/>
          <p:cNvSpPr/>
          <p:nvPr/>
        </p:nvSpPr>
        <p:spPr>
          <a:xfrm>
            <a:off x="7845100" y="3620675"/>
            <a:ext cx="761700" cy="707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1"/>
          <p:cNvSpPr/>
          <p:nvPr/>
        </p:nvSpPr>
        <p:spPr>
          <a:xfrm>
            <a:off x="6586825" y="3696875"/>
            <a:ext cx="761700" cy="707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1"/>
          <p:cNvSpPr txBox="1"/>
          <p:nvPr/>
        </p:nvSpPr>
        <p:spPr>
          <a:xfrm>
            <a:off x="6880175" y="3800425"/>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9</a:t>
            </a:r>
            <a:endParaRPr b="1" sz="1800"/>
          </a:p>
        </p:txBody>
      </p:sp>
      <p:sp>
        <p:nvSpPr>
          <p:cNvPr id="415" name="Google Shape;415;p31"/>
          <p:cNvSpPr txBox="1"/>
          <p:nvPr/>
        </p:nvSpPr>
        <p:spPr>
          <a:xfrm>
            <a:off x="8068300" y="3786725"/>
            <a:ext cx="705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11</a:t>
            </a:r>
            <a:endParaRPr b="1" sz="1800"/>
          </a:p>
        </p:txBody>
      </p:sp>
      <p:cxnSp>
        <p:nvCxnSpPr>
          <p:cNvPr id="416" name="Google Shape;416;p31"/>
          <p:cNvCxnSpPr>
            <a:endCxn id="413" idx="7"/>
          </p:cNvCxnSpPr>
          <p:nvPr/>
        </p:nvCxnSpPr>
        <p:spPr>
          <a:xfrm flipH="1">
            <a:off x="7236977" y="3163871"/>
            <a:ext cx="223200" cy="636600"/>
          </a:xfrm>
          <a:prstGeom prst="straightConnector1">
            <a:avLst/>
          </a:prstGeom>
          <a:noFill/>
          <a:ln cap="flat" cmpd="sng" w="9525">
            <a:solidFill>
              <a:schemeClr val="dk2"/>
            </a:solidFill>
            <a:prstDash val="solid"/>
            <a:round/>
            <a:headEnd len="med" w="med" type="none"/>
            <a:tailEnd len="med" w="med" type="none"/>
          </a:ln>
        </p:spPr>
      </p:cxnSp>
      <p:cxnSp>
        <p:nvCxnSpPr>
          <p:cNvPr id="417" name="Google Shape;417;p31"/>
          <p:cNvCxnSpPr/>
          <p:nvPr/>
        </p:nvCxnSpPr>
        <p:spPr>
          <a:xfrm>
            <a:off x="7922350" y="3087575"/>
            <a:ext cx="303600" cy="533100"/>
          </a:xfrm>
          <a:prstGeom prst="straightConnector1">
            <a:avLst/>
          </a:prstGeom>
          <a:noFill/>
          <a:ln cap="flat" cmpd="sng" w="9525">
            <a:solidFill>
              <a:schemeClr val="dk2"/>
            </a:solidFill>
            <a:prstDash val="solid"/>
            <a:round/>
            <a:headEnd len="med" w="med" type="none"/>
            <a:tailEnd len="med" w="med" type="none"/>
          </a:ln>
        </p:spPr>
      </p:cxnSp>
      <p:sp>
        <p:nvSpPr>
          <p:cNvPr id="418" name="Google Shape;418;p31"/>
          <p:cNvSpPr txBox="1"/>
          <p:nvPr/>
        </p:nvSpPr>
        <p:spPr>
          <a:xfrm>
            <a:off x="419425" y="1335550"/>
            <a:ext cx="3333300" cy="177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t>Search for 1</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Binary Search Tree</a:t>
            </a:r>
            <a:endParaRPr/>
          </a:p>
        </p:txBody>
      </p:sp>
      <p:sp>
        <p:nvSpPr>
          <p:cNvPr id="73" name="Google Shape;73;p14"/>
          <p:cNvSpPr txBox="1"/>
          <p:nvPr/>
        </p:nvSpPr>
        <p:spPr>
          <a:xfrm>
            <a:off x="311700" y="1207300"/>
            <a:ext cx="7896300" cy="360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222222"/>
                </a:solidFill>
                <a:highlight>
                  <a:srgbClr val="FFFFFF"/>
                </a:highlight>
              </a:rPr>
              <a:t>A </a:t>
            </a:r>
            <a:r>
              <a:rPr b="1" lang="en" sz="2400">
                <a:solidFill>
                  <a:srgbClr val="222222"/>
                </a:solidFill>
                <a:highlight>
                  <a:srgbClr val="FFFFFF"/>
                </a:highlight>
              </a:rPr>
              <a:t>binary search tree</a:t>
            </a:r>
            <a:r>
              <a:rPr lang="en" sz="2400">
                <a:solidFill>
                  <a:srgbClr val="222222"/>
                </a:solidFill>
                <a:highlight>
                  <a:srgbClr val="FFFFFF"/>
                </a:highlight>
              </a:rPr>
              <a:t> is a tree data structure in which each node has at most two children, which are referred to as the </a:t>
            </a:r>
            <a:r>
              <a:rPr i="1" lang="en" sz="2400">
                <a:solidFill>
                  <a:srgbClr val="222222"/>
                </a:solidFill>
                <a:highlight>
                  <a:srgbClr val="FFFFFF"/>
                </a:highlight>
              </a:rPr>
              <a:t>left child</a:t>
            </a:r>
            <a:r>
              <a:rPr lang="en" sz="2400">
                <a:solidFill>
                  <a:srgbClr val="222222"/>
                </a:solidFill>
                <a:highlight>
                  <a:srgbClr val="FFFFFF"/>
                </a:highlight>
              </a:rPr>
              <a:t> and the </a:t>
            </a:r>
            <a:r>
              <a:rPr i="1" lang="en" sz="2400">
                <a:solidFill>
                  <a:srgbClr val="222222"/>
                </a:solidFill>
                <a:highlight>
                  <a:srgbClr val="FFFFFF"/>
                </a:highlight>
              </a:rPr>
              <a:t>right child.</a:t>
            </a:r>
            <a:endParaRPr sz="2400"/>
          </a:p>
        </p:txBody>
      </p:sp>
      <p:sp>
        <p:nvSpPr>
          <p:cNvPr id="74" name="Google Shape;74;p14"/>
          <p:cNvSpPr txBox="1"/>
          <p:nvPr/>
        </p:nvSpPr>
        <p:spPr>
          <a:xfrm>
            <a:off x="474625" y="2637975"/>
            <a:ext cx="3576300" cy="201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222222"/>
                </a:solidFill>
                <a:highlight>
                  <a:schemeClr val="lt1"/>
                </a:highlight>
              </a:rPr>
              <a:t>Binary search trees differ from binary trees in that the entries are </a:t>
            </a:r>
            <a:r>
              <a:rPr i="1" lang="en" sz="2400">
                <a:solidFill>
                  <a:srgbClr val="222222"/>
                </a:solidFill>
                <a:highlight>
                  <a:schemeClr val="lt1"/>
                </a:highlight>
              </a:rPr>
              <a:t>ordered</a:t>
            </a:r>
            <a:r>
              <a:rPr lang="en" sz="2400">
                <a:solidFill>
                  <a:srgbClr val="222222"/>
                </a:solidFill>
                <a:highlight>
                  <a:schemeClr val="lt1"/>
                </a:highlight>
              </a:rPr>
              <a:t>.</a:t>
            </a:r>
            <a:endParaRPr/>
          </a:p>
        </p:txBody>
      </p:sp>
      <p:sp>
        <p:nvSpPr>
          <p:cNvPr id="75" name="Google Shape;75;p14"/>
          <p:cNvSpPr txBox="1"/>
          <p:nvPr/>
        </p:nvSpPr>
        <p:spPr>
          <a:xfrm>
            <a:off x="7318925" y="237800"/>
            <a:ext cx="5073000" cy="59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76" name="Google Shape;76;p14"/>
          <p:cNvPicPr preferRelativeResize="0"/>
          <p:nvPr/>
        </p:nvPicPr>
        <p:blipFill>
          <a:blip r:embed="rId3">
            <a:alphaModFix/>
          </a:blip>
          <a:stretch>
            <a:fillRect/>
          </a:stretch>
        </p:blipFill>
        <p:spPr>
          <a:xfrm>
            <a:off x="4800600" y="2076450"/>
            <a:ext cx="4031700" cy="29550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32"/>
          <p:cNvSpPr/>
          <p:nvPr/>
        </p:nvSpPr>
        <p:spPr>
          <a:xfrm>
            <a:off x="7271725" y="2483825"/>
            <a:ext cx="761700" cy="707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2"/>
          <p:cNvSpPr/>
          <p:nvPr/>
        </p:nvSpPr>
        <p:spPr>
          <a:xfrm>
            <a:off x="5367325" y="2483825"/>
            <a:ext cx="761700" cy="707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2"/>
          <p:cNvSpPr/>
          <p:nvPr/>
        </p:nvSpPr>
        <p:spPr>
          <a:xfrm>
            <a:off x="6319525" y="1410775"/>
            <a:ext cx="761700" cy="707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Binary Search Tree: Search</a:t>
            </a:r>
            <a:endParaRPr/>
          </a:p>
        </p:txBody>
      </p:sp>
      <p:sp>
        <p:nvSpPr>
          <p:cNvPr id="427" name="Google Shape;427;p32"/>
          <p:cNvSpPr txBox="1"/>
          <p:nvPr/>
        </p:nvSpPr>
        <p:spPr>
          <a:xfrm>
            <a:off x="6510025" y="1527325"/>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8</a:t>
            </a:r>
            <a:endParaRPr b="1" sz="1800"/>
          </a:p>
        </p:txBody>
      </p:sp>
      <p:sp>
        <p:nvSpPr>
          <p:cNvPr id="428" name="Google Shape;428;p32"/>
          <p:cNvSpPr txBox="1"/>
          <p:nvPr/>
        </p:nvSpPr>
        <p:spPr>
          <a:xfrm>
            <a:off x="5584475" y="2587450"/>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3</a:t>
            </a:r>
            <a:endParaRPr b="1" sz="1800"/>
          </a:p>
        </p:txBody>
      </p:sp>
      <p:sp>
        <p:nvSpPr>
          <p:cNvPr id="429" name="Google Shape;429;p32"/>
          <p:cNvSpPr txBox="1"/>
          <p:nvPr/>
        </p:nvSpPr>
        <p:spPr>
          <a:xfrm>
            <a:off x="7398175" y="2587450"/>
            <a:ext cx="5088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10</a:t>
            </a:r>
            <a:endParaRPr b="1" sz="1800"/>
          </a:p>
        </p:txBody>
      </p:sp>
      <p:cxnSp>
        <p:nvCxnSpPr>
          <p:cNvPr id="430" name="Google Shape;430;p32"/>
          <p:cNvCxnSpPr>
            <a:stCxn id="425" idx="3"/>
            <a:endCxn id="424" idx="7"/>
          </p:cNvCxnSpPr>
          <p:nvPr/>
        </p:nvCxnSpPr>
        <p:spPr>
          <a:xfrm flipH="1">
            <a:off x="6017373" y="2014579"/>
            <a:ext cx="413700" cy="572700"/>
          </a:xfrm>
          <a:prstGeom prst="straightConnector1">
            <a:avLst/>
          </a:prstGeom>
          <a:noFill/>
          <a:ln cap="flat" cmpd="sng" w="9525">
            <a:solidFill>
              <a:schemeClr val="dk2"/>
            </a:solidFill>
            <a:prstDash val="solid"/>
            <a:round/>
            <a:headEnd len="med" w="med" type="none"/>
            <a:tailEnd len="med" w="med" type="none"/>
          </a:ln>
        </p:spPr>
      </p:cxnSp>
      <p:cxnSp>
        <p:nvCxnSpPr>
          <p:cNvPr id="431" name="Google Shape;431;p32"/>
          <p:cNvCxnSpPr>
            <a:stCxn id="425" idx="5"/>
            <a:endCxn id="423" idx="1"/>
          </p:cNvCxnSpPr>
          <p:nvPr/>
        </p:nvCxnSpPr>
        <p:spPr>
          <a:xfrm>
            <a:off x="6969677" y="2014579"/>
            <a:ext cx="413700" cy="572700"/>
          </a:xfrm>
          <a:prstGeom prst="straightConnector1">
            <a:avLst/>
          </a:prstGeom>
          <a:noFill/>
          <a:ln cap="flat" cmpd="sng" w="9525">
            <a:solidFill>
              <a:schemeClr val="dk2"/>
            </a:solidFill>
            <a:prstDash val="solid"/>
            <a:round/>
            <a:headEnd len="med" w="med" type="none"/>
            <a:tailEnd len="med" w="med" type="none"/>
          </a:ln>
        </p:spPr>
      </p:cxnSp>
      <p:sp>
        <p:nvSpPr>
          <p:cNvPr id="432" name="Google Shape;432;p32"/>
          <p:cNvSpPr/>
          <p:nvPr/>
        </p:nvSpPr>
        <p:spPr>
          <a:xfrm>
            <a:off x="5711500" y="3696875"/>
            <a:ext cx="761700" cy="707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2"/>
          <p:cNvSpPr/>
          <p:nvPr/>
        </p:nvSpPr>
        <p:spPr>
          <a:xfrm>
            <a:off x="4605625" y="3620675"/>
            <a:ext cx="761700" cy="7074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2"/>
          <p:cNvSpPr txBox="1"/>
          <p:nvPr/>
        </p:nvSpPr>
        <p:spPr>
          <a:xfrm>
            <a:off x="4822775" y="3724225"/>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1</a:t>
            </a:r>
            <a:endParaRPr b="1" sz="1800"/>
          </a:p>
        </p:txBody>
      </p:sp>
      <p:sp>
        <p:nvSpPr>
          <p:cNvPr id="435" name="Google Shape;435;p32"/>
          <p:cNvSpPr txBox="1"/>
          <p:nvPr/>
        </p:nvSpPr>
        <p:spPr>
          <a:xfrm>
            <a:off x="5934700" y="3862925"/>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6</a:t>
            </a:r>
            <a:endParaRPr b="1" sz="1800"/>
          </a:p>
        </p:txBody>
      </p:sp>
      <p:cxnSp>
        <p:nvCxnSpPr>
          <p:cNvPr id="436" name="Google Shape;436;p32"/>
          <p:cNvCxnSpPr>
            <a:endCxn id="433" idx="7"/>
          </p:cNvCxnSpPr>
          <p:nvPr/>
        </p:nvCxnSpPr>
        <p:spPr>
          <a:xfrm flipH="1">
            <a:off x="5255777" y="3087671"/>
            <a:ext cx="223200" cy="636600"/>
          </a:xfrm>
          <a:prstGeom prst="straightConnector1">
            <a:avLst/>
          </a:prstGeom>
          <a:noFill/>
          <a:ln cap="flat" cmpd="sng" w="9525">
            <a:solidFill>
              <a:schemeClr val="dk2"/>
            </a:solidFill>
            <a:prstDash val="solid"/>
            <a:round/>
            <a:headEnd len="med" w="med" type="none"/>
            <a:tailEnd len="med" w="med" type="none"/>
          </a:ln>
        </p:spPr>
      </p:cxnSp>
      <p:cxnSp>
        <p:nvCxnSpPr>
          <p:cNvPr id="437" name="Google Shape;437;p32"/>
          <p:cNvCxnSpPr>
            <a:endCxn id="432" idx="0"/>
          </p:cNvCxnSpPr>
          <p:nvPr/>
        </p:nvCxnSpPr>
        <p:spPr>
          <a:xfrm>
            <a:off x="5788750" y="3163775"/>
            <a:ext cx="303600" cy="533100"/>
          </a:xfrm>
          <a:prstGeom prst="straightConnector1">
            <a:avLst/>
          </a:prstGeom>
          <a:noFill/>
          <a:ln cap="flat" cmpd="sng" w="9525">
            <a:solidFill>
              <a:schemeClr val="dk2"/>
            </a:solidFill>
            <a:prstDash val="solid"/>
            <a:round/>
            <a:headEnd len="med" w="med" type="none"/>
            <a:tailEnd len="med" w="med" type="none"/>
          </a:ln>
        </p:spPr>
      </p:cxnSp>
      <p:sp>
        <p:nvSpPr>
          <p:cNvPr id="438" name="Google Shape;438;p32"/>
          <p:cNvSpPr/>
          <p:nvPr/>
        </p:nvSpPr>
        <p:spPr>
          <a:xfrm>
            <a:off x="7845100" y="3620675"/>
            <a:ext cx="761700" cy="707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2"/>
          <p:cNvSpPr/>
          <p:nvPr/>
        </p:nvSpPr>
        <p:spPr>
          <a:xfrm>
            <a:off x="6586825" y="3696875"/>
            <a:ext cx="761700" cy="707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2"/>
          <p:cNvSpPr txBox="1"/>
          <p:nvPr/>
        </p:nvSpPr>
        <p:spPr>
          <a:xfrm>
            <a:off x="6880175" y="3800425"/>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9</a:t>
            </a:r>
            <a:endParaRPr b="1" sz="1800"/>
          </a:p>
        </p:txBody>
      </p:sp>
      <p:sp>
        <p:nvSpPr>
          <p:cNvPr id="441" name="Google Shape;441;p32"/>
          <p:cNvSpPr txBox="1"/>
          <p:nvPr/>
        </p:nvSpPr>
        <p:spPr>
          <a:xfrm>
            <a:off x="8068300" y="3786725"/>
            <a:ext cx="6714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11</a:t>
            </a:r>
            <a:endParaRPr b="1" sz="1800"/>
          </a:p>
        </p:txBody>
      </p:sp>
      <p:cxnSp>
        <p:nvCxnSpPr>
          <p:cNvPr id="442" name="Google Shape;442;p32"/>
          <p:cNvCxnSpPr>
            <a:endCxn id="439" idx="7"/>
          </p:cNvCxnSpPr>
          <p:nvPr/>
        </p:nvCxnSpPr>
        <p:spPr>
          <a:xfrm flipH="1">
            <a:off x="7236977" y="3163871"/>
            <a:ext cx="223200" cy="636600"/>
          </a:xfrm>
          <a:prstGeom prst="straightConnector1">
            <a:avLst/>
          </a:prstGeom>
          <a:noFill/>
          <a:ln cap="flat" cmpd="sng" w="9525">
            <a:solidFill>
              <a:schemeClr val="dk2"/>
            </a:solidFill>
            <a:prstDash val="solid"/>
            <a:round/>
            <a:headEnd len="med" w="med" type="none"/>
            <a:tailEnd len="med" w="med" type="none"/>
          </a:ln>
        </p:spPr>
      </p:cxnSp>
      <p:cxnSp>
        <p:nvCxnSpPr>
          <p:cNvPr id="443" name="Google Shape;443;p32"/>
          <p:cNvCxnSpPr/>
          <p:nvPr/>
        </p:nvCxnSpPr>
        <p:spPr>
          <a:xfrm>
            <a:off x="7922350" y="3087575"/>
            <a:ext cx="303600" cy="533100"/>
          </a:xfrm>
          <a:prstGeom prst="straightConnector1">
            <a:avLst/>
          </a:prstGeom>
          <a:noFill/>
          <a:ln cap="flat" cmpd="sng" w="9525">
            <a:solidFill>
              <a:schemeClr val="dk2"/>
            </a:solidFill>
            <a:prstDash val="solid"/>
            <a:round/>
            <a:headEnd len="med" w="med" type="none"/>
            <a:tailEnd len="med" w="med" type="none"/>
          </a:ln>
        </p:spPr>
      </p:cxnSp>
      <p:sp>
        <p:nvSpPr>
          <p:cNvPr id="444" name="Google Shape;444;p32"/>
          <p:cNvSpPr txBox="1"/>
          <p:nvPr/>
        </p:nvSpPr>
        <p:spPr>
          <a:xfrm>
            <a:off x="419425" y="1335550"/>
            <a:ext cx="3333300" cy="177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t>Search for 1</a:t>
            </a:r>
            <a:endParaRPr sz="3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33"/>
          <p:cNvSpPr/>
          <p:nvPr/>
        </p:nvSpPr>
        <p:spPr>
          <a:xfrm>
            <a:off x="3882775" y="4428925"/>
            <a:ext cx="761700" cy="707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3"/>
          <p:cNvSpPr/>
          <p:nvPr/>
        </p:nvSpPr>
        <p:spPr>
          <a:xfrm>
            <a:off x="4644475" y="3721525"/>
            <a:ext cx="761700" cy="707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3"/>
          <p:cNvSpPr/>
          <p:nvPr/>
        </p:nvSpPr>
        <p:spPr>
          <a:xfrm>
            <a:off x="5406175" y="3014125"/>
            <a:ext cx="761700" cy="707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3"/>
          <p:cNvSpPr/>
          <p:nvPr/>
        </p:nvSpPr>
        <p:spPr>
          <a:xfrm>
            <a:off x="6167875" y="2306725"/>
            <a:ext cx="761700" cy="707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3"/>
          <p:cNvSpPr/>
          <p:nvPr/>
        </p:nvSpPr>
        <p:spPr>
          <a:xfrm>
            <a:off x="6929575" y="1523550"/>
            <a:ext cx="761700" cy="7074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Binary Search Tree: Search</a:t>
            </a:r>
            <a:endParaRPr sz="3500"/>
          </a:p>
        </p:txBody>
      </p:sp>
      <p:sp>
        <p:nvSpPr>
          <p:cNvPr id="455" name="Google Shape;455;p33"/>
          <p:cNvSpPr txBox="1"/>
          <p:nvPr/>
        </p:nvSpPr>
        <p:spPr>
          <a:xfrm>
            <a:off x="7104775" y="1657500"/>
            <a:ext cx="508800" cy="43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10</a:t>
            </a:r>
            <a:endParaRPr b="1" sz="1800"/>
          </a:p>
        </p:txBody>
      </p:sp>
      <p:sp>
        <p:nvSpPr>
          <p:cNvPr id="456" name="Google Shape;456;p33"/>
          <p:cNvSpPr txBox="1"/>
          <p:nvPr/>
        </p:nvSpPr>
        <p:spPr>
          <a:xfrm>
            <a:off x="6385025" y="2384100"/>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8</a:t>
            </a:r>
            <a:endParaRPr b="1" sz="1800"/>
          </a:p>
        </p:txBody>
      </p:sp>
      <p:sp>
        <p:nvSpPr>
          <p:cNvPr id="457" name="Google Shape;457;p33"/>
          <p:cNvSpPr txBox="1"/>
          <p:nvPr/>
        </p:nvSpPr>
        <p:spPr>
          <a:xfrm>
            <a:off x="5659075" y="3117825"/>
            <a:ext cx="5088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6</a:t>
            </a:r>
            <a:endParaRPr b="1" sz="1800"/>
          </a:p>
        </p:txBody>
      </p:sp>
      <p:sp>
        <p:nvSpPr>
          <p:cNvPr id="458" name="Google Shape;458;p33"/>
          <p:cNvSpPr txBox="1"/>
          <p:nvPr/>
        </p:nvSpPr>
        <p:spPr>
          <a:xfrm>
            <a:off x="4880150" y="3825225"/>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3</a:t>
            </a:r>
            <a:endParaRPr b="1" sz="1800"/>
          </a:p>
        </p:txBody>
      </p:sp>
      <p:sp>
        <p:nvSpPr>
          <p:cNvPr id="459" name="Google Shape;459;p33"/>
          <p:cNvSpPr txBox="1"/>
          <p:nvPr/>
        </p:nvSpPr>
        <p:spPr>
          <a:xfrm>
            <a:off x="4099925" y="4532625"/>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1</a:t>
            </a:r>
            <a:endParaRPr b="1" sz="1800"/>
          </a:p>
        </p:txBody>
      </p:sp>
      <p:cxnSp>
        <p:nvCxnSpPr>
          <p:cNvPr id="460" name="Google Shape;460;p33"/>
          <p:cNvCxnSpPr>
            <a:stCxn id="453" idx="3"/>
            <a:endCxn id="452" idx="7"/>
          </p:cNvCxnSpPr>
          <p:nvPr/>
        </p:nvCxnSpPr>
        <p:spPr>
          <a:xfrm flipH="1">
            <a:off x="6817923" y="2127354"/>
            <a:ext cx="223200" cy="282900"/>
          </a:xfrm>
          <a:prstGeom prst="straightConnector1">
            <a:avLst/>
          </a:prstGeom>
          <a:noFill/>
          <a:ln cap="flat" cmpd="sng" w="9525">
            <a:solidFill>
              <a:schemeClr val="dk2"/>
            </a:solidFill>
            <a:prstDash val="solid"/>
            <a:round/>
            <a:headEnd len="med" w="med" type="none"/>
            <a:tailEnd len="med" w="med" type="none"/>
          </a:ln>
        </p:spPr>
      </p:cxnSp>
      <p:cxnSp>
        <p:nvCxnSpPr>
          <p:cNvPr id="461" name="Google Shape;461;p33"/>
          <p:cNvCxnSpPr>
            <a:stCxn id="452" idx="3"/>
            <a:endCxn id="451" idx="7"/>
          </p:cNvCxnSpPr>
          <p:nvPr/>
        </p:nvCxnSpPr>
        <p:spPr>
          <a:xfrm flipH="1">
            <a:off x="6056223" y="2910529"/>
            <a:ext cx="223200" cy="207300"/>
          </a:xfrm>
          <a:prstGeom prst="straightConnector1">
            <a:avLst/>
          </a:prstGeom>
          <a:noFill/>
          <a:ln cap="flat" cmpd="sng" w="9525">
            <a:solidFill>
              <a:schemeClr val="dk2"/>
            </a:solidFill>
            <a:prstDash val="solid"/>
            <a:round/>
            <a:headEnd len="med" w="med" type="none"/>
            <a:tailEnd len="med" w="med" type="none"/>
          </a:ln>
        </p:spPr>
      </p:cxnSp>
      <p:cxnSp>
        <p:nvCxnSpPr>
          <p:cNvPr id="462" name="Google Shape;462;p33"/>
          <p:cNvCxnSpPr>
            <a:stCxn id="451" idx="3"/>
            <a:endCxn id="450" idx="7"/>
          </p:cNvCxnSpPr>
          <p:nvPr/>
        </p:nvCxnSpPr>
        <p:spPr>
          <a:xfrm flipH="1">
            <a:off x="5294523" y="3617929"/>
            <a:ext cx="223200" cy="207300"/>
          </a:xfrm>
          <a:prstGeom prst="straightConnector1">
            <a:avLst/>
          </a:prstGeom>
          <a:noFill/>
          <a:ln cap="flat" cmpd="sng" w="9525">
            <a:solidFill>
              <a:schemeClr val="dk2"/>
            </a:solidFill>
            <a:prstDash val="solid"/>
            <a:round/>
            <a:headEnd len="med" w="med" type="none"/>
            <a:tailEnd len="med" w="med" type="none"/>
          </a:ln>
        </p:spPr>
      </p:cxnSp>
      <p:cxnSp>
        <p:nvCxnSpPr>
          <p:cNvPr id="463" name="Google Shape;463;p33"/>
          <p:cNvCxnSpPr>
            <a:stCxn id="450" idx="3"/>
            <a:endCxn id="449" idx="7"/>
          </p:cNvCxnSpPr>
          <p:nvPr/>
        </p:nvCxnSpPr>
        <p:spPr>
          <a:xfrm flipH="1">
            <a:off x="4532823" y="4325329"/>
            <a:ext cx="223200" cy="2073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34"/>
          <p:cNvSpPr/>
          <p:nvPr/>
        </p:nvSpPr>
        <p:spPr>
          <a:xfrm>
            <a:off x="3882775" y="4428925"/>
            <a:ext cx="761700" cy="707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4"/>
          <p:cNvSpPr/>
          <p:nvPr/>
        </p:nvSpPr>
        <p:spPr>
          <a:xfrm>
            <a:off x="4644475" y="3721525"/>
            <a:ext cx="761700" cy="707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4"/>
          <p:cNvSpPr/>
          <p:nvPr/>
        </p:nvSpPr>
        <p:spPr>
          <a:xfrm>
            <a:off x="5406175" y="3014125"/>
            <a:ext cx="761700" cy="707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4"/>
          <p:cNvSpPr/>
          <p:nvPr/>
        </p:nvSpPr>
        <p:spPr>
          <a:xfrm>
            <a:off x="6167875" y="2306725"/>
            <a:ext cx="761700" cy="7074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4"/>
          <p:cNvSpPr/>
          <p:nvPr/>
        </p:nvSpPr>
        <p:spPr>
          <a:xfrm>
            <a:off x="6929575" y="1523550"/>
            <a:ext cx="761700" cy="707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Binary Search Tree: Search</a:t>
            </a:r>
            <a:endParaRPr sz="3500"/>
          </a:p>
        </p:txBody>
      </p:sp>
      <p:sp>
        <p:nvSpPr>
          <p:cNvPr id="474" name="Google Shape;474;p34"/>
          <p:cNvSpPr txBox="1"/>
          <p:nvPr/>
        </p:nvSpPr>
        <p:spPr>
          <a:xfrm>
            <a:off x="7104775" y="1657500"/>
            <a:ext cx="508800" cy="43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10</a:t>
            </a:r>
            <a:endParaRPr b="1" sz="1800"/>
          </a:p>
        </p:txBody>
      </p:sp>
      <p:sp>
        <p:nvSpPr>
          <p:cNvPr id="475" name="Google Shape;475;p34"/>
          <p:cNvSpPr txBox="1"/>
          <p:nvPr/>
        </p:nvSpPr>
        <p:spPr>
          <a:xfrm>
            <a:off x="6385025" y="2384100"/>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8</a:t>
            </a:r>
            <a:endParaRPr b="1" sz="1800"/>
          </a:p>
        </p:txBody>
      </p:sp>
      <p:sp>
        <p:nvSpPr>
          <p:cNvPr id="476" name="Google Shape;476;p34"/>
          <p:cNvSpPr txBox="1"/>
          <p:nvPr/>
        </p:nvSpPr>
        <p:spPr>
          <a:xfrm>
            <a:off x="5659075" y="3117825"/>
            <a:ext cx="5088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6</a:t>
            </a:r>
            <a:endParaRPr b="1" sz="1800"/>
          </a:p>
        </p:txBody>
      </p:sp>
      <p:sp>
        <p:nvSpPr>
          <p:cNvPr id="477" name="Google Shape;477;p34"/>
          <p:cNvSpPr txBox="1"/>
          <p:nvPr/>
        </p:nvSpPr>
        <p:spPr>
          <a:xfrm>
            <a:off x="4880150" y="3825225"/>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3</a:t>
            </a:r>
            <a:endParaRPr b="1" sz="1800"/>
          </a:p>
        </p:txBody>
      </p:sp>
      <p:sp>
        <p:nvSpPr>
          <p:cNvPr id="478" name="Google Shape;478;p34"/>
          <p:cNvSpPr txBox="1"/>
          <p:nvPr/>
        </p:nvSpPr>
        <p:spPr>
          <a:xfrm>
            <a:off x="4099925" y="4532625"/>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1</a:t>
            </a:r>
            <a:endParaRPr b="1" sz="1800"/>
          </a:p>
        </p:txBody>
      </p:sp>
      <p:cxnSp>
        <p:nvCxnSpPr>
          <p:cNvPr id="479" name="Google Shape;479;p34"/>
          <p:cNvCxnSpPr>
            <a:stCxn id="472" idx="3"/>
            <a:endCxn id="471" idx="7"/>
          </p:cNvCxnSpPr>
          <p:nvPr/>
        </p:nvCxnSpPr>
        <p:spPr>
          <a:xfrm flipH="1">
            <a:off x="6817923" y="2127354"/>
            <a:ext cx="223200" cy="282900"/>
          </a:xfrm>
          <a:prstGeom prst="straightConnector1">
            <a:avLst/>
          </a:prstGeom>
          <a:noFill/>
          <a:ln cap="flat" cmpd="sng" w="9525">
            <a:solidFill>
              <a:schemeClr val="dk2"/>
            </a:solidFill>
            <a:prstDash val="solid"/>
            <a:round/>
            <a:headEnd len="med" w="med" type="none"/>
            <a:tailEnd len="med" w="med" type="none"/>
          </a:ln>
        </p:spPr>
      </p:cxnSp>
      <p:cxnSp>
        <p:nvCxnSpPr>
          <p:cNvPr id="480" name="Google Shape;480;p34"/>
          <p:cNvCxnSpPr>
            <a:stCxn id="471" idx="3"/>
            <a:endCxn id="470" idx="7"/>
          </p:cNvCxnSpPr>
          <p:nvPr/>
        </p:nvCxnSpPr>
        <p:spPr>
          <a:xfrm flipH="1">
            <a:off x="6056223" y="2910529"/>
            <a:ext cx="223200" cy="207300"/>
          </a:xfrm>
          <a:prstGeom prst="straightConnector1">
            <a:avLst/>
          </a:prstGeom>
          <a:noFill/>
          <a:ln cap="flat" cmpd="sng" w="9525">
            <a:solidFill>
              <a:schemeClr val="dk2"/>
            </a:solidFill>
            <a:prstDash val="solid"/>
            <a:round/>
            <a:headEnd len="med" w="med" type="none"/>
            <a:tailEnd len="med" w="med" type="none"/>
          </a:ln>
        </p:spPr>
      </p:cxnSp>
      <p:cxnSp>
        <p:nvCxnSpPr>
          <p:cNvPr id="481" name="Google Shape;481;p34"/>
          <p:cNvCxnSpPr>
            <a:stCxn id="470" idx="3"/>
            <a:endCxn id="469" idx="7"/>
          </p:cNvCxnSpPr>
          <p:nvPr/>
        </p:nvCxnSpPr>
        <p:spPr>
          <a:xfrm flipH="1">
            <a:off x="5294523" y="3617929"/>
            <a:ext cx="223200" cy="207300"/>
          </a:xfrm>
          <a:prstGeom prst="straightConnector1">
            <a:avLst/>
          </a:prstGeom>
          <a:noFill/>
          <a:ln cap="flat" cmpd="sng" w="9525">
            <a:solidFill>
              <a:schemeClr val="dk2"/>
            </a:solidFill>
            <a:prstDash val="solid"/>
            <a:round/>
            <a:headEnd len="med" w="med" type="none"/>
            <a:tailEnd len="med" w="med" type="none"/>
          </a:ln>
        </p:spPr>
      </p:cxnSp>
      <p:cxnSp>
        <p:nvCxnSpPr>
          <p:cNvPr id="482" name="Google Shape;482;p34"/>
          <p:cNvCxnSpPr>
            <a:stCxn id="469" idx="3"/>
            <a:endCxn id="468" idx="7"/>
          </p:cNvCxnSpPr>
          <p:nvPr/>
        </p:nvCxnSpPr>
        <p:spPr>
          <a:xfrm flipH="1">
            <a:off x="4532823" y="4325329"/>
            <a:ext cx="223200" cy="2073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35"/>
          <p:cNvSpPr/>
          <p:nvPr/>
        </p:nvSpPr>
        <p:spPr>
          <a:xfrm>
            <a:off x="3882775" y="4428925"/>
            <a:ext cx="761700" cy="707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5"/>
          <p:cNvSpPr/>
          <p:nvPr/>
        </p:nvSpPr>
        <p:spPr>
          <a:xfrm>
            <a:off x="4644475" y="3721525"/>
            <a:ext cx="761700" cy="707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5"/>
          <p:cNvSpPr/>
          <p:nvPr/>
        </p:nvSpPr>
        <p:spPr>
          <a:xfrm>
            <a:off x="5406175" y="3014125"/>
            <a:ext cx="761700" cy="7074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5"/>
          <p:cNvSpPr/>
          <p:nvPr/>
        </p:nvSpPr>
        <p:spPr>
          <a:xfrm>
            <a:off x="6167875" y="2306725"/>
            <a:ext cx="761700" cy="707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5"/>
          <p:cNvSpPr/>
          <p:nvPr/>
        </p:nvSpPr>
        <p:spPr>
          <a:xfrm>
            <a:off x="6929575" y="1523550"/>
            <a:ext cx="761700" cy="707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Binary Search Tree: Search</a:t>
            </a:r>
            <a:endParaRPr sz="3500"/>
          </a:p>
        </p:txBody>
      </p:sp>
      <p:sp>
        <p:nvSpPr>
          <p:cNvPr id="493" name="Google Shape;493;p35"/>
          <p:cNvSpPr txBox="1"/>
          <p:nvPr/>
        </p:nvSpPr>
        <p:spPr>
          <a:xfrm>
            <a:off x="7104775" y="1657500"/>
            <a:ext cx="508800" cy="43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10</a:t>
            </a:r>
            <a:endParaRPr b="1" sz="1800"/>
          </a:p>
        </p:txBody>
      </p:sp>
      <p:sp>
        <p:nvSpPr>
          <p:cNvPr id="494" name="Google Shape;494;p35"/>
          <p:cNvSpPr txBox="1"/>
          <p:nvPr/>
        </p:nvSpPr>
        <p:spPr>
          <a:xfrm>
            <a:off x="6385025" y="2384100"/>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8</a:t>
            </a:r>
            <a:endParaRPr b="1" sz="1800"/>
          </a:p>
        </p:txBody>
      </p:sp>
      <p:sp>
        <p:nvSpPr>
          <p:cNvPr id="495" name="Google Shape;495;p35"/>
          <p:cNvSpPr txBox="1"/>
          <p:nvPr/>
        </p:nvSpPr>
        <p:spPr>
          <a:xfrm>
            <a:off x="5659075" y="3117825"/>
            <a:ext cx="5088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6</a:t>
            </a:r>
            <a:endParaRPr b="1" sz="1800"/>
          </a:p>
        </p:txBody>
      </p:sp>
      <p:sp>
        <p:nvSpPr>
          <p:cNvPr id="496" name="Google Shape;496;p35"/>
          <p:cNvSpPr txBox="1"/>
          <p:nvPr/>
        </p:nvSpPr>
        <p:spPr>
          <a:xfrm>
            <a:off x="4880150" y="3825225"/>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3</a:t>
            </a:r>
            <a:endParaRPr b="1" sz="1800"/>
          </a:p>
        </p:txBody>
      </p:sp>
      <p:sp>
        <p:nvSpPr>
          <p:cNvPr id="497" name="Google Shape;497;p35"/>
          <p:cNvSpPr txBox="1"/>
          <p:nvPr/>
        </p:nvSpPr>
        <p:spPr>
          <a:xfrm>
            <a:off x="4099925" y="4532625"/>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1</a:t>
            </a:r>
            <a:endParaRPr b="1" sz="1800"/>
          </a:p>
        </p:txBody>
      </p:sp>
      <p:cxnSp>
        <p:nvCxnSpPr>
          <p:cNvPr id="498" name="Google Shape;498;p35"/>
          <p:cNvCxnSpPr>
            <a:stCxn id="491" idx="3"/>
            <a:endCxn id="490" idx="7"/>
          </p:cNvCxnSpPr>
          <p:nvPr/>
        </p:nvCxnSpPr>
        <p:spPr>
          <a:xfrm flipH="1">
            <a:off x="6817923" y="2127354"/>
            <a:ext cx="223200" cy="282900"/>
          </a:xfrm>
          <a:prstGeom prst="straightConnector1">
            <a:avLst/>
          </a:prstGeom>
          <a:noFill/>
          <a:ln cap="flat" cmpd="sng" w="9525">
            <a:solidFill>
              <a:schemeClr val="dk2"/>
            </a:solidFill>
            <a:prstDash val="solid"/>
            <a:round/>
            <a:headEnd len="med" w="med" type="none"/>
            <a:tailEnd len="med" w="med" type="none"/>
          </a:ln>
        </p:spPr>
      </p:cxnSp>
      <p:cxnSp>
        <p:nvCxnSpPr>
          <p:cNvPr id="499" name="Google Shape;499;p35"/>
          <p:cNvCxnSpPr>
            <a:stCxn id="490" idx="3"/>
            <a:endCxn id="489" idx="7"/>
          </p:cNvCxnSpPr>
          <p:nvPr/>
        </p:nvCxnSpPr>
        <p:spPr>
          <a:xfrm flipH="1">
            <a:off x="6056223" y="2910529"/>
            <a:ext cx="223200" cy="207300"/>
          </a:xfrm>
          <a:prstGeom prst="straightConnector1">
            <a:avLst/>
          </a:prstGeom>
          <a:noFill/>
          <a:ln cap="flat" cmpd="sng" w="9525">
            <a:solidFill>
              <a:schemeClr val="dk2"/>
            </a:solidFill>
            <a:prstDash val="solid"/>
            <a:round/>
            <a:headEnd len="med" w="med" type="none"/>
            <a:tailEnd len="med" w="med" type="none"/>
          </a:ln>
        </p:spPr>
      </p:cxnSp>
      <p:cxnSp>
        <p:nvCxnSpPr>
          <p:cNvPr id="500" name="Google Shape;500;p35"/>
          <p:cNvCxnSpPr>
            <a:stCxn id="489" idx="3"/>
            <a:endCxn id="488" idx="7"/>
          </p:cNvCxnSpPr>
          <p:nvPr/>
        </p:nvCxnSpPr>
        <p:spPr>
          <a:xfrm flipH="1">
            <a:off x="5294523" y="3617929"/>
            <a:ext cx="223200" cy="207300"/>
          </a:xfrm>
          <a:prstGeom prst="straightConnector1">
            <a:avLst/>
          </a:prstGeom>
          <a:noFill/>
          <a:ln cap="flat" cmpd="sng" w="9525">
            <a:solidFill>
              <a:schemeClr val="dk2"/>
            </a:solidFill>
            <a:prstDash val="solid"/>
            <a:round/>
            <a:headEnd len="med" w="med" type="none"/>
            <a:tailEnd len="med" w="med" type="none"/>
          </a:ln>
        </p:spPr>
      </p:cxnSp>
      <p:cxnSp>
        <p:nvCxnSpPr>
          <p:cNvPr id="501" name="Google Shape;501;p35"/>
          <p:cNvCxnSpPr>
            <a:stCxn id="488" idx="3"/>
            <a:endCxn id="487" idx="7"/>
          </p:cNvCxnSpPr>
          <p:nvPr/>
        </p:nvCxnSpPr>
        <p:spPr>
          <a:xfrm flipH="1">
            <a:off x="4532823" y="4325329"/>
            <a:ext cx="223200" cy="2073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36"/>
          <p:cNvSpPr/>
          <p:nvPr/>
        </p:nvSpPr>
        <p:spPr>
          <a:xfrm>
            <a:off x="3882775" y="4428925"/>
            <a:ext cx="761700" cy="707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6"/>
          <p:cNvSpPr/>
          <p:nvPr/>
        </p:nvSpPr>
        <p:spPr>
          <a:xfrm>
            <a:off x="4644475" y="3721525"/>
            <a:ext cx="761700" cy="7074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6"/>
          <p:cNvSpPr/>
          <p:nvPr/>
        </p:nvSpPr>
        <p:spPr>
          <a:xfrm>
            <a:off x="5406175" y="3014125"/>
            <a:ext cx="761700" cy="707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6"/>
          <p:cNvSpPr/>
          <p:nvPr/>
        </p:nvSpPr>
        <p:spPr>
          <a:xfrm>
            <a:off x="6167875" y="2306725"/>
            <a:ext cx="761700" cy="707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6"/>
          <p:cNvSpPr/>
          <p:nvPr/>
        </p:nvSpPr>
        <p:spPr>
          <a:xfrm>
            <a:off x="6929575" y="1523550"/>
            <a:ext cx="761700" cy="707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Binary Search Tree: Search</a:t>
            </a:r>
            <a:endParaRPr sz="3500"/>
          </a:p>
        </p:txBody>
      </p:sp>
      <p:sp>
        <p:nvSpPr>
          <p:cNvPr id="512" name="Google Shape;512;p36"/>
          <p:cNvSpPr txBox="1"/>
          <p:nvPr/>
        </p:nvSpPr>
        <p:spPr>
          <a:xfrm>
            <a:off x="7104775" y="1657500"/>
            <a:ext cx="508800" cy="43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10</a:t>
            </a:r>
            <a:endParaRPr b="1" sz="1800"/>
          </a:p>
        </p:txBody>
      </p:sp>
      <p:sp>
        <p:nvSpPr>
          <p:cNvPr id="513" name="Google Shape;513;p36"/>
          <p:cNvSpPr txBox="1"/>
          <p:nvPr/>
        </p:nvSpPr>
        <p:spPr>
          <a:xfrm>
            <a:off x="6385025" y="2384100"/>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8</a:t>
            </a:r>
            <a:endParaRPr b="1" sz="1800"/>
          </a:p>
        </p:txBody>
      </p:sp>
      <p:sp>
        <p:nvSpPr>
          <p:cNvPr id="514" name="Google Shape;514;p36"/>
          <p:cNvSpPr txBox="1"/>
          <p:nvPr/>
        </p:nvSpPr>
        <p:spPr>
          <a:xfrm>
            <a:off x="5659075" y="3117825"/>
            <a:ext cx="5088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6</a:t>
            </a:r>
            <a:endParaRPr b="1" sz="1800"/>
          </a:p>
        </p:txBody>
      </p:sp>
      <p:sp>
        <p:nvSpPr>
          <p:cNvPr id="515" name="Google Shape;515;p36"/>
          <p:cNvSpPr txBox="1"/>
          <p:nvPr/>
        </p:nvSpPr>
        <p:spPr>
          <a:xfrm>
            <a:off x="4880150" y="3825225"/>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3</a:t>
            </a:r>
            <a:endParaRPr b="1" sz="1800"/>
          </a:p>
        </p:txBody>
      </p:sp>
      <p:sp>
        <p:nvSpPr>
          <p:cNvPr id="516" name="Google Shape;516;p36"/>
          <p:cNvSpPr txBox="1"/>
          <p:nvPr/>
        </p:nvSpPr>
        <p:spPr>
          <a:xfrm>
            <a:off x="4099925" y="4532625"/>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1</a:t>
            </a:r>
            <a:endParaRPr b="1" sz="1800"/>
          </a:p>
        </p:txBody>
      </p:sp>
      <p:cxnSp>
        <p:nvCxnSpPr>
          <p:cNvPr id="517" name="Google Shape;517;p36"/>
          <p:cNvCxnSpPr>
            <a:stCxn id="510" idx="3"/>
            <a:endCxn id="509" idx="7"/>
          </p:cNvCxnSpPr>
          <p:nvPr/>
        </p:nvCxnSpPr>
        <p:spPr>
          <a:xfrm flipH="1">
            <a:off x="6817923" y="2127354"/>
            <a:ext cx="223200" cy="282900"/>
          </a:xfrm>
          <a:prstGeom prst="straightConnector1">
            <a:avLst/>
          </a:prstGeom>
          <a:noFill/>
          <a:ln cap="flat" cmpd="sng" w="9525">
            <a:solidFill>
              <a:schemeClr val="dk2"/>
            </a:solidFill>
            <a:prstDash val="solid"/>
            <a:round/>
            <a:headEnd len="med" w="med" type="none"/>
            <a:tailEnd len="med" w="med" type="none"/>
          </a:ln>
        </p:spPr>
      </p:cxnSp>
      <p:cxnSp>
        <p:nvCxnSpPr>
          <p:cNvPr id="518" name="Google Shape;518;p36"/>
          <p:cNvCxnSpPr>
            <a:stCxn id="509" idx="3"/>
            <a:endCxn id="508" idx="7"/>
          </p:cNvCxnSpPr>
          <p:nvPr/>
        </p:nvCxnSpPr>
        <p:spPr>
          <a:xfrm flipH="1">
            <a:off x="6056223" y="2910529"/>
            <a:ext cx="223200" cy="207300"/>
          </a:xfrm>
          <a:prstGeom prst="straightConnector1">
            <a:avLst/>
          </a:prstGeom>
          <a:noFill/>
          <a:ln cap="flat" cmpd="sng" w="9525">
            <a:solidFill>
              <a:schemeClr val="dk2"/>
            </a:solidFill>
            <a:prstDash val="solid"/>
            <a:round/>
            <a:headEnd len="med" w="med" type="none"/>
            <a:tailEnd len="med" w="med" type="none"/>
          </a:ln>
        </p:spPr>
      </p:cxnSp>
      <p:cxnSp>
        <p:nvCxnSpPr>
          <p:cNvPr id="519" name="Google Shape;519;p36"/>
          <p:cNvCxnSpPr>
            <a:stCxn id="508" idx="3"/>
            <a:endCxn id="507" idx="7"/>
          </p:cNvCxnSpPr>
          <p:nvPr/>
        </p:nvCxnSpPr>
        <p:spPr>
          <a:xfrm flipH="1">
            <a:off x="5294523" y="3617929"/>
            <a:ext cx="223200" cy="207300"/>
          </a:xfrm>
          <a:prstGeom prst="straightConnector1">
            <a:avLst/>
          </a:prstGeom>
          <a:noFill/>
          <a:ln cap="flat" cmpd="sng" w="9525">
            <a:solidFill>
              <a:schemeClr val="dk2"/>
            </a:solidFill>
            <a:prstDash val="solid"/>
            <a:round/>
            <a:headEnd len="med" w="med" type="none"/>
            <a:tailEnd len="med" w="med" type="none"/>
          </a:ln>
        </p:spPr>
      </p:cxnSp>
      <p:cxnSp>
        <p:nvCxnSpPr>
          <p:cNvPr id="520" name="Google Shape;520;p36"/>
          <p:cNvCxnSpPr>
            <a:stCxn id="507" idx="3"/>
            <a:endCxn id="506" idx="7"/>
          </p:cNvCxnSpPr>
          <p:nvPr/>
        </p:nvCxnSpPr>
        <p:spPr>
          <a:xfrm flipH="1">
            <a:off x="4532823" y="4325329"/>
            <a:ext cx="223200" cy="2073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37"/>
          <p:cNvSpPr/>
          <p:nvPr/>
        </p:nvSpPr>
        <p:spPr>
          <a:xfrm>
            <a:off x="3882775" y="4428925"/>
            <a:ext cx="761700" cy="7074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7"/>
          <p:cNvSpPr/>
          <p:nvPr/>
        </p:nvSpPr>
        <p:spPr>
          <a:xfrm>
            <a:off x="4644475" y="3721525"/>
            <a:ext cx="761700" cy="707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7"/>
          <p:cNvSpPr/>
          <p:nvPr/>
        </p:nvSpPr>
        <p:spPr>
          <a:xfrm>
            <a:off x="5406175" y="3014125"/>
            <a:ext cx="761700" cy="707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7"/>
          <p:cNvSpPr/>
          <p:nvPr/>
        </p:nvSpPr>
        <p:spPr>
          <a:xfrm>
            <a:off x="6167875" y="2306725"/>
            <a:ext cx="761700" cy="707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7"/>
          <p:cNvSpPr/>
          <p:nvPr/>
        </p:nvSpPr>
        <p:spPr>
          <a:xfrm>
            <a:off x="6929575" y="1523550"/>
            <a:ext cx="761700" cy="707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Binary Search Tree: Search</a:t>
            </a:r>
            <a:endParaRPr sz="3500"/>
          </a:p>
        </p:txBody>
      </p:sp>
      <p:sp>
        <p:nvSpPr>
          <p:cNvPr id="531" name="Google Shape;531;p37"/>
          <p:cNvSpPr txBox="1"/>
          <p:nvPr/>
        </p:nvSpPr>
        <p:spPr>
          <a:xfrm>
            <a:off x="7104775" y="1657500"/>
            <a:ext cx="508800" cy="43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10</a:t>
            </a:r>
            <a:endParaRPr b="1" sz="1800"/>
          </a:p>
        </p:txBody>
      </p:sp>
      <p:sp>
        <p:nvSpPr>
          <p:cNvPr id="532" name="Google Shape;532;p37"/>
          <p:cNvSpPr txBox="1"/>
          <p:nvPr/>
        </p:nvSpPr>
        <p:spPr>
          <a:xfrm>
            <a:off x="6385025" y="2384100"/>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8</a:t>
            </a:r>
            <a:endParaRPr b="1" sz="1800"/>
          </a:p>
        </p:txBody>
      </p:sp>
      <p:sp>
        <p:nvSpPr>
          <p:cNvPr id="533" name="Google Shape;533;p37"/>
          <p:cNvSpPr txBox="1"/>
          <p:nvPr/>
        </p:nvSpPr>
        <p:spPr>
          <a:xfrm>
            <a:off x="5659075" y="3117825"/>
            <a:ext cx="5088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6</a:t>
            </a:r>
            <a:endParaRPr b="1" sz="1800"/>
          </a:p>
        </p:txBody>
      </p:sp>
      <p:sp>
        <p:nvSpPr>
          <p:cNvPr id="534" name="Google Shape;534;p37"/>
          <p:cNvSpPr txBox="1"/>
          <p:nvPr/>
        </p:nvSpPr>
        <p:spPr>
          <a:xfrm>
            <a:off x="4880150" y="3825225"/>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3</a:t>
            </a:r>
            <a:endParaRPr b="1" sz="1800"/>
          </a:p>
        </p:txBody>
      </p:sp>
      <p:sp>
        <p:nvSpPr>
          <p:cNvPr id="535" name="Google Shape;535;p37"/>
          <p:cNvSpPr txBox="1"/>
          <p:nvPr/>
        </p:nvSpPr>
        <p:spPr>
          <a:xfrm>
            <a:off x="4099925" y="4532625"/>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1</a:t>
            </a:r>
            <a:endParaRPr b="1" sz="1800"/>
          </a:p>
        </p:txBody>
      </p:sp>
      <p:cxnSp>
        <p:nvCxnSpPr>
          <p:cNvPr id="536" name="Google Shape;536;p37"/>
          <p:cNvCxnSpPr>
            <a:stCxn id="529" idx="3"/>
            <a:endCxn id="528" idx="7"/>
          </p:cNvCxnSpPr>
          <p:nvPr/>
        </p:nvCxnSpPr>
        <p:spPr>
          <a:xfrm flipH="1">
            <a:off x="6817923" y="2127354"/>
            <a:ext cx="223200" cy="282900"/>
          </a:xfrm>
          <a:prstGeom prst="straightConnector1">
            <a:avLst/>
          </a:prstGeom>
          <a:noFill/>
          <a:ln cap="flat" cmpd="sng" w="9525">
            <a:solidFill>
              <a:schemeClr val="dk2"/>
            </a:solidFill>
            <a:prstDash val="solid"/>
            <a:round/>
            <a:headEnd len="med" w="med" type="none"/>
            <a:tailEnd len="med" w="med" type="none"/>
          </a:ln>
        </p:spPr>
      </p:cxnSp>
      <p:cxnSp>
        <p:nvCxnSpPr>
          <p:cNvPr id="537" name="Google Shape;537;p37"/>
          <p:cNvCxnSpPr>
            <a:stCxn id="528" idx="3"/>
            <a:endCxn id="527" idx="7"/>
          </p:cNvCxnSpPr>
          <p:nvPr/>
        </p:nvCxnSpPr>
        <p:spPr>
          <a:xfrm flipH="1">
            <a:off x="6056223" y="2910529"/>
            <a:ext cx="223200" cy="207300"/>
          </a:xfrm>
          <a:prstGeom prst="straightConnector1">
            <a:avLst/>
          </a:prstGeom>
          <a:noFill/>
          <a:ln cap="flat" cmpd="sng" w="9525">
            <a:solidFill>
              <a:schemeClr val="dk2"/>
            </a:solidFill>
            <a:prstDash val="solid"/>
            <a:round/>
            <a:headEnd len="med" w="med" type="none"/>
            <a:tailEnd len="med" w="med" type="none"/>
          </a:ln>
        </p:spPr>
      </p:cxnSp>
      <p:cxnSp>
        <p:nvCxnSpPr>
          <p:cNvPr id="538" name="Google Shape;538;p37"/>
          <p:cNvCxnSpPr>
            <a:stCxn id="527" idx="3"/>
            <a:endCxn id="526" idx="7"/>
          </p:cNvCxnSpPr>
          <p:nvPr/>
        </p:nvCxnSpPr>
        <p:spPr>
          <a:xfrm flipH="1">
            <a:off x="5294523" y="3617929"/>
            <a:ext cx="223200" cy="207300"/>
          </a:xfrm>
          <a:prstGeom prst="straightConnector1">
            <a:avLst/>
          </a:prstGeom>
          <a:noFill/>
          <a:ln cap="flat" cmpd="sng" w="9525">
            <a:solidFill>
              <a:schemeClr val="dk2"/>
            </a:solidFill>
            <a:prstDash val="solid"/>
            <a:round/>
            <a:headEnd len="med" w="med" type="none"/>
            <a:tailEnd len="med" w="med" type="none"/>
          </a:ln>
        </p:spPr>
      </p:cxnSp>
      <p:cxnSp>
        <p:nvCxnSpPr>
          <p:cNvPr id="539" name="Google Shape;539;p37"/>
          <p:cNvCxnSpPr>
            <a:stCxn id="526" idx="3"/>
            <a:endCxn id="525" idx="7"/>
          </p:cNvCxnSpPr>
          <p:nvPr/>
        </p:nvCxnSpPr>
        <p:spPr>
          <a:xfrm flipH="1">
            <a:off x="4532823" y="4325329"/>
            <a:ext cx="223200" cy="2073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3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 Complexity of Operations</a:t>
            </a:r>
            <a:endParaRPr/>
          </a:p>
        </p:txBody>
      </p:sp>
      <p:graphicFrame>
        <p:nvGraphicFramePr>
          <p:cNvPr id="545" name="Google Shape;545;p38"/>
          <p:cNvGraphicFramePr/>
          <p:nvPr/>
        </p:nvGraphicFramePr>
        <p:xfrm>
          <a:off x="710400" y="1735213"/>
          <a:ext cx="3000000" cy="3000000"/>
        </p:xfrm>
        <a:graphic>
          <a:graphicData uri="http://schemas.openxmlformats.org/drawingml/2006/table">
            <a:tbl>
              <a:tblPr>
                <a:noFill/>
                <a:tableStyleId>{6EDA278E-ED43-43E6-88D0-B0A36AE80DA2}</a:tableStyleId>
              </a:tblPr>
              <a:tblGrid>
                <a:gridCol w="2413000"/>
                <a:gridCol w="2413000"/>
                <a:gridCol w="2413000"/>
              </a:tblGrid>
              <a:tr h="381000">
                <a:tc>
                  <a:txBody>
                    <a:bodyPr/>
                    <a:lstStyle/>
                    <a:p>
                      <a:pPr indent="0" lvl="0" marL="0" rtl="0" algn="ctr">
                        <a:spcBef>
                          <a:spcPts val="0"/>
                        </a:spcBef>
                        <a:spcAft>
                          <a:spcPts val="0"/>
                        </a:spcAft>
                        <a:buNone/>
                      </a:pPr>
                      <a:r>
                        <a:rPr lang="en" sz="1800">
                          <a:latin typeface="PT Sans Narrow"/>
                          <a:ea typeface="PT Sans Narrow"/>
                          <a:cs typeface="PT Sans Narrow"/>
                          <a:sym typeface="PT Sans Narrow"/>
                        </a:rPr>
                        <a:t>Algorithm</a:t>
                      </a:r>
                      <a:endParaRPr/>
                    </a:p>
                  </a:txBody>
                  <a:tcPr marT="91425" marB="91425" marR="91425" marL="91425"/>
                </a:tc>
                <a:tc>
                  <a:txBody>
                    <a:bodyPr/>
                    <a:lstStyle/>
                    <a:p>
                      <a:pPr indent="0" lvl="0" marL="0" rtl="0" algn="ctr">
                        <a:spcBef>
                          <a:spcPts val="0"/>
                        </a:spcBef>
                        <a:spcAft>
                          <a:spcPts val="0"/>
                        </a:spcAft>
                        <a:buNone/>
                      </a:pPr>
                      <a:r>
                        <a:rPr lang="en" sz="1800">
                          <a:latin typeface="PT Sans Narrow"/>
                          <a:ea typeface="PT Sans Narrow"/>
                          <a:cs typeface="PT Sans Narrow"/>
                          <a:sym typeface="PT Sans Narrow"/>
                        </a:rPr>
                        <a:t>Average</a:t>
                      </a:r>
                      <a:endParaRPr/>
                    </a:p>
                    <a:p>
                      <a:pPr indent="0" lvl="0" marL="0" rtl="0" algn="l">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 sz="1800">
                          <a:latin typeface="PT Sans Narrow"/>
                          <a:ea typeface="PT Sans Narrow"/>
                          <a:cs typeface="PT Sans Narrow"/>
                          <a:sym typeface="PT Sans Narrow"/>
                        </a:rPr>
                        <a:t>Worst Case</a:t>
                      </a:r>
                      <a:endParaRPr/>
                    </a:p>
                  </a:txBody>
                  <a:tcPr marT="91425" marB="91425" marR="91425" marL="91425"/>
                </a:tc>
              </a:tr>
              <a:tr h="381000">
                <a:tc>
                  <a:txBody>
                    <a:bodyPr/>
                    <a:lstStyle/>
                    <a:p>
                      <a:pPr indent="0" lvl="0" marL="0" rtl="0" algn="l">
                        <a:spcBef>
                          <a:spcPts val="0"/>
                        </a:spcBef>
                        <a:spcAft>
                          <a:spcPts val="0"/>
                        </a:spcAft>
                        <a:buNone/>
                      </a:pPr>
                      <a:r>
                        <a:rPr lang="en"/>
                        <a:t>Space</a:t>
                      </a:r>
                      <a:endParaRPr/>
                    </a:p>
                  </a:txBody>
                  <a:tcPr marT="91425" marB="91425" marR="91425" marL="91425"/>
                </a:tc>
                <a:tc>
                  <a:txBody>
                    <a:bodyPr/>
                    <a:lstStyle/>
                    <a:p>
                      <a:pPr indent="0" lvl="0" marL="0" rtl="0" algn="l">
                        <a:spcBef>
                          <a:spcPts val="0"/>
                        </a:spcBef>
                        <a:spcAft>
                          <a:spcPts val="0"/>
                        </a:spcAft>
                        <a:buNone/>
                      </a:pPr>
                      <a:r>
                        <a:rPr lang="en"/>
                        <a:t>O(n)</a:t>
                      </a:r>
                      <a:endParaRPr/>
                    </a:p>
                  </a:txBody>
                  <a:tcPr marT="91425" marB="91425" marR="91425" marL="91425"/>
                </a:tc>
                <a:tc>
                  <a:txBody>
                    <a:bodyPr/>
                    <a:lstStyle/>
                    <a:p>
                      <a:pPr indent="0" lvl="0" marL="0" rtl="0" algn="l">
                        <a:spcBef>
                          <a:spcPts val="0"/>
                        </a:spcBef>
                        <a:spcAft>
                          <a:spcPts val="0"/>
                        </a:spcAft>
                        <a:buNone/>
                      </a:pPr>
                      <a:r>
                        <a:rPr lang="en"/>
                        <a:t>O(n)</a:t>
                      </a:r>
                      <a:endParaRPr/>
                    </a:p>
                  </a:txBody>
                  <a:tcPr marT="91425" marB="91425" marR="91425" marL="91425"/>
                </a:tc>
              </a:tr>
              <a:tr h="381000">
                <a:tc>
                  <a:txBody>
                    <a:bodyPr/>
                    <a:lstStyle/>
                    <a:p>
                      <a:pPr indent="0" lvl="0" marL="0" rtl="0" algn="l">
                        <a:spcBef>
                          <a:spcPts val="0"/>
                        </a:spcBef>
                        <a:spcAft>
                          <a:spcPts val="0"/>
                        </a:spcAft>
                        <a:buNone/>
                      </a:pPr>
                      <a:r>
                        <a:rPr lang="en"/>
                        <a:t>Search</a:t>
                      </a:r>
                      <a:endParaRPr/>
                    </a:p>
                  </a:txBody>
                  <a:tcPr marT="91425" marB="91425" marR="91425" marL="91425"/>
                </a:tc>
                <a:tc>
                  <a:txBody>
                    <a:bodyPr/>
                    <a:lstStyle/>
                    <a:p>
                      <a:pPr indent="0" lvl="0" marL="0" rtl="0" algn="l">
                        <a:spcBef>
                          <a:spcPts val="0"/>
                        </a:spcBef>
                        <a:spcAft>
                          <a:spcPts val="0"/>
                        </a:spcAft>
                        <a:buNone/>
                      </a:pPr>
                      <a:r>
                        <a:rPr lang="en"/>
                        <a:t>O(log n)</a:t>
                      </a:r>
                      <a:endParaRPr/>
                    </a:p>
                  </a:txBody>
                  <a:tcPr marT="91425" marB="91425" marR="91425" marL="91425"/>
                </a:tc>
                <a:tc>
                  <a:txBody>
                    <a:bodyPr/>
                    <a:lstStyle/>
                    <a:p>
                      <a:pPr indent="0" lvl="0" marL="0" rtl="0" algn="l">
                        <a:spcBef>
                          <a:spcPts val="0"/>
                        </a:spcBef>
                        <a:spcAft>
                          <a:spcPts val="0"/>
                        </a:spcAft>
                        <a:buNone/>
                      </a:pPr>
                      <a:r>
                        <a:rPr lang="en"/>
                        <a:t>O(n)</a:t>
                      </a:r>
                      <a:endParaRPr/>
                    </a:p>
                  </a:txBody>
                  <a:tcPr marT="91425" marB="91425" marR="91425" marL="91425"/>
                </a:tc>
              </a:tr>
              <a:tr h="381000">
                <a:tc>
                  <a:txBody>
                    <a:bodyPr/>
                    <a:lstStyle/>
                    <a:p>
                      <a:pPr indent="0" lvl="0" marL="0" rtl="0" algn="l">
                        <a:spcBef>
                          <a:spcPts val="0"/>
                        </a:spcBef>
                        <a:spcAft>
                          <a:spcPts val="0"/>
                        </a:spcAft>
                        <a:buNone/>
                      </a:pPr>
                      <a:r>
                        <a:rPr lang="en"/>
                        <a:t>Insert</a:t>
                      </a:r>
                      <a:endParaRPr/>
                    </a:p>
                  </a:txBody>
                  <a:tcPr marT="91425" marB="91425" marR="91425" marL="91425"/>
                </a:tc>
                <a:tc>
                  <a:txBody>
                    <a:bodyPr/>
                    <a:lstStyle/>
                    <a:p>
                      <a:pPr indent="0" lvl="0" marL="0" rtl="0" algn="l">
                        <a:spcBef>
                          <a:spcPts val="0"/>
                        </a:spcBef>
                        <a:spcAft>
                          <a:spcPts val="0"/>
                        </a:spcAft>
                        <a:buNone/>
                      </a:pPr>
                      <a:r>
                        <a:rPr lang="en"/>
                        <a:t>O(log n)</a:t>
                      </a:r>
                      <a:endParaRPr/>
                    </a:p>
                  </a:txBody>
                  <a:tcPr marT="91425" marB="91425" marR="91425" marL="91425"/>
                </a:tc>
                <a:tc>
                  <a:txBody>
                    <a:bodyPr/>
                    <a:lstStyle/>
                    <a:p>
                      <a:pPr indent="0" lvl="0" marL="0" rtl="0" algn="l">
                        <a:spcBef>
                          <a:spcPts val="0"/>
                        </a:spcBef>
                        <a:spcAft>
                          <a:spcPts val="0"/>
                        </a:spcAft>
                        <a:buNone/>
                      </a:pPr>
                      <a:r>
                        <a:rPr lang="en"/>
                        <a:t>O(n)</a:t>
                      </a:r>
                      <a:endParaRPr/>
                    </a:p>
                  </a:txBody>
                  <a:tcPr marT="91425" marB="91425" marR="91425" marL="91425"/>
                </a:tc>
              </a:tr>
              <a:tr h="381000">
                <a:tc>
                  <a:txBody>
                    <a:bodyPr/>
                    <a:lstStyle/>
                    <a:p>
                      <a:pPr indent="0" lvl="0" marL="0" rtl="0" algn="l">
                        <a:spcBef>
                          <a:spcPts val="0"/>
                        </a:spcBef>
                        <a:spcAft>
                          <a:spcPts val="0"/>
                        </a:spcAft>
                        <a:buNone/>
                      </a:pPr>
                      <a:r>
                        <a:rPr lang="en"/>
                        <a:t>Delete</a:t>
                      </a:r>
                      <a:endParaRPr/>
                    </a:p>
                  </a:txBody>
                  <a:tcPr marT="91425" marB="91425" marR="91425" marL="91425"/>
                </a:tc>
                <a:tc>
                  <a:txBody>
                    <a:bodyPr/>
                    <a:lstStyle/>
                    <a:p>
                      <a:pPr indent="0" lvl="0" marL="0" rtl="0" algn="l">
                        <a:spcBef>
                          <a:spcPts val="0"/>
                        </a:spcBef>
                        <a:spcAft>
                          <a:spcPts val="0"/>
                        </a:spcAft>
                        <a:buNone/>
                      </a:pPr>
                      <a:r>
                        <a:rPr lang="en"/>
                        <a:t>O(log n)</a:t>
                      </a:r>
                      <a:endParaRPr/>
                    </a:p>
                  </a:txBody>
                  <a:tcPr marT="91425" marB="91425" marR="91425" marL="91425"/>
                </a:tc>
                <a:tc>
                  <a:txBody>
                    <a:bodyPr/>
                    <a:lstStyle/>
                    <a:p>
                      <a:pPr indent="0" lvl="0" marL="0" rtl="0" algn="l">
                        <a:spcBef>
                          <a:spcPts val="0"/>
                        </a:spcBef>
                        <a:spcAft>
                          <a:spcPts val="0"/>
                        </a:spcAft>
                        <a:buNone/>
                      </a:pPr>
                      <a:r>
                        <a:rPr lang="en"/>
                        <a:t>O(n)</a:t>
                      </a:r>
                      <a:endParaRPr/>
                    </a:p>
                  </a:txBody>
                  <a:tcPr marT="91425" marB="91425" marR="91425" marL="91425"/>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39"/>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Binary Search Tree: Testing BST Property</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4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Binary Search Tree Property</a:t>
            </a:r>
            <a:endParaRPr/>
          </a:p>
        </p:txBody>
      </p:sp>
      <p:sp>
        <p:nvSpPr>
          <p:cNvPr id="556" name="Google Shape;556;p40"/>
          <p:cNvSpPr txBox="1"/>
          <p:nvPr/>
        </p:nvSpPr>
        <p:spPr>
          <a:xfrm>
            <a:off x="380400" y="3719675"/>
            <a:ext cx="8220300" cy="11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The </a:t>
            </a:r>
            <a:r>
              <a:rPr i="1" lang="en" sz="2400"/>
              <a:t>binary search tree property</a:t>
            </a:r>
            <a:r>
              <a:rPr lang="en" sz="2400"/>
              <a:t> (BST property) is a global property that every binary search tree must satisfy</a:t>
            </a:r>
            <a:r>
              <a:rPr lang="en" sz="2400"/>
              <a:t>.</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p:txBody>
      </p:sp>
      <p:sp>
        <p:nvSpPr>
          <p:cNvPr id="557" name="Google Shape;557;p40"/>
          <p:cNvSpPr txBox="1"/>
          <p:nvPr/>
        </p:nvSpPr>
        <p:spPr>
          <a:xfrm>
            <a:off x="311700" y="1561800"/>
            <a:ext cx="8357700" cy="201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u="sng"/>
              <a:t>BST Property:</a:t>
            </a:r>
            <a:endParaRPr b="1" sz="2400" u="sng"/>
          </a:p>
          <a:p>
            <a:pPr indent="0" lvl="0" marL="0" rtl="0" algn="l">
              <a:spcBef>
                <a:spcPts val="0"/>
              </a:spcBef>
              <a:spcAft>
                <a:spcPts val="0"/>
              </a:spcAft>
              <a:buNone/>
            </a:pPr>
            <a:r>
              <a:t/>
            </a:r>
            <a:endParaRPr sz="1050">
              <a:solidFill>
                <a:srgbClr val="222222"/>
              </a:solidFill>
              <a:highlight>
                <a:srgbClr val="FFFFFF"/>
              </a:highlight>
            </a:endParaRPr>
          </a:p>
          <a:p>
            <a:pPr indent="0" lvl="0" marL="0" rtl="0" algn="l">
              <a:spcBef>
                <a:spcPts val="0"/>
              </a:spcBef>
              <a:spcAft>
                <a:spcPts val="0"/>
              </a:spcAft>
              <a:buNone/>
            </a:pPr>
            <a:r>
              <a:rPr lang="en" sz="2400">
                <a:solidFill>
                  <a:srgbClr val="222222"/>
                </a:solidFill>
                <a:highlight>
                  <a:srgbClr val="FFFFFF"/>
                </a:highlight>
              </a:rPr>
              <a:t>The BST property—every node on the right subtree has to be larger than the current node and every node on the left subtree has to be smaller than the current node</a:t>
            </a:r>
            <a:endParaRPr sz="2400"/>
          </a:p>
        </p:txBody>
      </p:sp>
      <p:sp>
        <p:nvSpPr>
          <p:cNvPr id="558" name="Google Shape;558;p40"/>
          <p:cNvSpPr txBox="1"/>
          <p:nvPr/>
        </p:nvSpPr>
        <p:spPr>
          <a:xfrm>
            <a:off x="7318925" y="237800"/>
            <a:ext cx="5073000" cy="59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41"/>
          <p:cNvSpPr txBox="1"/>
          <p:nvPr>
            <p:ph type="title"/>
          </p:nvPr>
        </p:nvSpPr>
        <p:spPr>
          <a:xfrm>
            <a:off x="4641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Binary Search Tree Property: Examples</a:t>
            </a:r>
            <a:endParaRPr/>
          </a:p>
          <a:p>
            <a:pPr indent="0" lvl="0" marL="0" rtl="0" algn="l">
              <a:spcBef>
                <a:spcPts val="0"/>
              </a:spcBef>
              <a:spcAft>
                <a:spcPts val="0"/>
              </a:spcAft>
              <a:buNone/>
            </a:pPr>
            <a:r>
              <a:t/>
            </a:r>
            <a:endParaRPr/>
          </a:p>
        </p:txBody>
      </p:sp>
      <p:sp>
        <p:nvSpPr>
          <p:cNvPr id="564" name="Google Shape;564;p41"/>
          <p:cNvSpPr txBox="1"/>
          <p:nvPr/>
        </p:nvSpPr>
        <p:spPr>
          <a:xfrm>
            <a:off x="7318925" y="237800"/>
            <a:ext cx="5073000" cy="59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41"/>
          <p:cNvSpPr/>
          <p:nvPr/>
        </p:nvSpPr>
        <p:spPr>
          <a:xfrm>
            <a:off x="2720716" y="2542075"/>
            <a:ext cx="729600" cy="5445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41"/>
          <p:cNvSpPr/>
          <p:nvPr/>
        </p:nvSpPr>
        <p:spPr>
          <a:xfrm>
            <a:off x="2138007" y="3205856"/>
            <a:ext cx="729600" cy="5445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41"/>
          <p:cNvSpPr/>
          <p:nvPr/>
        </p:nvSpPr>
        <p:spPr>
          <a:xfrm>
            <a:off x="3335611" y="3205856"/>
            <a:ext cx="729600" cy="5445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68" name="Google Shape;568;p41"/>
          <p:cNvCxnSpPr>
            <a:stCxn id="565" idx="3"/>
            <a:endCxn id="566" idx="0"/>
          </p:cNvCxnSpPr>
          <p:nvPr/>
        </p:nvCxnSpPr>
        <p:spPr>
          <a:xfrm flipH="1">
            <a:off x="2502664" y="3006835"/>
            <a:ext cx="324900" cy="198900"/>
          </a:xfrm>
          <a:prstGeom prst="straightConnector1">
            <a:avLst/>
          </a:prstGeom>
          <a:noFill/>
          <a:ln cap="flat" cmpd="sng" w="9525">
            <a:solidFill>
              <a:schemeClr val="dk2"/>
            </a:solidFill>
            <a:prstDash val="solid"/>
            <a:round/>
            <a:headEnd len="med" w="med" type="none"/>
            <a:tailEnd len="med" w="med" type="none"/>
          </a:ln>
        </p:spPr>
      </p:cxnSp>
      <p:cxnSp>
        <p:nvCxnSpPr>
          <p:cNvPr id="569" name="Google Shape;569;p41"/>
          <p:cNvCxnSpPr>
            <a:stCxn id="565" idx="5"/>
            <a:endCxn id="567" idx="0"/>
          </p:cNvCxnSpPr>
          <p:nvPr/>
        </p:nvCxnSpPr>
        <p:spPr>
          <a:xfrm>
            <a:off x="3343469" y="3006835"/>
            <a:ext cx="357000" cy="198900"/>
          </a:xfrm>
          <a:prstGeom prst="straightConnector1">
            <a:avLst/>
          </a:prstGeom>
          <a:noFill/>
          <a:ln cap="flat" cmpd="sng" w="9525">
            <a:solidFill>
              <a:schemeClr val="dk2"/>
            </a:solidFill>
            <a:prstDash val="solid"/>
            <a:round/>
            <a:headEnd len="med" w="med" type="none"/>
            <a:tailEnd len="med" w="med" type="none"/>
          </a:ln>
        </p:spPr>
      </p:cxnSp>
      <p:sp>
        <p:nvSpPr>
          <p:cNvPr id="570" name="Google Shape;570;p41"/>
          <p:cNvSpPr txBox="1"/>
          <p:nvPr/>
        </p:nvSpPr>
        <p:spPr>
          <a:xfrm>
            <a:off x="3538061" y="3370194"/>
            <a:ext cx="324600" cy="21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2</a:t>
            </a:r>
            <a:endParaRPr b="1" sz="1800"/>
          </a:p>
        </p:txBody>
      </p:sp>
      <p:sp>
        <p:nvSpPr>
          <p:cNvPr id="571" name="Google Shape;571;p41"/>
          <p:cNvSpPr txBox="1"/>
          <p:nvPr/>
        </p:nvSpPr>
        <p:spPr>
          <a:xfrm>
            <a:off x="2949891" y="2610230"/>
            <a:ext cx="271200" cy="3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1</a:t>
            </a:r>
            <a:endParaRPr b="1" sz="1800"/>
          </a:p>
        </p:txBody>
      </p:sp>
      <p:sp>
        <p:nvSpPr>
          <p:cNvPr id="572" name="Google Shape;572;p41"/>
          <p:cNvSpPr txBox="1"/>
          <p:nvPr/>
        </p:nvSpPr>
        <p:spPr>
          <a:xfrm>
            <a:off x="2360310" y="3319341"/>
            <a:ext cx="199200" cy="26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3</a:t>
            </a:r>
            <a:endParaRPr b="1" sz="1800"/>
          </a:p>
        </p:txBody>
      </p:sp>
      <p:sp>
        <p:nvSpPr>
          <p:cNvPr id="573" name="Google Shape;573;p41"/>
          <p:cNvSpPr/>
          <p:nvPr/>
        </p:nvSpPr>
        <p:spPr>
          <a:xfrm>
            <a:off x="5318994" y="3761275"/>
            <a:ext cx="729600" cy="5445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41"/>
          <p:cNvSpPr/>
          <p:nvPr/>
        </p:nvSpPr>
        <p:spPr>
          <a:xfrm>
            <a:off x="4736285" y="4425056"/>
            <a:ext cx="729600" cy="5445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41"/>
          <p:cNvSpPr/>
          <p:nvPr/>
        </p:nvSpPr>
        <p:spPr>
          <a:xfrm>
            <a:off x="5933889" y="4425056"/>
            <a:ext cx="729600" cy="5445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76" name="Google Shape;576;p41"/>
          <p:cNvCxnSpPr>
            <a:stCxn id="573" idx="3"/>
            <a:endCxn id="574" idx="0"/>
          </p:cNvCxnSpPr>
          <p:nvPr/>
        </p:nvCxnSpPr>
        <p:spPr>
          <a:xfrm flipH="1">
            <a:off x="5100942" y="4226035"/>
            <a:ext cx="324900" cy="198900"/>
          </a:xfrm>
          <a:prstGeom prst="straightConnector1">
            <a:avLst/>
          </a:prstGeom>
          <a:noFill/>
          <a:ln cap="flat" cmpd="sng" w="9525">
            <a:solidFill>
              <a:schemeClr val="dk2"/>
            </a:solidFill>
            <a:prstDash val="solid"/>
            <a:round/>
            <a:headEnd len="med" w="med" type="none"/>
            <a:tailEnd len="med" w="med" type="none"/>
          </a:ln>
        </p:spPr>
      </p:cxnSp>
      <p:cxnSp>
        <p:nvCxnSpPr>
          <p:cNvPr id="577" name="Google Shape;577;p41"/>
          <p:cNvCxnSpPr>
            <a:stCxn id="573" idx="5"/>
            <a:endCxn id="575" idx="0"/>
          </p:cNvCxnSpPr>
          <p:nvPr/>
        </p:nvCxnSpPr>
        <p:spPr>
          <a:xfrm>
            <a:off x="5941747" y="4226035"/>
            <a:ext cx="357000" cy="198900"/>
          </a:xfrm>
          <a:prstGeom prst="straightConnector1">
            <a:avLst/>
          </a:prstGeom>
          <a:noFill/>
          <a:ln cap="flat" cmpd="sng" w="9525">
            <a:solidFill>
              <a:schemeClr val="dk2"/>
            </a:solidFill>
            <a:prstDash val="solid"/>
            <a:round/>
            <a:headEnd len="med" w="med" type="none"/>
            <a:tailEnd len="med" w="med" type="none"/>
          </a:ln>
        </p:spPr>
      </p:cxnSp>
      <p:sp>
        <p:nvSpPr>
          <p:cNvPr id="578" name="Google Shape;578;p41"/>
          <p:cNvSpPr txBox="1"/>
          <p:nvPr/>
        </p:nvSpPr>
        <p:spPr>
          <a:xfrm>
            <a:off x="6136339" y="4589394"/>
            <a:ext cx="324600" cy="21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1</a:t>
            </a:r>
            <a:endParaRPr b="1" sz="1800"/>
          </a:p>
        </p:txBody>
      </p:sp>
      <p:sp>
        <p:nvSpPr>
          <p:cNvPr id="579" name="Google Shape;579;p41"/>
          <p:cNvSpPr txBox="1"/>
          <p:nvPr/>
        </p:nvSpPr>
        <p:spPr>
          <a:xfrm>
            <a:off x="5548170" y="3925113"/>
            <a:ext cx="271200" cy="21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3</a:t>
            </a:r>
            <a:endParaRPr b="1" sz="1800"/>
          </a:p>
        </p:txBody>
      </p:sp>
      <p:sp>
        <p:nvSpPr>
          <p:cNvPr id="580" name="Google Shape;580;p41"/>
          <p:cNvSpPr txBox="1"/>
          <p:nvPr/>
        </p:nvSpPr>
        <p:spPr>
          <a:xfrm>
            <a:off x="4958587" y="4538541"/>
            <a:ext cx="199200" cy="26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2</a:t>
            </a:r>
            <a:endParaRPr b="1" sz="1800"/>
          </a:p>
        </p:txBody>
      </p:sp>
      <p:sp>
        <p:nvSpPr>
          <p:cNvPr id="581" name="Google Shape;581;p41"/>
          <p:cNvSpPr/>
          <p:nvPr/>
        </p:nvSpPr>
        <p:spPr>
          <a:xfrm>
            <a:off x="5312287" y="1399075"/>
            <a:ext cx="869100" cy="4032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41"/>
          <p:cNvSpPr/>
          <p:nvPr/>
        </p:nvSpPr>
        <p:spPr>
          <a:xfrm>
            <a:off x="4618181" y="1890298"/>
            <a:ext cx="869100" cy="4032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t>3</a:t>
            </a:r>
            <a:endParaRPr b="1" sz="1800"/>
          </a:p>
        </p:txBody>
      </p:sp>
      <p:sp>
        <p:nvSpPr>
          <p:cNvPr id="583" name="Google Shape;583;p41"/>
          <p:cNvSpPr/>
          <p:nvPr/>
        </p:nvSpPr>
        <p:spPr>
          <a:xfrm>
            <a:off x="6044730" y="1890298"/>
            <a:ext cx="869100" cy="4032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84" name="Google Shape;584;p41"/>
          <p:cNvCxnSpPr>
            <a:stCxn id="581" idx="3"/>
            <a:endCxn id="582" idx="0"/>
          </p:cNvCxnSpPr>
          <p:nvPr/>
        </p:nvCxnSpPr>
        <p:spPr>
          <a:xfrm flipH="1">
            <a:off x="5052863" y="1743228"/>
            <a:ext cx="386700" cy="147000"/>
          </a:xfrm>
          <a:prstGeom prst="straightConnector1">
            <a:avLst/>
          </a:prstGeom>
          <a:noFill/>
          <a:ln cap="flat" cmpd="sng" w="9525">
            <a:solidFill>
              <a:schemeClr val="dk2"/>
            </a:solidFill>
            <a:prstDash val="solid"/>
            <a:round/>
            <a:headEnd len="med" w="med" type="none"/>
            <a:tailEnd len="med" w="med" type="none"/>
          </a:ln>
        </p:spPr>
      </p:cxnSp>
      <p:cxnSp>
        <p:nvCxnSpPr>
          <p:cNvPr id="585" name="Google Shape;585;p41"/>
          <p:cNvCxnSpPr>
            <a:stCxn id="581" idx="5"/>
            <a:endCxn id="583" idx="0"/>
          </p:cNvCxnSpPr>
          <p:nvPr/>
        </p:nvCxnSpPr>
        <p:spPr>
          <a:xfrm>
            <a:off x="6054110" y="1743228"/>
            <a:ext cx="425100" cy="147000"/>
          </a:xfrm>
          <a:prstGeom prst="straightConnector1">
            <a:avLst/>
          </a:prstGeom>
          <a:noFill/>
          <a:ln cap="flat" cmpd="sng" w="9525">
            <a:solidFill>
              <a:schemeClr val="dk2"/>
            </a:solidFill>
            <a:prstDash val="solid"/>
            <a:round/>
            <a:headEnd len="med" w="med" type="none"/>
            <a:tailEnd len="med" w="med" type="none"/>
          </a:ln>
        </p:spPr>
      </p:cxnSp>
      <p:sp>
        <p:nvSpPr>
          <p:cNvPr id="586" name="Google Shape;586;p41"/>
          <p:cNvSpPr txBox="1"/>
          <p:nvPr/>
        </p:nvSpPr>
        <p:spPr>
          <a:xfrm>
            <a:off x="5597894" y="1411462"/>
            <a:ext cx="667200" cy="3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2</a:t>
            </a:r>
            <a:endParaRPr b="1" sz="1800"/>
          </a:p>
        </p:txBody>
      </p:sp>
      <p:sp>
        <p:nvSpPr>
          <p:cNvPr id="587" name="Google Shape;587;p41"/>
          <p:cNvSpPr txBox="1"/>
          <p:nvPr/>
        </p:nvSpPr>
        <p:spPr>
          <a:xfrm>
            <a:off x="6284479" y="1918104"/>
            <a:ext cx="667200" cy="3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1</a:t>
            </a:r>
            <a:endParaRPr b="1" sz="1800"/>
          </a:p>
        </p:txBody>
      </p:sp>
      <p:sp>
        <p:nvSpPr>
          <p:cNvPr id="588" name="Google Shape;588;p41"/>
          <p:cNvSpPr/>
          <p:nvPr/>
        </p:nvSpPr>
        <p:spPr>
          <a:xfrm>
            <a:off x="2595905" y="1399075"/>
            <a:ext cx="869100" cy="4032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41"/>
          <p:cNvSpPr/>
          <p:nvPr/>
        </p:nvSpPr>
        <p:spPr>
          <a:xfrm>
            <a:off x="1901800" y="1890298"/>
            <a:ext cx="869100" cy="4032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t>1</a:t>
            </a:r>
            <a:endParaRPr b="1" sz="1800"/>
          </a:p>
        </p:txBody>
      </p:sp>
      <p:sp>
        <p:nvSpPr>
          <p:cNvPr id="590" name="Google Shape;590;p41"/>
          <p:cNvSpPr/>
          <p:nvPr/>
        </p:nvSpPr>
        <p:spPr>
          <a:xfrm>
            <a:off x="3328349" y="1890298"/>
            <a:ext cx="869100" cy="4032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91" name="Google Shape;591;p41"/>
          <p:cNvCxnSpPr>
            <a:stCxn id="588" idx="3"/>
            <a:endCxn id="589" idx="0"/>
          </p:cNvCxnSpPr>
          <p:nvPr/>
        </p:nvCxnSpPr>
        <p:spPr>
          <a:xfrm flipH="1">
            <a:off x="2336482" y="1743228"/>
            <a:ext cx="386700" cy="147000"/>
          </a:xfrm>
          <a:prstGeom prst="straightConnector1">
            <a:avLst/>
          </a:prstGeom>
          <a:noFill/>
          <a:ln cap="flat" cmpd="sng" w="9525">
            <a:solidFill>
              <a:schemeClr val="dk2"/>
            </a:solidFill>
            <a:prstDash val="solid"/>
            <a:round/>
            <a:headEnd len="med" w="med" type="none"/>
            <a:tailEnd len="med" w="med" type="none"/>
          </a:ln>
        </p:spPr>
      </p:cxnSp>
      <p:cxnSp>
        <p:nvCxnSpPr>
          <p:cNvPr id="592" name="Google Shape;592;p41"/>
          <p:cNvCxnSpPr>
            <a:stCxn id="588" idx="5"/>
            <a:endCxn id="590" idx="0"/>
          </p:cNvCxnSpPr>
          <p:nvPr/>
        </p:nvCxnSpPr>
        <p:spPr>
          <a:xfrm>
            <a:off x="3337729" y="1743228"/>
            <a:ext cx="425100" cy="147000"/>
          </a:xfrm>
          <a:prstGeom prst="straightConnector1">
            <a:avLst/>
          </a:prstGeom>
          <a:noFill/>
          <a:ln cap="flat" cmpd="sng" w="9525">
            <a:solidFill>
              <a:schemeClr val="dk2"/>
            </a:solidFill>
            <a:prstDash val="solid"/>
            <a:round/>
            <a:headEnd len="med" w="med" type="none"/>
            <a:tailEnd len="med" w="med" type="none"/>
          </a:ln>
        </p:spPr>
      </p:cxnSp>
      <p:sp>
        <p:nvSpPr>
          <p:cNvPr id="593" name="Google Shape;593;p41"/>
          <p:cNvSpPr txBox="1"/>
          <p:nvPr/>
        </p:nvSpPr>
        <p:spPr>
          <a:xfrm>
            <a:off x="2881513" y="1411462"/>
            <a:ext cx="667200" cy="3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2</a:t>
            </a:r>
            <a:endParaRPr b="1" sz="1800"/>
          </a:p>
        </p:txBody>
      </p:sp>
      <p:sp>
        <p:nvSpPr>
          <p:cNvPr id="594" name="Google Shape;594;p41"/>
          <p:cNvSpPr txBox="1"/>
          <p:nvPr/>
        </p:nvSpPr>
        <p:spPr>
          <a:xfrm>
            <a:off x="3568098" y="1918104"/>
            <a:ext cx="667200" cy="3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3</a:t>
            </a:r>
            <a:endParaRPr b="1" sz="1800"/>
          </a:p>
        </p:txBody>
      </p:sp>
      <p:sp>
        <p:nvSpPr>
          <p:cNvPr id="595" name="Google Shape;595;p41"/>
          <p:cNvSpPr/>
          <p:nvPr/>
        </p:nvSpPr>
        <p:spPr>
          <a:xfrm>
            <a:off x="5318994" y="2542075"/>
            <a:ext cx="729600" cy="5445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41"/>
          <p:cNvSpPr/>
          <p:nvPr/>
        </p:nvSpPr>
        <p:spPr>
          <a:xfrm>
            <a:off x="4736285" y="3205856"/>
            <a:ext cx="729600" cy="5445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41"/>
          <p:cNvSpPr/>
          <p:nvPr/>
        </p:nvSpPr>
        <p:spPr>
          <a:xfrm>
            <a:off x="5933889" y="3205856"/>
            <a:ext cx="729600" cy="5445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98" name="Google Shape;598;p41"/>
          <p:cNvCxnSpPr>
            <a:stCxn id="595" idx="3"/>
            <a:endCxn id="596" idx="0"/>
          </p:cNvCxnSpPr>
          <p:nvPr/>
        </p:nvCxnSpPr>
        <p:spPr>
          <a:xfrm flipH="1">
            <a:off x="5100942" y="3006835"/>
            <a:ext cx="324900" cy="198900"/>
          </a:xfrm>
          <a:prstGeom prst="straightConnector1">
            <a:avLst/>
          </a:prstGeom>
          <a:noFill/>
          <a:ln cap="flat" cmpd="sng" w="9525">
            <a:solidFill>
              <a:schemeClr val="dk2"/>
            </a:solidFill>
            <a:prstDash val="solid"/>
            <a:round/>
            <a:headEnd len="med" w="med" type="none"/>
            <a:tailEnd len="med" w="med" type="none"/>
          </a:ln>
        </p:spPr>
      </p:cxnSp>
      <p:cxnSp>
        <p:nvCxnSpPr>
          <p:cNvPr id="599" name="Google Shape;599;p41"/>
          <p:cNvCxnSpPr>
            <a:stCxn id="595" idx="5"/>
            <a:endCxn id="597" idx="0"/>
          </p:cNvCxnSpPr>
          <p:nvPr/>
        </p:nvCxnSpPr>
        <p:spPr>
          <a:xfrm>
            <a:off x="5941747" y="3006835"/>
            <a:ext cx="357000" cy="198900"/>
          </a:xfrm>
          <a:prstGeom prst="straightConnector1">
            <a:avLst/>
          </a:prstGeom>
          <a:noFill/>
          <a:ln cap="flat" cmpd="sng" w="9525">
            <a:solidFill>
              <a:schemeClr val="dk2"/>
            </a:solidFill>
            <a:prstDash val="solid"/>
            <a:round/>
            <a:headEnd len="med" w="med" type="none"/>
            <a:tailEnd len="med" w="med" type="none"/>
          </a:ln>
        </p:spPr>
      </p:cxnSp>
      <p:sp>
        <p:nvSpPr>
          <p:cNvPr id="600" name="Google Shape;600;p41"/>
          <p:cNvSpPr txBox="1"/>
          <p:nvPr/>
        </p:nvSpPr>
        <p:spPr>
          <a:xfrm>
            <a:off x="6136339" y="3370194"/>
            <a:ext cx="324600" cy="21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2</a:t>
            </a:r>
            <a:endParaRPr b="1" sz="1800"/>
          </a:p>
        </p:txBody>
      </p:sp>
      <p:sp>
        <p:nvSpPr>
          <p:cNvPr id="601" name="Google Shape;601;p41"/>
          <p:cNvSpPr txBox="1"/>
          <p:nvPr/>
        </p:nvSpPr>
        <p:spPr>
          <a:xfrm>
            <a:off x="5548169" y="2610230"/>
            <a:ext cx="271200" cy="3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1</a:t>
            </a:r>
            <a:endParaRPr b="1" sz="1800"/>
          </a:p>
        </p:txBody>
      </p:sp>
      <p:sp>
        <p:nvSpPr>
          <p:cNvPr id="602" name="Google Shape;602;p41"/>
          <p:cNvSpPr txBox="1"/>
          <p:nvPr/>
        </p:nvSpPr>
        <p:spPr>
          <a:xfrm>
            <a:off x="4958587" y="3319341"/>
            <a:ext cx="199200" cy="26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3</a:t>
            </a:r>
            <a:endParaRPr b="1" sz="1800"/>
          </a:p>
        </p:txBody>
      </p:sp>
      <p:sp>
        <p:nvSpPr>
          <p:cNvPr id="603" name="Google Shape;603;p41"/>
          <p:cNvSpPr/>
          <p:nvPr/>
        </p:nvSpPr>
        <p:spPr>
          <a:xfrm>
            <a:off x="2720716" y="3761275"/>
            <a:ext cx="729600" cy="5445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41"/>
          <p:cNvSpPr/>
          <p:nvPr/>
        </p:nvSpPr>
        <p:spPr>
          <a:xfrm>
            <a:off x="2138007" y="4425056"/>
            <a:ext cx="729600" cy="5445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41"/>
          <p:cNvSpPr/>
          <p:nvPr/>
        </p:nvSpPr>
        <p:spPr>
          <a:xfrm>
            <a:off x="3335611" y="4425056"/>
            <a:ext cx="729600" cy="5445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06" name="Google Shape;606;p41"/>
          <p:cNvCxnSpPr>
            <a:stCxn id="603" idx="3"/>
            <a:endCxn id="604" idx="0"/>
          </p:cNvCxnSpPr>
          <p:nvPr/>
        </p:nvCxnSpPr>
        <p:spPr>
          <a:xfrm flipH="1">
            <a:off x="2502664" y="4226035"/>
            <a:ext cx="324900" cy="198900"/>
          </a:xfrm>
          <a:prstGeom prst="straightConnector1">
            <a:avLst/>
          </a:prstGeom>
          <a:noFill/>
          <a:ln cap="flat" cmpd="sng" w="9525">
            <a:solidFill>
              <a:schemeClr val="dk2"/>
            </a:solidFill>
            <a:prstDash val="solid"/>
            <a:round/>
            <a:headEnd len="med" w="med" type="none"/>
            <a:tailEnd len="med" w="med" type="none"/>
          </a:ln>
        </p:spPr>
      </p:cxnSp>
      <p:cxnSp>
        <p:nvCxnSpPr>
          <p:cNvPr id="607" name="Google Shape;607;p41"/>
          <p:cNvCxnSpPr>
            <a:stCxn id="603" idx="5"/>
            <a:endCxn id="605" idx="0"/>
          </p:cNvCxnSpPr>
          <p:nvPr/>
        </p:nvCxnSpPr>
        <p:spPr>
          <a:xfrm>
            <a:off x="3343469" y="4226035"/>
            <a:ext cx="357000" cy="198900"/>
          </a:xfrm>
          <a:prstGeom prst="straightConnector1">
            <a:avLst/>
          </a:prstGeom>
          <a:noFill/>
          <a:ln cap="flat" cmpd="sng" w="9525">
            <a:solidFill>
              <a:schemeClr val="dk2"/>
            </a:solidFill>
            <a:prstDash val="solid"/>
            <a:round/>
            <a:headEnd len="med" w="med" type="none"/>
            <a:tailEnd len="med" w="med" type="none"/>
          </a:ln>
        </p:spPr>
      </p:cxnSp>
      <p:sp>
        <p:nvSpPr>
          <p:cNvPr id="608" name="Google Shape;608;p41"/>
          <p:cNvSpPr txBox="1"/>
          <p:nvPr/>
        </p:nvSpPr>
        <p:spPr>
          <a:xfrm>
            <a:off x="3538061" y="4589394"/>
            <a:ext cx="324600" cy="21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2</a:t>
            </a:r>
            <a:endParaRPr b="1" sz="1800"/>
          </a:p>
        </p:txBody>
      </p:sp>
      <p:sp>
        <p:nvSpPr>
          <p:cNvPr id="609" name="Google Shape;609;p41"/>
          <p:cNvSpPr txBox="1"/>
          <p:nvPr/>
        </p:nvSpPr>
        <p:spPr>
          <a:xfrm>
            <a:off x="2949892" y="3925113"/>
            <a:ext cx="271200" cy="21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3</a:t>
            </a:r>
            <a:endParaRPr b="1" sz="1800"/>
          </a:p>
        </p:txBody>
      </p:sp>
      <p:sp>
        <p:nvSpPr>
          <p:cNvPr id="610" name="Google Shape;610;p41"/>
          <p:cNvSpPr txBox="1"/>
          <p:nvPr/>
        </p:nvSpPr>
        <p:spPr>
          <a:xfrm>
            <a:off x="2360310" y="4538541"/>
            <a:ext cx="199200" cy="26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1</a:t>
            </a:r>
            <a:endParaRPr b="1" sz="1800"/>
          </a:p>
        </p:txBody>
      </p:sp>
      <p:sp>
        <p:nvSpPr>
          <p:cNvPr id="611" name="Google Shape;611;p41"/>
          <p:cNvSpPr/>
          <p:nvPr/>
        </p:nvSpPr>
        <p:spPr>
          <a:xfrm>
            <a:off x="1932915" y="1221050"/>
            <a:ext cx="2505600" cy="1191900"/>
          </a:xfrm>
          <a:prstGeom prst="rect">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41"/>
          <p:cNvSpPr/>
          <p:nvPr/>
        </p:nvSpPr>
        <p:spPr>
          <a:xfrm>
            <a:off x="4531192" y="1221050"/>
            <a:ext cx="2505600" cy="1191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41"/>
          <p:cNvSpPr/>
          <p:nvPr/>
        </p:nvSpPr>
        <p:spPr>
          <a:xfrm>
            <a:off x="1932915" y="2516450"/>
            <a:ext cx="2505600" cy="1263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41"/>
          <p:cNvSpPr/>
          <p:nvPr/>
        </p:nvSpPr>
        <p:spPr>
          <a:xfrm>
            <a:off x="4531192" y="2516450"/>
            <a:ext cx="2505600" cy="1263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41"/>
          <p:cNvSpPr/>
          <p:nvPr/>
        </p:nvSpPr>
        <p:spPr>
          <a:xfrm>
            <a:off x="4531192" y="3811850"/>
            <a:ext cx="2505600" cy="1191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41"/>
          <p:cNvSpPr/>
          <p:nvPr/>
        </p:nvSpPr>
        <p:spPr>
          <a:xfrm>
            <a:off x="1932915" y="3811850"/>
            <a:ext cx="2505600" cy="1191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5"/>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Binary Search Tree: Insertion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42"/>
          <p:cNvSpPr txBox="1"/>
          <p:nvPr>
            <p:ph type="title"/>
          </p:nvPr>
        </p:nvSpPr>
        <p:spPr>
          <a:xfrm>
            <a:off x="4641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Binary Search Tree Property: Examples</a:t>
            </a:r>
            <a:endParaRPr/>
          </a:p>
          <a:p>
            <a:pPr indent="0" lvl="0" marL="0" rtl="0" algn="l">
              <a:spcBef>
                <a:spcPts val="0"/>
              </a:spcBef>
              <a:spcAft>
                <a:spcPts val="0"/>
              </a:spcAft>
              <a:buNone/>
            </a:pPr>
            <a:r>
              <a:t/>
            </a:r>
            <a:endParaRPr/>
          </a:p>
        </p:txBody>
      </p:sp>
      <p:sp>
        <p:nvSpPr>
          <p:cNvPr id="622" name="Google Shape;622;p42"/>
          <p:cNvSpPr txBox="1"/>
          <p:nvPr/>
        </p:nvSpPr>
        <p:spPr>
          <a:xfrm>
            <a:off x="7318925" y="237800"/>
            <a:ext cx="5073000" cy="59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42"/>
          <p:cNvSpPr/>
          <p:nvPr/>
        </p:nvSpPr>
        <p:spPr>
          <a:xfrm>
            <a:off x="6432230" y="1936259"/>
            <a:ext cx="522000" cy="3465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42"/>
          <p:cNvSpPr/>
          <p:nvPr/>
        </p:nvSpPr>
        <p:spPr>
          <a:xfrm>
            <a:off x="5127483" y="1936259"/>
            <a:ext cx="522000" cy="3465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42"/>
          <p:cNvSpPr/>
          <p:nvPr/>
        </p:nvSpPr>
        <p:spPr>
          <a:xfrm>
            <a:off x="5779856" y="1410775"/>
            <a:ext cx="522000" cy="3465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42"/>
          <p:cNvSpPr txBox="1"/>
          <p:nvPr/>
        </p:nvSpPr>
        <p:spPr>
          <a:xfrm>
            <a:off x="5892497" y="1410776"/>
            <a:ext cx="296700" cy="18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8</a:t>
            </a:r>
            <a:endParaRPr b="1"/>
          </a:p>
        </p:txBody>
      </p:sp>
      <p:sp>
        <p:nvSpPr>
          <p:cNvPr id="627" name="Google Shape;627;p42"/>
          <p:cNvSpPr txBox="1"/>
          <p:nvPr/>
        </p:nvSpPr>
        <p:spPr>
          <a:xfrm>
            <a:off x="5276257" y="1987006"/>
            <a:ext cx="296700" cy="18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3</a:t>
            </a:r>
            <a:endParaRPr b="1"/>
          </a:p>
        </p:txBody>
      </p:sp>
      <p:sp>
        <p:nvSpPr>
          <p:cNvPr id="628" name="Google Shape;628;p42"/>
          <p:cNvSpPr txBox="1"/>
          <p:nvPr/>
        </p:nvSpPr>
        <p:spPr>
          <a:xfrm>
            <a:off x="6508807" y="1966650"/>
            <a:ext cx="522000" cy="18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10</a:t>
            </a:r>
            <a:endParaRPr b="1"/>
          </a:p>
        </p:txBody>
      </p:sp>
      <p:cxnSp>
        <p:nvCxnSpPr>
          <p:cNvPr id="629" name="Google Shape;629;p42"/>
          <p:cNvCxnSpPr>
            <a:stCxn id="625" idx="3"/>
            <a:endCxn id="624" idx="7"/>
          </p:cNvCxnSpPr>
          <p:nvPr/>
        </p:nvCxnSpPr>
        <p:spPr>
          <a:xfrm flipH="1">
            <a:off x="5573101" y="1706531"/>
            <a:ext cx="283200" cy="280500"/>
          </a:xfrm>
          <a:prstGeom prst="straightConnector1">
            <a:avLst/>
          </a:prstGeom>
          <a:noFill/>
          <a:ln cap="flat" cmpd="sng" w="9525">
            <a:solidFill>
              <a:schemeClr val="dk2"/>
            </a:solidFill>
            <a:prstDash val="solid"/>
            <a:round/>
            <a:headEnd len="med" w="med" type="none"/>
            <a:tailEnd len="med" w="med" type="none"/>
          </a:ln>
        </p:spPr>
      </p:cxnSp>
      <p:cxnSp>
        <p:nvCxnSpPr>
          <p:cNvPr id="630" name="Google Shape;630;p42"/>
          <p:cNvCxnSpPr>
            <a:stCxn id="625" idx="5"/>
            <a:endCxn id="623" idx="1"/>
          </p:cNvCxnSpPr>
          <p:nvPr/>
        </p:nvCxnSpPr>
        <p:spPr>
          <a:xfrm>
            <a:off x="6225411" y="1706531"/>
            <a:ext cx="283200" cy="280500"/>
          </a:xfrm>
          <a:prstGeom prst="straightConnector1">
            <a:avLst/>
          </a:prstGeom>
          <a:noFill/>
          <a:ln cap="flat" cmpd="sng" w="9525">
            <a:solidFill>
              <a:schemeClr val="dk2"/>
            </a:solidFill>
            <a:prstDash val="solid"/>
            <a:round/>
            <a:headEnd len="med" w="med" type="none"/>
            <a:tailEnd len="med" w="med" type="none"/>
          </a:ln>
        </p:spPr>
      </p:cxnSp>
      <p:sp>
        <p:nvSpPr>
          <p:cNvPr id="631" name="Google Shape;631;p42"/>
          <p:cNvSpPr/>
          <p:nvPr/>
        </p:nvSpPr>
        <p:spPr>
          <a:xfrm>
            <a:off x="5363285" y="2530303"/>
            <a:ext cx="522000" cy="3465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42"/>
          <p:cNvSpPr/>
          <p:nvPr/>
        </p:nvSpPr>
        <p:spPr>
          <a:xfrm>
            <a:off x="4605625" y="2492987"/>
            <a:ext cx="522000" cy="3465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42"/>
          <p:cNvSpPr txBox="1"/>
          <p:nvPr/>
        </p:nvSpPr>
        <p:spPr>
          <a:xfrm>
            <a:off x="4718274" y="2479797"/>
            <a:ext cx="296700" cy="18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1</a:t>
            </a:r>
            <a:endParaRPr b="1"/>
          </a:p>
        </p:txBody>
      </p:sp>
      <p:sp>
        <p:nvSpPr>
          <p:cNvPr id="634" name="Google Shape;634;p42"/>
          <p:cNvSpPr txBox="1"/>
          <p:nvPr/>
        </p:nvSpPr>
        <p:spPr>
          <a:xfrm>
            <a:off x="5453579" y="2541020"/>
            <a:ext cx="296700" cy="18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6</a:t>
            </a:r>
            <a:endParaRPr b="1"/>
          </a:p>
        </p:txBody>
      </p:sp>
      <p:cxnSp>
        <p:nvCxnSpPr>
          <p:cNvPr id="635" name="Google Shape;635;p42"/>
          <p:cNvCxnSpPr>
            <a:endCxn id="632" idx="7"/>
          </p:cNvCxnSpPr>
          <p:nvPr/>
        </p:nvCxnSpPr>
        <p:spPr>
          <a:xfrm flipH="1">
            <a:off x="5051180" y="2232031"/>
            <a:ext cx="153000" cy="311700"/>
          </a:xfrm>
          <a:prstGeom prst="straightConnector1">
            <a:avLst/>
          </a:prstGeom>
          <a:noFill/>
          <a:ln cap="flat" cmpd="sng" w="9525">
            <a:solidFill>
              <a:schemeClr val="dk2"/>
            </a:solidFill>
            <a:prstDash val="solid"/>
            <a:round/>
            <a:headEnd len="med" w="med" type="none"/>
            <a:tailEnd len="med" w="med" type="none"/>
          </a:ln>
        </p:spPr>
      </p:cxnSp>
      <p:cxnSp>
        <p:nvCxnSpPr>
          <p:cNvPr id="636" name="Google Shape;636;p42"/>
          <p:cNvCxnSpPr>
            <a:endCxn id="631" idx="0"/>
          </p:cNvCxnSpPr>
          <p:nvPr/>
        </p:nvCxnSpPr>
        <p:spPr>
          <a:xfrm>
            <a:off x="5416385" y="2269303"/>
            <a:ext cx="207900" cy="261000"/>
          </a:xfrm>
          <a:prstGeom prst="straightConnector1">
            <a:avLst/>
          </a:prstGeom>
          <a:noFill/>
          <a:ln cap="flat" cmpd="sng" w="9525">
            <a:solidFill>
              <a:schemeClr val="dk2"/>
            </a:solidFill>
            <a:prstDash val="solid"/>
            <a:round/>
            <a:headEnd len="med" w="med" type="none"/>
            <a:tailEnd len="med" w="med" type="none"/>
          </a:ln>
        </p:spPr>
      </p:cxnSp>
      <p:sp>
        <p:nvSpPr>
          <p:cNvPr id="637" name="Google Shape;637;p42"/>
          <p:cNvSpPr/>
          <p:nvPr/>
        </p:nvSpPr>
        <p:spPr>
          <a:xfrm>
            <a:off x="6825062" y="2492987"/>
            <a:ext cx="522000" cy="3465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42"/>
          <p:cNvSpPr/>
          <p:nvPr/>
        </p:nvSpPr>
        <p:spPr>
          <a:xfrm>
            <a:off x="5962989" y="2530303"/>
            <a:ext cx="522000" cy="3465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42"/>
          <p:cNvSpPr txBox="1"/>
          <p:nvPr/>
        </p:nvSpPr>
        <p:spPr>
          <a:xfrm>
            <a:off x="6076220" y="2541013"/>
            <a:ext cx="296700" cy="18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9</a:t>
            </a:r>
            <a:endParaRPr b="1"/>
          </a:p>
        </p:txBody>
      </p:sp>
      <p:sp>
        <p:nvSpPr>
          <p:cNvPr id="640" name="Google Shape;640;p42"/>
          <p:cNvSpPr txBox="1"/>
          <p:nvPr/>
        </p:nvSpPr>
        <p:spPr>
          <a:xfrm>
            <a:off x="6870806" y="2543704"/>
            <a:ext cx="430500" cy="18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11</a:t>
            </a:r>
            <a:endParaRPr b="1"/>
          </a:p>
        </p:txBody>
      </p:sp>
      <p:cxnSp>
        <p:nvCxnSpPr>
          <p:cNvPr id="641" name="Google Shape;641;p42"/>
          <p:cNvCxnSpPr>
            <a:endCxn id="638" idx="7"/>
          </p:cNvCxnSpPr>
          <p:nvPr/>
        </p:nvCxnSpPr>
        <p:spPr>
          <a:xfrm flipH="1">
            <a:off x="6408544" y="2269347"/>
            <a:ext cx="153000" cy="311700"/>
          </a:xfrm>
          <a:prstGeom prst="straightConnector1">
            <a:avLst/>
          </a:prstGeom>
          <a:noFill/>
          <a:ln cap="flat" cmpd="sng" w="9525">
            <a:solidFill>
              <a:schemeClr val="dk2"/>
            </a:solidFill>
            <a:prstDash val="solid"/>
            <a:round/>
            <a:headEnd len="med" w="med" type="none"/>
            <a:tailEnd len="med" w="med" type="none"/>
          </a:ln>
        </p:spPr>
      </p:cxnSp>
      <p:cxnSp>
        <p:nvCxnSpPr>
          <p:cNvPr id="642" name="Google Shape;642;p42"/>
          <p:cNvCxnSpPr/>
          <p:nvPr/>
        </p:nvCxnSpPr>
        <p:spPr>
          <a:xfrm>
            <a:off x="6877988" y="2231922"/>
            <a:ext cx="207900" cy="261000"/>
          </a:xfrm>
          <a:prstGeom prst="straightConnector1">
            <a:avLst/>
          </a:prstGeom>
          <a:noFill/>
          <a:ln cap="flat" cmpd="sng" w="9525">
            <a:solidFill>
              <a:schemeClr val="dk2"/>
            </a:solidFill>
            <a:prstDash val="solid"/>
            <a:round/>
            <a:headEnd len="med" w="med" type="none"/>
            <a:tailEnd len="med" w="med" type="none"/>
          </a:ln>
        </p:spPr>
      </p:cxnSp>
      <p:sp>
        <p:nvSpPr>
          <p:cNvPr id="643" name="Google Shape;643;p42"/>
          <p:cNvSpPr/>
          <p:nvPr/>
        </p:nvSpPr>
        <p:spPr>
          <a:xfrm>
            <a:off x="3536630" y="2012459"/>
            <a:ext cx="522000" cy="3465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42"/>
          <p:cNvSpPr/>
          <p:nvPr/>
        </p:nvSpPr>
        <p:spPr>
          <a:xfrm>
            <a:off x="2231883" y="2012459"/>
            <a:ext cx="522000" cy="3465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42"/>
          <p:cNvSpPr/>
          <p:nvPr/>
        </p:nvSpPr>
        <p:spPr>
          <a:xfrm>
            <a:off x="2884256" y="1486975"/>
            <a:ext cx="522000" cy="3465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42"/>
          <p:cNvSpPr txBox="1"/>
          <p:nvPr/>
        </p:nvSpPr>
        <p:spPr>
          <a:xfrm>
            <a:off x="2996897" y="1486976"/>
            <a:ext cx="296700" cy="18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8</a:t>
            </a:r>
            <a:endParaRPr b="1"/>
          </a:p>
        </p:txBody>
      </p:sp>
      <p:sp>
        <p:nvSpPr>
          <p:cNvPr id="647" name="Google Shape;647;p42"/>
          <p:cNvSpPr txBox="1"/>
          <p:nvPr/>
        </p:nvSpPr>
        <p:spPr>
          <a:xfrm>
            <a:off x="2324295" y="2017556"/>
            <a:ext cx="296700" cy="18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3</a:t>
            </a:r>
            <a:endParaRPr b="1"/>
          </a:p>
        </p:txBody>
      </p:sp>
      <p:sp>
        <p:nvSpPr>
          <p:cNvPr id="648" name="Google Shape;648;p42"/>
          <p:cNvSpPr txBox="1"/>
          <p:nvPr/>
        </p:nvSpPr>
        <p:spPr>
          <a:xfrm>
            <a:off x="3613207" y="2042850"/>
            <a:ext cx="522000" cy="18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10</a:t>
            </a:r>
            <a:endParaRPr b="1"/>
          </a:p>
        </p:txBody>
      </p:sp>
      <p:cxnSp>
        <p:nvCxnSpPr>
          <p:cNvPr id="649" name="Google Shape;649;p42"/>
          <p:cNvCxnSpPr>
            <a:stCxn id="645" idx="3"/>
            <a:endCxn id="644" idx="7"/>
          </p:cNvCxnSpPr>
          <p:nvPr/>
        </p:nvCxnSpPr>
        <p:spPr>
          <a:xfrm flipH="1">
            <a:off x="2677501" y="1782731"/>
            <a:ext cx="283200" cy="280500"/>
          </a:xfrm>
          <a:prstGeom prst="straightConnector1">
            <a:avLst/>
          </a:prstGeom>
          <a:noFill/>
          <a:ln cap="flat" cmpd="sng" w="9525">
            <a:solidFill>
              <a:schemeClr val="dk2"/>
            </a:solidFill>
            <a:prstDash val="solid"/>
            <a:round/>
            <a:headEnd len="med" w="med" type="none"/>
            <a:tailEnd len="med" w="med" type="none"/>
          </a:ln>
        </p:spPr>
      </p:cxnSp>
      <p:cxnSp>
        <p:nvCxnSpPr>
          <p:cNvPr id="650" name="Google Shape;650;p42"/>
          <p:cNvCxnSpPr>
            <a:stCxn id="645" idx="5"/>
            <a:endCxn id="643" idx="1"/>
          </p:cNvCxnSpPr>
          <p:nvPr/>
        </p:nvCxnSpPr>
        <p:spPr>
          <a:xfrm>
            <a:off x="3329811" y="1782731"/>
            <a:ext cx="283200" cy="280500"/>
          </a:xfrm>
          <a:prstGeom prst="straightConnector1">
            <a:avLst/>
          </a:prstGeom>
          <a:noFill/>
          <a:ln cap="flat" cmpd="sng" w="9525">
            <a:solidFill>
              <a:schemeClr val="dk2"/>
            </a:solidFill>
            <a:prstDash val="solid"/>
            <a:round/>
            <a:headEnd len="med" w="med" type="none"/>
            <a:tailEnd len="med" w="med" type="none"/>
          </a:ln>
        </p:spPr>
      </p:cxnSp>
      <p:sp>
        <p:nvSpPr>
          <p:cNvPr id="651" name="Google Shape;651;p42"/>
          <p:cNvSpPr/>
          <p:nvPr/>
        </p:nvSpPr>
        <p:spPr>
          <a:xfrm>
            <a:off x="2467685" y="2606503"/>
            <a:ext cx="522000" cy="3465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42"/>
          <p:cNvSpPr/>
          <p:nvPr/>
        </p:nvSpPr>
        <p:spPr>
          <a:xfrm>
            <a:off x="1710025" y="2569187"/>
            <a:ext cx="522000" cy="3465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42"/>
          <p:cNvSpPr txBox="1"/>
          <p:nvPr/>
        </p:nvSpPr>
        <p:spPr>
          <a:xfrm>
            <a:off x="1822674" y="2555997"/>
            <a:ext cx="296700" cy="18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1</a:t>
            </a:r>
            <a:endParaRPr b="1"/>
          </a:p>
        </p:txBody>
      </p:sp>
      <p:sp>
        <p:nvSpPr>
          <p:cNvPr id="654" name="Google Shape;654;p42"/>
          <p:cNvSpPr txBox="1"/>
          <p:nvPr/>
        </p:nvSpPr>
        <p:spPr>
          <a:xfrm>
            <a:off x="2557979" y="2617220"/>
            <a:ext cx="296700" cy="18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2</a:t>
            </a:r>
            <a:endParaRPr b="1"/>
          </a:p>
        </p:txBody>
      </p:sp>
      <p:cxnSp>
        <p:nvCxnSpPr>
          <p:cNvPr id="655" name="Google Shape;655;p42"/>
          <p:cNvCxnSpPr>
            <a:endCxn id="652" idx="7"/>
          </p:cNvCxnSpPr>
          <p:nvPr/>
        </p:nvCxnSpPr>
        <p:spPr>
          <a:xfrm flipH="1">
            <a:off x="2155580" y="2308231"/>
            <a:ext cx="153000" cy="311700"/>
          </a:xfrm>
          <a:prstGeom prst="straightConnector1">
            <a:avLst/>
          </a:prstGeom>
          <a:noFill/>
          <a:ln cap="flat" cmpd="sng" w="9525">
            <a:solidFill>
              <a:schemeClr val="dk2"/>
            </a:solidFill>
            <a:prstDash val="solid"/>
            <a:round/>
            <a:headEnd len="med" w="med" type="none"/>
            <a:tailEnd len="med" w="med" type="none"/>
          </a:ln>
        </p:spPr>
      </p:cxnSp>
      <p:cxnSp>
        <p:nvCxnSpPr>
          <p:cNvPr id="656" name="Google Shape;656;p42"/>
          <p:cNvCxnSpPr>
            <a:endCxn id="651" idx="0"/>
          </p:cNvCxnSpPr>
          <p:nvPr/>
        </p:nvCxnSpPr>
        <p:spPr>
          <a:xfrm>
            <a:off x="2520785" y="2345503"/>
            <a:ext cx="207900" cy="261000"/>
          </a:xfrm>
          <a:prstGeom prst="straightConnector1">
            <a:avLst/>
          </a:prstGeom>
          <a:noFill/>
          <a:ln cap="flat" cmpd="sng" w="9525">
            <a:solidFill>
              <a:schemeClr val="dk2"/>
            </a:solidFill>
            <a:prstDash val="solid"/>
            <a:round/>
            <a:headEnd len="med" w="med" type="none"/>
            <a:tailEnd len="med" w="med" type="none"/>
          </a:ln>
        </p:spPr>
      </p:cxnSp>
      <p:sp>
        <p:nvSpPr>
          <p:cNvPr id="657" name="Google Shape;657;p42"/>
          <p:cNvSpPr/>
          <p:nvPr/>
        </p:nvSpPr>
        <p:spPr>
          <a:xfrm>
            <a:off x="3929462" y="2569187"/>
            <a:ext cx="522000" cy="3465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42"/>
          <p:cNvSpPr/>
          <p:nvPr/>
        </p:nvSpPr>
        <p:spPr>
          <a:xfrm>
            <a:off x="3067389" y="2606503"/>
            <a:ext cx="522000" cy="3465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42"/>
          <p:cNvSpPr txBox="1"/>
          <p:nvPr/>
        </p:nvSpPr>
        <p:spPr>
          <a:xfrm>
            <a:off x="3180620" y="2617213"/>
            <a:ext cx="296700" cy="18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9</a:t>
            </a:r>
            <a:endParaRPr b="1"/>
          </a:p>
        </p:txBody>
      </p:sp>
      <p:sp>
        <p:nvSpPr>
          <p:cNvPr id="660" name="Google Shape;660;p42"/>
          <p:cNvSpPr txBox="1"/>
          <p:nvPr/>
        </p:nvSpPr>
        <p:spPr>
          <a:xfrm>
            <a:off x="3975206" y="2619904"/>
            <a:ext cx="430500" cy="18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11</a:t>
            </a:r>
            <a:endParaRPr b="1"/>
          </a:p>
        </p:txBody>
      </p:sp>
      <p:cxnSp>
        <p:nvCxnSpPr>
          <p:cNvPr id="661" name="Google Shape;661;p42"/>
          <p:cNvCxnSpPr>
            <a:endCxn id="658" idx="7"/>
          </p:cNvCxnSpPr>
          <p:nvPr/>
        </p:nvCxnSpPr>
        <p:spPr>
          <a:xfrm flipH="1">
            <a:off x="3512944" y="2345547"/>
            <a:ext cx="153000" cy="311700"/>
          </a:xfrm>
          <a:prstGeom prst="straightConnector1">
            <a:avLst/>
          </a:prstGeom>
          <a:noFill/>
          <a:ln cap="flat" cmpd="sng" w="9525">
            <a:solidFill>
              <a:schemeClr val="dk2"/>
            </a:solidFill>
            <a:prstDash val="solid"/>
            <a:round/>
            <a:headEnd len="med" w="med" type="none"/>
            <a:tailEnd len="med" w="med" type="none"/>
          </a:ln>
        </p:spPr>
      </p:cxnSp>
      <p:cxnSp>
        <p:nvCxnSpPr>
          <p:cNvPr id="662" name="Google Shape;662;p42"/>
          <p:cNvCxnSpPr/>
          <p:nvPr/>
        </p:nvCxnSpPr>
        <p:spPr>
          <a:xfrm>
            <a:off x="3982388" y="2308122"/>
            <a:ext cx="207900" cy="261000"/>
          </a:xfrm>
          <a:prstGeom prst="straightConnector1">
            <a:avLst/>
          </a:prstGeom>
          <a:noFill/>
          <a:ln cap="flat" cmpd="sng" w="9525">
            <a:solidFill>
              <a:schemeClr val="dk2"/>
            </a:solidFill>
            <a:prstDash val="solid"/>
            <a:round/>
            <a:headEnd len="med" w="med" type="none"/>
            <a:tailEnd len="med" w="med" type="none"/>
          </a:ln>
        </p:spPr>
      </p:cxnSp>
      <p:sp>
        <p:nvSpPr>
          <p:cNvPr id="663" name="Google Shape;663;p42"/>
          <p:cNvSpPr/>
          <p:nvPr/>
        </p:nvSpPr>
        <p:spPr>
          <a:xfrm>
            <a:off x="5213030" y="4069859"/>
            <a:ext cx="522000" cy="3465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42"/>
          <p:cNvSpPr/>
          <p:nvPr/>
        </p:nvSpPr>
        <p:spPr>
          <a:xfrm>
            <a:off x="3908283" y="4069859"/>
            <a:ext cx="522000" cy="3465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42"/>
          <p:cNvSpPr/>
          <p:nvPr/>
        </p:nvSpPr>
        <p:spPr>
          <a:xfrm>
            <a:off x="4560656" y="3544375"/>
            <a:ext cx="522000" cy="3465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42"/>
          <p:cNvSpPr txBox="1"/>
          <p:nvPr/>
        </p:nvSpPr>
        <p:spPr>
          <a:xfrm>
            <a:off x="4673302" y="3544375"/>
            <a:ext cx="430500" cy="18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12</a:t>
            </a:r>
            <a:endParaRPr b="1"/>
          </a:p>
        </p:txBody>
      </p:sp>
      <p:sp>
        <p:nvSpPr>
          <p:cNvPr id="667" name="Google Shape;667;p42"/>
          <p:cNvSpPr txBox="1"/>
          <p:nvPr/>
        </p:nvSpPr>
        <p:spPr>
          <a:xfrm>
            <a:off x="4000695" y="4074956"/>
            <a:ext cx="296700" cy="18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3</a:t>
            </a:r>
            <a:endParaRPr b="1"/>
          </a:p>
        </p:txBody>
      </p:sp>
      <p:sp>
        <p:nvSpPr>
          <p:cNvPr id="668" name="Google Shape;668;p42"/>
          <p:cNvSpPr txBox="1"/>
          <p:nvPr/>
        </p:nvSpPr>
        <p:spPr>
          <a:xfrm>
            <a:off x="5289607" y="4100250"/>
            <a:ext cx="522000" cy="18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14</a:t>
            </a:r>
            <a:endParaRPr b="1"/>
          </a:p>
        </p:txBody>
      </p:sp>
      <p:cxnSp>
        <p:nvCxnSpPr>
          <p:cNvPr id="669" name="Google Shape;669;p42"/>
          <p:cNvCxnSpPr>
            <a:stCxn id="665" idx="3"/>
            <a:endCxn id="664" idx="7"/>
          </p:cNvCxnSpPr>
          <p:nvPr/>
        </p:nvCxnSpPr>
        <p:spPr>
          <a:xfrm flipH="1">
            <a:off x="4353901" y="3840131"/>
            <a:ext cx="283200" cy="280500"/>
          </a:xfrm>
          <a:prstGeom prst="straightConnector1">
            <a:avLst/>
          </a:prstGeom>
          <a:noFill/>
          <a:ln cap="flat" cmpd="sng" w="9525">
            <a:solidFill>
              <a:schemeClr val="dk2"/>
            </a:solidFill>
            <a:prstDash val="solid"/>
            <a:round/>
            <a:headEnd len="med" w="med" type="none"/>
            <a:tailEnd len="med" w="med" type="none"/>
          </a:ln>
        </p:spPr>
      </p:cxnSp>
      <p:cxnSp>
        <p:nvCxnSpPr>
          <p:cNvPr id="670" name="Google Shape;670;p42"/>
          <p:cNvCxnSpPr>
            <a:stCxn id="665" idx="5"/>
            <a:endCxn id="663" idx="1"/>
          </p:cNvCxnSpPr>
          <p:nvPr/>
        </p:nvCxnSpPr>
        <p:spPr>
          <a:xfrm>
            <a:off x="5006211" y="3840131"/>
            <a:ext cx="283200" cy="280500"/>
          </a:xfrm>
          <a:prstGeom prst="straightConnector1">
            <a:avLst/>
          </a:prstGeom>
          <a:noFill/>
          <a:ln cap="flat" cmpd="sng" w="9525">
            <a:solidFill>
              <a:schemeClr val="dk2"/>
            </a:solidFill>
            <a:prstDash val="solid"/>
            <a:round/>
            <a:headEnd len="med" w="med" type="none"/>
            <a:tailEnd len="med" w="med" type="none"/>
          </a:ln>
        </p:spPr>
      </p:cxnSp>
      <p:sp>
        <p:nvSpPr>
          <p:cNvPr id="671" name="Google Shape;671;p42"/>
          <p:cNvSpPr/>
          <p:nvPr/>
        </p:nvSpPr>
        <p:spPr>
          <a:xfrm>
            <a:off x="4144085" y="4663903"/>
            <a:ext cx="522000" cy="3465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42"/>
          <p:cNvSpPr/>
          <p:nvPr/>
        </p:nvSpPr>
        <p:spPr>
          <a:xfrm>
            <a:off x="3386425" y="4626587"/>
            <a:ext cx="522000" cy="3465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42"/>
          <p:cNvSpPr txBox="1"/>
          <p:nvPr/>
        </p:nvSpPr>
        <p:spPr>
          <a:xfrm>
            <a:off x="3499074" y="4613397"/>
            <a:ext cx="296700" cy="18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1</a:t>
            </a:r>
            <a:endParaRPr b="1"/>
          </a:p>
        </p:txBody>
      </p:sp>
      <p:sp>
        <p:nvSpPr>
          <p:cNvPr id="674" name="Google Shape;674;p42"/>
          <p:cNvSpPr txBox="1"/>
          <p:nvPr/>
        </p:nvSpPr>
        <p:spPr>
          <a:xfrm>
            <a:off x="4234373" y="4674625"/>
            <a:ext cx="483900" cy="18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13</a:t>
            </a:r>
            <a:endParaRPr b="1"/>
          </a:p>
        </p:txBody>
      </p:sp>
      <p:cxnSp>
        <p:nvCxnSpPr>
          <p:cNvPr id="675" name="Google Shape;675;p42"/>
          <p:cNvCxnSpPr>
            <a:endCxn id="672" idx="7"/>
          </p:cNvCxnSpPr>
          <p:nvPr/>
        </p:nvCxnSpPr>
        <p:spPr>
          <a:xfrm flipH="1">
            <a:off x="3831980" y="4365631"/>
            <a:ext cx="153000" cy="311700"/>
          </a:xfrm>
          <a:prstGeom prst="straightConnector1">
            <a:avLst/>
          </a:prstGeom>
          <a:noFill/>
          <a:ln cap="flat" cmpd="sng" w="9525">
            <a:solidFill>
              <a:schemeClr val="dk2"/>
            </a:solidFill>
            <a:prstDash val="solid"/>
            <a:round/>
            <a:headEnd len="med" w="med" type="none"/>
            <a:tailEnd len="med" w="med" type="none"/>
          </a:ln>
        </p:spPr>
      </p:cxnSp>
      <p:cxnSp>
        <p:nvCxnSpPr>
          <p:cNvPr id="676" name="Google Shape;676;p42"/>
          <p:cNvCxnSpPr>
            <a:endCxn id="671" idx="0"/>
          </p:cNvCxnSpPr>
          <p:nvPr/>
        </p:nvCxnSpPr>
        <p:spPr>
          <a:xfrm>
            <a:off x="4197185" y="4402903"/>
            <a:ext cx="207900" cy="261000"/>
          </a:xfrm>
          <a:prstGeom prst="straightConnector1">
            <a:avLst/>
          </a:prstGeom>
          <a:noFill/>
          <a:ln cap="flat" cmpd="sng" w="9525">
            <a:solidFill>
              <a:schemeClr val="dk2"/>
            </a:solidFill>
            <a:prstDash val="solid"/>
            <a:round/>
            <a:headEnd len="med" w="med" type="none"/>
            <a:tailEnd len="med" w="med" type="none"/>
          </a:ln>
        </p:spPr>
      </p:cxnSp>
      <p:sp>
        <p:nvSpPr>
          <p:cNvPr id="677" name="Google Shape;677;p42"/>
          <p:cNvSpPr/>
          <p:nvPr/>
        </p:nvSpPr>
        <p:spPr>
          <a:xfrm>
            <a:off x="5605862" y="4626587"/>
            <a:ext cx="522000" cy="3465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42"/>
          <p:cNvSpPr/>
          <p:nvPr/>
        </p:nvSpPr>
        <p:spPr>
          <a:xfrm>
            <a:off x="4743789" y="4663903"/>
            <a:ext cx="522000" cy="3465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42"/>
          <p:cNvSpPr txBox="1"/>
          <p:nvPr/>
        </p:nvSpPr>
        <p:spPr>
          <a:xfrm>
            <a:off x="4767927" y="4662975"/>
            <a:ext cx="430500" cy="18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11</a:t>
            </a:r>
            <a:endParaRPr b="1"/>
          </a:p>
        </p:txBody>
      </p:sp>
      <p:sp>
        <p:nvSpPr>
          <p:cNvPr id="680" name="Google Shape;680;p42"/>
          <p:cNvSpPr txBox="1"/>
          <p:nvPr/>
        </p:nvSpPr>
        <p:spPr>
          <a:xfrm>
            <a:off x="5651606" y="4677304"/>
            <a:ext cx="430500" cy="18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15</a:t>
            </a:r>
            <a:endParaRPr b="1"/>
          </a:p>
        </p:txBody>
      </p:sp>
      <p:cxnSp>
        <p:nvCxnSpPr>
          <p:cNvPr id="681" name="Google Shape;681;p42"/>
          <p:cNvCxnSpPr>
            <a:endCxn id="678" idx="7"/>
          </p:cNvCxnSpPr>
          <p:nvPr/>
        </p:nvCxnSpPr>
        <p:spPr>
          <a:xfrm flipH="1">
            <a:off x="5189344" y="4402947"/>
            <a:ext cx="153000" cy="311700"/>
          </a:xfrm>
          <a:prstGeom prst="straightConnector1">
            <a:avLst/>
          </a:prstGeom>
          <a:noFill/>
          <a:ln cap="flat" cmpd="sng" w="9525">
            <a:solidFill>
              <a:schemeClr val="dk2"/>
            </a:solidFill>
            <a:prstDash val="solid"/>
            <a:round/>
            <a:headEnd len="med" w="med" type="none"/>
            <a:tailEnd len="med" w="med" type="none"/>
          </a:ln>
        </p:spPr>
      </p:cxnSp>
      <p:cxnSp>
        <p:nvCxnSpPr>
          <p:cNvPr id="682" name="Google Shape;682;p42"/>
          <p:cNvCxnSpPr/>
          <p:nvPr/>
        </p:nvCxnSpPr>
        <p:spPr>
          <a:xfrm>
            <a:off x="5658788" y="4365522"/>
            <a:ext cx="207900" cy="261000"/>
          </a:xfrm>
          <a:prstGeom prst="straightConnector1">
            <a:avLst/>
          </a:prstGeom>
          <a:noFill/>
          <a:ln cap="flat" cmpd="sng" w="9525">
            <a:solidFill>
              <a:schemeClr val="dk2"/>
            </a:solidFill>
            <a:prstDash val="solid"/>
            <a:round/>
            <a:headEnd len="med" w="med" type="none"/>
            <a:tailEnd len="med" w="med" type="none"/>
          </a:ln>
        </p:spPr>
      </p:cxnSp>
      <p:sp>
        <p:nvSpPr>
          <p:cNvPr id="683" name="Google Shape;683;p42"/>
          <p:cNvSpPr txBox="1"/>
          <p:nvPr/>
        </p:nvSpPr>
        <p:spPr>
          <a:xfrm>
            <a:off x="4424763" y="3055938"/>
            <a:ext cx="9960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0000"/>
                </a:solidFill>
              </a:rPr>
              <a:t>No:</a:t>
            </a:r>
            <a:endParaRPr sz="3000">
              <a:solidFill>
                <a:srgbClr val="FF0000"/>
              </a:solidFill>
            </a:endParaRPr>
          </a:p>
        </p:txBody>
      </p:sp>
      <p:sp>
        <p:nvSpPr>
          <p:cNvPr id="684" name="Google Shape;684;p42"/>
          <p:cNvSpPr txBox="1"/>
          <p:nvPr/>
        </p:nvSpPr>
        <p:spPr>
          <a:xfrm>
            <a:off x="5542838" y="927475"/>
            <a:ext cx="9960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00FF00"/>
                </a:solidFill>
              </a:rPr>
              <a:t>Yes:</a:t>
            </a:r>
            <a:endParaRPr sz="3000">
              <a:solidFill>
                <a:srgbClr val="00FF00"/>
              </a:solidFill>
            </a:endParaRPr>
          </a:p>
        </p:txBody>
      </p:sp>
      <p:sp>
        <p:nvSpPr>
          <p:cNvPr id="685" name="Google Shape;685;p42"/>
          <p:cNvSpPr txBox="1"/>
          <p:nvPr/>
        </p:nvSpPr>
        <p:spPr>
          <a:xfrm>
            <a:off x="2620988" y="1025263"/>
            <a:ext cx="9960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0000"/>
                </a:solidFill>
              </a:rPr>
              <a:t>No:</a:t>
            </a:r>
            <a:endParaRPr sz="300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Binary Search Tree: Insertion</a:t>
            </a:r>
            <a:endParaRPr/>
          </a:p>
        </p:txBody>
      </p:sp>
      <p:sp>
        <p:nvSpPr>
          <p:cNvPr id="87" name="Google Shape;87;p16"/>
          <p:cNvSpPr txBox="1"/>
          <p:nvPr/>
        </p:nvSpPr>
        <p:spPr>
          <a:xfrm>
            <a:off x="379850" y="1310750"/>
            <a:ext cx="4933200" cy="61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6"/>
          <p:cNvSpPr/>
          <p:nvPr/>
        </p:nvSpPr>
        <p:spPr>
          <a:xfrm>
            <a:off x="475625" y="1305225"/>
            <a:ext cx="2980200" cy="6195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cxnSp>
        <p:nvCxnSpPr>
          <p:cNvPr id="89" name="Google Shape;89;p16"/>
          <p:cNvCxnSpPr/>
          <p:nvPr/>
        </p:nvCxnSpPr>
        <p:spPr>
          <a:xfrm>
            <a:off x="1017650" y="1316300"/>
            <a:ext cx="0" cy="608400"/>
          </a:xfrm>
          <a:prstGeom prst="straightConnector1">
            <a:avLst/>
          </a:prstGeom>
          <a:noFill/>
          <a:ln cap="flat" cmpd="sng" w="9525">
            <a:solidFill>
              <a:schemeClr val="dk2"/>
            </a:solidFill>
            <a:prstDash val="solid"/>
            <a:round/>
            <a:headEnd len="med" w="med" type="none"/>
            <a:tailEnd len="med" w="med" type="none"/>
          </a:ln>
        </p:spPr>
      </p:cxnSp>
      <p:cxnSp>
        <p:nvCxnSpPr>
          <p:cNvPr id="90" name="Google Shape;90;p16"/>
          <p:cNvCxnSpPr/>
          <p:nvPr/>
        </p:nvCxnSpPr>
        <p:spPr>
          <a:xfrm>
            <a:off x="1627250" y="1316300"/>
            <a:ext cx="0" cy="608400"/>
          </a:xfrm>
          <a:prstGeom prst="straightConnector1">
            <a:avLst/>
          </a:prstGeom>
          <a:noFill/>
          <a:ln cap="flat" cmpd="sng" w="9525">
            <a:solidFill>
              <a:schemeClr val="dk2"/>
            </a:solidFill>
            <a:prstDash val="solid"/>
            <a:round/>
            <a:headEnd len="med" w="med" type="none"/>
            <a:tailEnd len="med" w="med" type="none"/>
          </a:ln>
        </p:spPr>
      </p:cxnSp>
      <p:cxnSp>
        <p:nvCxnSpPr>
          <p:cNvPr id="91" name="Google Shape;91;p16"/>
          <p:cNvCxnSpPr/>
          <p:nvPr/>
        </p:nvCxnSpPr>
        <p:spPr>
          <a:xfrm>
            <a:off x="2236850" y="1316300"/>
            <a:ext cx="0" cy="608400"/>
          </a:xfrm>
          <a:prstGeom prst="straightConnector1">
            <a:avLst/>
          </a:prstGeom>
          <a:noFill/>
          <a:ln cap="flat" cmpd="sng" w="9525">
            <a:solidFill>
              <a:schemeClr val="dk2"/>
            </a:solidFill>
            <a:prstDash val="solid"/>
            <a:round/>
            <a:headEnd len="med" w="med" type="none"/>
            <a:tailEnd len="med" w="med" type="none"/>
          </a:ln>
        </p:spPr>
      </p:cxnSp>
      <p:cxnSp>
        <p:nvCxnSpPr>
          <p:cNvPr id="92" name="Google Shape;92;p16"/>
          <p:cNvCxnSpPr/>
          <p:nvPr/>
        </p:nvCxnSpPr>
        <p:spPr>
          <a:xfrm>
            <a:off x="2846450" y="1316300"/>
            <a:ext cx="0" cy="608400"/>
          </a:xfrm>
          <a:prstGeom prst="straightConnector1">
            <a:avLst/>
          </a:prstGeom>
          <a:noFill/>
          <a:ln cap="flat" cmpd="sng" w="9525">
            <a:solidFill>
              <a:schemeClr val="dk2"/>
            </a:solidFill>
            <a:prstDash val="solid"/>
            <a:round/>
            <a:headEnd len="med" w="med" type="none"/>
            <a:tailEnd len="med" w="med" type="none"/>
          </a:ln>
        </p:spPr>
      </p:cxnSp>
      <p:cxnSp>
        <p:nvCxnSpPr>
          <p:cNvPr id="93" name="Google Shape;93;p16"/>
          <p:cNvCxnSpPr/>
          <p:nvPr/>
        </p:nvCxnSpPr>
        <p:spPr>
          <a:xfrm>
            <a:off x="3456050" y="1316300"/>
            <a:ext cx="0" cy="608400"/>
          </a:xfrm>
          <a:prstGeom prst="straightConnector1">
            <a:avLst/>
          </a:prstGeom>
          <a:noFill/>
          <a:ln cap="flat" cmpd="sng" w="9525">
            <a:solidFill>
              <a:schemeClr val="dk2"/>
            </a:solidFill>
            <a:prstDash val="solid"/>
            <a:round/>
            <a:headEnd len="med" w="med" type="none"/>
            <a:tailEnd len="med" w="med" type="none"/>
          </a:ln>
        </p:spPr>
      </p:cxnSp>
      <p:sp>
        <p:nvSpPr>
          <p:cNvPr id="94" name="Google Shape;94;p16"/>
          <p:cNvSpPr txBox="1"/>
          <p:nvPr/>
        </p:nvSpPr>
        <p:spPr>
          <a:xfrm>
            <a:off x="585000" y="1432850"/>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8</a:t>
            </a:r>
            <a:endParaRPr b="1" sz="1800"/>
          </a:p>
        </p:txBody>
      </p:sp>
      <p:sp>
        <p:nvSpPr>
          <p:cNvPr id="95" name="Google Shape;95;p16"/>
          <p:cNvSpPr txBox="1"/>
          <p:nvPr/>
        </p:nvSpPr>
        <p:spPr>
          <a:xfrm>
            <a:off x="1131325" y="1432850"/>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3</a:t>
            </a:r>
            <a:endParaRPr b="1" sz="1800"/>
          </a:p>
        </p:txBody>
      </p:sp>
      <p:sp>
        <p:nvSpPr>
          <p:cNvPr id="96" name="Google Shape;96;p16"/>
          <p:cNvSpPr txBox="1"/>
          <p:nvPr/>
        </p:nvSpPr>
        <p:spPr>
          <a:xfrm>
            <a:off x="1677650" y="1427325"/>
            <a:ext cx="5088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10</a:t>
            </a:r>
            <a:endParaRPr b="1" sz="1800"/>
          </a:p>
        </p:txBody>
      </p:sp>
      <p:sp>
        <p:nvSpPr>
          <p:cNvPr id="97" name="Google Shape;97;p16"/>
          <p:cNvSpPr txBox="1"/>
          <p:nvPr/>
        </p:nvSpPr>
        <p:spPr>
          <a:xfrm>
            <a:off x="2325200" y="1427325"/>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1</a:t>
            </a:r>
            <a:endParaRPr b="1" sz="1800"/>
          </a:p>
        </p:txBody>
      </p:sp>
      <p:sp>
        <p:nvSpPr>
          <p:cNvPr id="98" name="Google Shape;98;p16"/>
          <p:cNvSpPr txBox="1"/>
          <p:nvPr/>
        </p:nvSpPr>
        <p:spPr>
          <a:xfrm>
            <a:off x="2934800" y="1427325"/>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6</a:t>
            </a:r>
            <a:endParaRPr b="1"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7"/>
          <p:cNvSpPr/>
          <p:nvPr/>
        </p:nvSpPr>
        <p:spPr>
          <a:xfrm>
            <a:off x="6510025" y="1432850"/>
            <a:ext cx="761700" cy="707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Binary Search Tree: Insertion</a:t>
            </a:r>
            <a:endParaRPr/>
          </a:p>
        </p:txBody>
      </p:sp>
      <p:sp>
        <p:nvSpPr>
          <p:cNvPr id="105" name="Google Shape;105;p17"/>
          <p:cNvSpPr txBox="1"/>
          <p:nvPr/>
        </p:nvSpPr>
        <p:spPr>
          <a:xfrm>
            <a:off x="379850" y="1310750"/>
            <a:ext cx="4933200" cy="61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7"/>
          <p:cNvSpPr/>
          <p:nvPr/>
        </p:nvSpPr>
        <p:spPr>
          <a:xfrm>
            <a:off x="475625" y="1305225"/>
            <a:ext cx="2980200" cy="6195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cxnSp>
        <p:nvCxnSpPr>
          <p:cNvPr id="107" name="Google Shape;107;p17"/>
          <p:cNvCxnSpPr/>
          <p:nvPr/>
        </p:nvCxnSpPr>
        <p:spPr>
          <a:xfrm>
            <a:off x="1017650" y="1316300"/>
            <a:ext cx="0" cy="608400"/>
          </a:xfrm>
          <a:prstGeom prst="straightConnector1">
            <a:avLst/>
          </a:prstGeom>
          <a:noFill/>
          <a:ln cap="flat" cmpd="sng" w="9525">
            <a:solidFill>
              <a:schemeClr val="dk2"/>
            </a:solidFill>
            <a:prstDash val="solid"/>
            <a:round/>
            <a:headEnd len="med" w="med" type="none"/>
            <a:tailEnd len="med" w="med" type="none"/>
          </a:ln>
        </p:spPr>
      </p:cxnSp>
      <p:cxnSp>
        <p:nvCxnSpPr>
          <p:cNvPr id="108" name="Google Shape;108;p17"/>
          <p:cNvCxnSpPr/>
          <p:nvPr/>
        </p:nvCxnSpPr>
        <p:spPr>
          <a:xfrm>
            <a:off x="1627250" y="1316300"/>
            <a:ext cx="0" cy="608400"/>
          </a:xfrm>
          <a:prstGeom prst="straightConnector1">
            <a:avLst/>
          </a:prstGeom>
          <a:noFill/>
          <a:ln cap="flat" cmpd="sng" w="9525">
            <a:solidFill>
              <a:schemeClr val="dk2"/>
            </a:solidFill>
            <a:prstDash val="solid"/>
            <a:round/>
            <a:headEnd len="med" w="med" type="none"/>
            <a:tailEnd len="med" w="med" type="none"/>
          </a:ln>
        </p:spPr>
      </p:cxnSp>
      <p:cxnSp>
        <p:nvCxnSpPr>
          <p:cNvPr id="109" name="Google Shape;109;p17"/>
          <p:cNvCxnSpPr/>
          <p:nvPr/>
        </p:nvCxnSpPr>
        <p:spPr>
          <a:xfrm>
            <a:off x="2236850" y="1316300"/>
            <a:ext cx="0" cy="608400"/>
          </a:xfrm>
          <a:prstGeom prst="straightConnector1">
            <a:avLst/>
          </a:prstGeom>
          <a:noFill/>
          <a:ln cap="flat" cmpd="sng" w="9525">
            <a:solidFill>
              <a:schemeClr val="dk2"/>
            </a:solidFill>
            <a:prstDash val="solid"/>
            <a:round/>
            <a:headEnd len="med" w="med" type="none"/>
            <a:tailEnd len="med" w="med" type="none"/>
          </a:ln>
        </p:spPr>
      </p:cxnSp>
      <p:cxnSp>
        <p:nvCxnSpPr>
          <p:cNvPr id="110" name="Google Shape;110;p17"/>
          <p:cNvCxnSpPr/>
          <p:nvPr/>
        </p:nvCxnSpPr>
        <p:spPr>
          <a:xfrm>
            <a:off x="2846450" y="1316300"/>
            <a:ext cx="0" cy="608400"/>
          </a:xfrm>
          <a:prstGeom prst="straightConnector1">
            <a:avLst/>
          </a:prstGeom>
          <a:noFill/>
          <a:ln cap="flat" cmpd="sng" w="9525">
            <a:solidFill>
              <a:schemeClr val="dk2"/>
            </a:solidFill>
            <a:prstDash val="solid"/>
            <a:round/>
            <a:headEnd len="med" w="med" type="none"/>
            <a:tailEnd len="med" w="med" type="none"/>
          </a:ln>
        </p:spPr>
      </p:cxnSp>
      <p:cxnSp>
        <p:nvCxnSpPr>
          <p:cNvPr id="111" name="Google Shape;111;p17"/>
          <p:cNvCxnSpPr/>
          <p:nvPr/>
        </p:nvCxnSpPr>
        <p:spPr>
          <a:xfrm>
            <a:off x="3456050" y="1316300"/>
            <a:ext cx="0" cy="608400"/>
          </a:xfrm>
          <a:prstGeom prst="straightConnector1">
            <a:avLst/>
          </a:prstGeom>
          <a:noFill/>
          <a:ln cap="flat" cmpd="sng" w="9525">
            <a:solidFill>
              <a:schemeClr val="dk2"/>
            </a:solidFill>
            <a:prstDash val="solid"/>
            <a:round/>
            <a:headEnd len="med" w="med" type="none"/>
            <a:tailEnd len="med" w="med" type="none"/>
          </a:ln>
        </p:spPr>
      </p:cxnSp>
      <p:sp>
        <p:nvSpPr>
          <p:cNvPr id="112" name="Google Shape;112;p17"/>
          <p:cNvSpPr txBox="1"/>
          <p:nvPr/>
        </p:nvSpPr>
        <p:spPr>
          <a:xfrm>
            <a:off x="6740650" y="1549400"/>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8</a:t>
            </a:r>
            <a:endParaRPr b="1" sz="1800"/>
          </a:p>
        </p:txBody>
      </p:sp>
      <p:sp>
        <p:nvSpPr>
          <p:cNvPr id="113" name="Google Shape;113;p17"/>
          <p:cNvSpPr txBox="1"/>
          <p:nvPr/>
        </p:nvSpPr>
        <p:spPr>
          <a:xfrm>
            <a:off x="1131325" y="1432850"/>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3</a:t>
            </a:r>
            <a:endParaRPr b="1" sz="1800"/>
          </a:p>
        </p:txBody>
      </p:sp>
      <p:sp>
        <p:nvSpPr>
          <p:cNvPr id="114" name="Google Shape;114;p17"/>
          <p:cNvSpPr txBox="1"/>
          <p:nvPr/>
        </p:nvSpPr>
        <p:spPr>
          <a:xfrm>
            <a:off x="1677650" y="1427325"/>
            <a:ext cx="5088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10</a:t>
            </a:r>
            <a:endParaRPr b="1" sz="1800"/>
          </a:p>
        </p:txBody>
      </p:sp>
      <p:sp>
        <p:nvSpPr>
          <p:cNvPr id="115" name="Google Shape;115;p17"/>
          <p:cNvSpPr txBox="1"/>
          <p:nvPr/>
        </p:nvSpPr>
        <p:spPr>
          <a:xfrm>
            <a:off x="2325200" y="1427325"/>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1</a:t>
            </a:r>
            <a:endParaRPr b="1" sz="1800"/>
          </a:p>
        </p:txBody>
      </p:sp>
      <p:sp>
        <p:nvSpPr>
          <p:cNvPr id="116" name="Google Shape;116;p17"/>
          <p:cNvSpPr txBox="1"/>
          <p:nvPr/>
        </p:nvSpPr>
        <p:spPr>
          <a:xfrm>
            <a:off x="2934800" y="1427325"/>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6</a:t>
            </a:r>
            <a:endParaRPr b="1"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p:nvPr/>
        </p:nvSpPr>
        <p:spPr>
          <a:xfrm>
            <a:off x="5748325" y="2483825"/>
            <a:ext cx="761700" cy="707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8"/>
          <p:cNvSpPr/>
          <p:nvPr/>
        </p:nvSpPr>
        <p:spPr>
          <a:xfrm>
            <a:off x="6510025" y="1432850"/>
            <a:ext cx="761700" cy="707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Binary Search Tree: Insertion</a:t>
            </a:r>
            <a:endParaRPr/>
          </a:p>
        </p:txBody>
      </p:sp>
      <p:sp>
        <p:nvSpPr>
          <p:cNvPr id="124" name="Google Shape;124;p18"/>
          <p:cNvSpPr txBox="1"/>
          <p:nvPr/>
        </p:nvSpPr>
        <p:spPr>
          <a:xfrm>
            <a:off x="379850" y="1310750"/>
            <a:ext cx="4933200" cy="61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8"/>
          <p:cNvSpPr/>
          <p:nvPr/>
        </p:nvSpPr>
        <p:spPr>
          <a:xfrm>
            <a:off x="475625" y="1305225"/>
            <a:ext cx="2980200" cy="6195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cxnSp>
        <p:nvCxnSpPr>
          <p:cNvPr id="126" name="Google Shape;126;p18"/>
          <p:cNvCxnSpPr/>
          <p:nvPr/>
        </p:nvCxnSpPr>
        <p:spPr>
          <a:xfrm>
            <a:off x="1017650" y="1316300"/>
            <a:ext cx="0" cy="608400"/>
          </a:xfrm>
          <a:prstGeom prst="straightConnector1">
            <a:avLst/>
          </a:prstGeom>
          <a:noFill/>
          <a:ln cap="flat" cmpd="sng" w="9525">
            <a:solidFill>
              <a:schemeClr val="dk2"/>
            </a:solidFill>
            <a:prstDash val="solid"/>
            <a:round/>
            <a:headEnd len="med" w="med" type="none"/>
            <a:tailEnd len="med" w="med" type="none"/>
          </a:ln>
        </p:spPr>
      </p:cxnSp>
      <p:cxnSp>
        <p:nvCxnSpPr>
          <p:cNvPr id="127" name="Google Shape;127;p18"/>
          <p:cNvCxnSpPr/>
          <p:nvPr/>
        </p:nvCxnSpPr>
        <p:spPr>
          <a:xfrm>
            <a:off x="1627250" y="1316300"/>
            <a:ext cx="0" cy="608400"/>
          </a:xfrm>
          <a:prstGeom prst="straightConnector1">
            <a:avLst/>
          </a:prstGeom>
          <a:noFill/>
          <a:ln cap="flat" cmpd="sng" w="9525">
            <a:solidFill>
              <a:schemeClr val="dk2"/>
            </a:solidFill>
            <a:prstDash val="solid"/>
            <a:round/>
            <a:headEnd len="med" w="med" type="none"/>
            <a:tailEnd len="med" w="med" type="none"/>
          </a:ln>
        </p:spPr>
      </p:cxnSp>
      <p:cxnSp>
        <p:nvCxnSpPr>
          <p:cNvPr id="128" name="Google Shape;128;p18"/>
          <p:cNvCxnSpPr/>
          <p:nvPr/>
        </p:nvCxnSpPr>
        <p:spPr>
          <a:xfrm>
            <a:off x="2236850" y="1316300"/>
            <a:ext cx="0" cy="608400"/>
          </a:xfrm>
          <a:prstGeom prst="straightConnector1">
            <a:avLst/>
          </a:prstGeom>
          <a:noFill/>
          <a:ln cap="flat" cmpd="sng" w="9525">
            <a:solidFill>
              <a:schemeClr val="dk2"/>
            </a:solidFill>
            <a:prstDash val="solid"/>
            <a:round/>
            <a:headEnd len="med" w="med" type="none"/>
            <a:tailEnd len="med" w="med" type="none"/>
          </a:ln>
        </p:spPr>
      </p:cxnSp>
      <p:cxnSp>
        <p:nvCxnSpPr>
          <p:cNvPr id="129" name="Google Shape;129;p18"/>
          <p:cNvCxnSpPr/>
          <p:nvPr/>
        </p:nvCxnSpPr>
        <p:spPr>
          <a:xfrm>
            <a:off x="2846450" y="1316300"/>
            <a:ext cx="0" cy="608400"/>
          </a:xfrm>
          <a:prstGeom prst="straightConnector1">
            <a:avLst/>
          </a:prstGeom>
          <a:noFill/>
          <a:ln cap="flat" cmpd="sng" w="9525">
            <a:solidFill>
              <a:schemeClr val="dk2"/>
            </a:solidFill>
            <a:prstDash val="solid"/>
            <a:round/>
            <a:headEnd len="med" w="med" type="none"/>
            <a:tailEnd len="med" w="med" type="none"/>
          </a:ln>
        </p:spPr>
      </p:cxnSp>
      <p:cxnSp>
        <p:nvCxnSpPr>
          <p:cNvPr id="130" name="Google Shape;130;p18"/>
          <p:cNvCxnSpPr/>
          <p:nvPr/>
        </p:nvCxnSpPr>
        <p:spPr>
          <a:xfrm>
            <a:off x="3456050" y="1316300"/>
            <a:ext cx="0" cy="608400"/>
          </a:xfrm>
          <a:prstGeom prst="straightConnector1">
            <a:avLst/>
          </a:prstGeom>
          <a:noFill/>
          <a:ln cap="flat" cmpd="sng" w="9525">
            <a:solidFill>
              <a:schemeClr val="dk2"/>
            </a:solidFill>
            <a:prstDash val="solid"/>
            <a:round/>
            <a:headEnd len="med" w="med" type="none"/>
            <a:tailEnd len="med" w="med" type="none"/>
          </a:ln>
        </p:spPr>
      </p:cxnSp>
      <p:sp>
        <p:nvSpPr>
          <p:cNvPr id="131" name="Google Shape;131;p18"/>
          <p:cNvSpPr txBox="1"/>
          <p:nvPr/>
        </p:nvSpPr>
        <p:spPr>
          <a:xfrm>
            <a:off x="6740650" y="1549400"/>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8</a:t>
            </a:r>
            <a:endParaRPr b="1" sz="1800"/>
          </a:p>
        </p:txBody>
      </p:sp>
      <p:sp>
        <p:nvSpPr>
          <p:cNvPr id="132" name="Google Shape;132;p18"/>
          <p:cNvSpPr txBox="1"/>
          <p:nvPr/>
        </p:nvSpPr>
        <p:spPr>
          <a:xfrm>
            <a:off x="5965475" y="2587450"/>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3</a:t>
            </a:r>
            <a:endParaRPr b="1" sz="1800"/>
          </a:p>
        </p:txBody>
      </p:sp>
      <p:sp>
        <p:nvSpPr>
          <p:cNvPr id="133" name="Google Shape;133;p18"/>
          <p:cNvSpPr txBox="1"/>
          <p:nvPr/>
        </p:nvSpPr>
        <p:spPr>
          <a:xfrm>
            <a:off x="1677650" y="1427325"/>
            <a:ext cx="5088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10</a:t>
            </a:r>
            <a:endParaRPr b="1" sz="1800"/>
          </a:p>
        </p:txBody>
      </p:sp>
      <p:sp>
        <p:nvSpPr>
          <p:cNvPr id="134" name="Google Shape;134;p18"/>
          <p:cNvSpPr txBox="1"/>
          <p:nvPr/>
        </p:nvSpPr>
        <p:spPr>
          <a:xfrm>
            <a:off x="2325200" y="1427325"/>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1</a:t>
            </a:r>
            <a:endParaRPr b="1" sz="1800"/>
          </a:p>
        </p:txBody>
      </p:sp>
      <p:sp>
        <p:nvSpPr>
          <p:cNvPr id="135" name="Google Shape;135;p18"/>
          <p:cNvSpPr txBox="1"/>
          <p:nvPr/>
        </p:nvSpPr>
        <p:spPr>
          <a:xfrm>
            <a:off x="2934800" y="1427325"/>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6</a:t>
            </a:r>
            <a:endParaRPr b="1" sz="1800"/>
          </a:p>
        </p:txBody>
      </p:sp>
      <p:cxnSp>
        <p:nvCxnSpPr>
          <p:cNvPr id="136" name="Google Shape;136;p18"/>
          <p:cNvCxnSpPr>
            <a:stCxn id="122" idx="3"/>
            <a:endCxn id="121" idx="7"/>
          </p:cNvCxnSpPr>
          <p:nvPr/>
        </p:nvCxnSpPr>
        <p:spPr>
          <a:xfrm flipH="1">
            <a:off x="6398373" y="2036654"/>
            <a:ext cx="223200" cy="5508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9"/>
          <p:cNvSpPr/>
          <p:nvPr/>
        </p:nvSpPr>
        <p:spPr>
          <a:xfrm>
            <a:off x="7271725" y="2483825"/>
            <a:ext cx="761700" cy="707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9"/>
          <p:cNvSpPr/>
          <p:nvPr/>
        </p:nvSpPr>
        <p:spPr>
          <a:xfrm>
            <a:off x="5748325" y="2483825"/>
            <a:ext cx="761700" cy="707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9"/>
          <p:cNvSpPr/>
          <p:nvPr/>
        </p:nvSpPr>
        <p:spPr>
          <a:xfrm>
            <a:off x="6510025" y="1432850"/>
            <a:ext cx="761700" cy="707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Binary Search Tree: Insertion</a:t>
            </a:r>
            <a:endParaRPr/>
          </a:p>
        </p:txBody>
      </p:sp>
      <p:sp>
        <p:nvSpPr>
          <p:cNvPr id="145" name="Google Shape;145;p19"/>
          <p:cNvSpPr txBox="1"/>
          <p:nvPr/>
        </p:nvSpPr>
        <p:spPr>
          <a:xfrm>
            <a:off x="379850" y="1310750"/>
            <a:ext cx="4933200" cy="61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9"/>
          <p:cNvSpPr/>
          <p:nvPr/>
        </p:nvSpPr>
        <p:spPr>
          <a:xfrm>
            <a:off x="475625" y="1305225"/>
            <a:ext cx="2980200" cy="6195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cxnSp>
        <p:nvCxnSpPr>
          <p:cNvPr id="147" name="Google Shape;147;p19"/>
          <p:cNvCxnSpPr/>
          <p:nvPr/>
        </p:nvCxnSpPr>
        <p:spPr>
          <a:xfrm>
            <a:off x="1017650" y="1316300"/>
            <a:ext cx="0" cy="608400"/>
          </a:xfrm>
          <a:prstGeom prst="straightConnector1">
            <a:avLst/>
          </a:prstGeom>
          <a:noFill/>
          <a:ln cap="flat" cmpd="sng" w="9525">
            <a:solidFill>
              <a:schemeClr val="dk2"/>
            </a:solidFill>
            <a:prstDash val="solid"/>
            <a:round/>
            <a:headEnd len="med" w="med" type="none"/>
            <a:tailEnd len="med" w="med" type="none"/>
          </a:ln>
        </p:spPr>
      </p:cxnSp>
      <p:cxnSp>
        <p:nvCxnSpPr>
          <p:cNvPr id="148" name="Google Shape;148;p19"/>
          <p:cNvCxnSpPr/>
          <p:nvPr/>
        </p:nvCxnSpPr>
        <p:spPr>
          <a:xfrm>
            <a:off x="1627250" y="1316300"/>
            <a:ext cx="0" cy="608400"/>
          </a:xfrm>
          <a:prstGeom prst="straightConnector1">
            <a:avLst/>
          </a:prstGeom>
          <a:noFill/>
          <a:ln cap="flat" cmpd="sng" w="9525">
            <a:solidFill>
              <a:schemeClr val="dk2"/>
            </a:solidFill>
            <a:prstDash val="solid"/>
            <a:round/>
            <a:headEnd len="med" w="med" type="none"/>
            <a:tailEnd len="med" w="med" type="none"/>
          </a:ln>
        </p:spPr>
      </p:cxnSp>
      <p:cxnSp>
        <p:nvCxnSpPr>
          <p:cNvPr id="149" name="Google Shape;149;p19"/>
          <p:cNvCxnSpPr/>
          <p:nvPr/>
        </p:nvCxnSpPr>
        <p:spPr>
          <a:xfrm>
            <a:off x="2236850" y="1316300"/>
            <a:ext cx="0" cy="608400"/>
          </a:xfrm>
          <a:prstGeom prst="straightConnector1">
            <a:avLst/>
          </a:prstGeom>
          <a:noFill/>
          <a:ln cap="flat" cmpd="sng" w="9525">
            <a:solidFill>
              <a:schemeClr val="dk2"/>
            </a:solidFill>
            <a:prstDash val="solid"/>
            <a:round/>
            <a:headEnd len="med" w="med" type="none"/>
            <a:tailEnd len="med" w="med" type="none"/>
          </a:ln>
        </p:spPr>
      </p:cxnSp>
      <p:cxnSp>
        <p:nvCxnSpPr>
          <p:cNvPr id="150" name="Google Shape;150;p19"/>
          <p:cNvCxnSpPr/>
          <p:nvPr/>
        </p:nvCxnSpPr>
        <p:spPr>
          <a:xfrm>
            <a:off x="2846450" y="1316300"/>
            <a:ext cx="0" cy="608400"/>
          </a:xfrm>
          <a:prstGeom prst="straightConnector1">
            <a:avLst/>
          </a:prstGeom>
          <a:noFill/>
          <a:ln cap="flat" cmpd="sng" w="9525">
            <a:solidFill>
              <a:schemeClr val="dk2"/>
            </a:solidFill>
            <a:prstDash val="solid"/>
            <a:round/>
            <a:headEnd len="med" w="med" type="none"/>
            <a:tailEnd len="med" w="med" type="none"/>
          </a:ln>
        </p:spPr>
      </p:cxnSp>
      <p:cxnSp>
        <p:nvCxnSpPr>
          <p:cNvPr id="151" name="Google Shape;151;p19"/>
          <p:cNvCxnSpPr/>
          <p:nvPr/>
        </p:nvCxnSpPr>
        <p:spPr>
          <a:xfrm>
            <a:off x="3456050" y="1316300"/>
            <a:ext cx="0" cy="608400"/>
          </a:xfrm>
          <a:prstGeom prst="straightConnector1">
            <a:avLst/>
          </a:prstGeom>
          <a:noFill/>
          <a:ln cap="flat" cmpd="sng" w="9525">
            <a:solidFill>
              <a:schemeClr val="dk2"/>
            </a:solidFill>
            <a:prstDash val="solid"/>
            <a:round/>
            <a:headEnd len="med" w="med" type="none"/>
            <a:tailEnd len="med" w="med" type="none"/>
          </a:ln>
        </p:spPr>
      </p:cxnSp>
      <p:sp>
        <p:nvSpPr>
          <p:cNvPr id="152" name="Google Shape;152;p19"/>
          <p:cNvSpPr txBox="1"/>
          <p:nvPr/>
        </p:nvSpPr>
        <p:spPr>
          <a:xfrm>
            <a:off x="6740650" y="1549400"/>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8</a:t>
            </a:r>
            <a:endParaRPr b="1" sz="1800"/>
          </a:p>
        </p:txBody>
      </p:sp>
      <p:sp>
        <p:nvSpPr>
          <p:cNvPr id="153" name="Google Shape;153;p19"/>
          <p:cNvSpPr txBox="1"/>
          <p:nvPr/>
        </p:nvSpPr>
        <p:spPr>
          <a:xfrm>
            <a:off x="5965475" y="2587450"/>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3</a:t>
            </a:r>
            <a:endParaRPr b="1" sz="1800"/>
          </a:p>
        </p:txBody>
      </p:sp>
      <p:sp>
        <p:nvSpPr>
          <p:cNvPr id="154" name="Google Shape;154;p19"/>
          <p:cNvSpPr txBox="1"/>
          <p:nvPr/>
        </p:nvSpPr>
        <p:spPr>
          <a:xfrm>
            <a:off x="7398175" y="2587450"/>
            <a:ext cx="5088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10</a:t>
            </a:r>
            <a:endParaRPr b="1" sz="1800"/>
          </a:p>
        </p:txBody>
      </p:sp>
      <p:sp>
        <p:nvSpPr>
          <p:cNvPr id="155" name="Google Shape;155;p19"/>
          <p:cNvSpPr txBox="1"/>
          <p:nvPr/>
        </p:nvSpPr>
        <p:spPr>
          <a:xfrm>
            <a:off x="2325200" y="1427325"/>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1</a:t>
            </a:r>
            <a:endParaRPr b="1" sz="1800"/>
          </a:p>
        </p:txBody>
      </p:sp>
      <p:sp>
        <p:nvSpPr>
          <p:cNvPr id="156" name="Google Shape;156;p19"/>
          <p:cNvSpPr txBox="1"/>
          <p:nvPr/>
        </p:nvSpPr>
        <p:spPr>
          <a:xfrm>
            <a:off x="2934800" y="1427325"/>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6</a:t>
            </a:r>
            <a:endParaRPr b="1" sz="1800"/>
          </a:p>
        </p:txBody>
      </p:sp>
      <p:cxnSp>
        <p:nvCxnSpPr>
          <p:cNvPr id="157" name="Google Shape;157;p19"/>
          <p:cNvCxnSpPr>
            <a:stCxn id="143" idx="3"/>
            <a:endCxn id="142" idx="7"/>
          </p:cNvCxnSpPr>
          <p:nvPr/>
        </p:nvCxnSpPr>
        <p:spPr>
          <a:xfrm flipH="1">
            <a:off x="6398373" y="2036654"/>
            <a:ext cx="223200" cy="550800"/>
          </a:xfrm>
          <a:prstGeom prst="straightConnector1">
            <a:avLst/>
          </a:prstGeom>
          <a:noFill/>
          <a:ln cap="flat" cmpd="sng" w="9525">
            <a:solidFill>
              <a:schemeClr val="dk2"/>
            </a:solidFill>
            <a:prstDash val="solid"/>
            <a:round/>
            <a:headEnd len="med" w="med" type="none"/>
            <a:tailEnd len="med" w="med" type="none"/>
          </a:ln>
        </p:spPr>
      </p:cxnSp>
      <p:cxnSp>
        <p:nvCxnSpPr>
          <p:cNvPr id="158" name="Google Shape;158;p19"/>
          <p:cNvCxnSpPr>
            <a:stCxn id="143" idx="5"/>
            <a:endCxn id="141" idx="1"/>
          </p:cNvCxnSpPr>
          <p:nvPr/>
        </p:nvCxnSpPr>
        <p:spPr>
          <a:xfrm>
            <a:off x="7160177" y="2036654"/>
            <a:ext cx="223200" cy="5508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0"/>
          <p:cNvSpPr/>
          <p:nvPr/>
        </p:nvSpPr>
        <p:spPr>
          <a:xfrm>
            <a:off x="4986625" y="3620675"/>
            <a:ext cx="761700" cy="707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0"/>
          <p:cNvSpPr/>
          <p:nvPr/>
        </p:nvSpPr>
        <p:spPr>
          <a:xfrm>
            <a:off x="7271725" y="2483825"/>
            <a:ext cx="761700" cy="707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0"/>
          <p:cNvSpPr/>
          <p:nvPr/>
        </p:nvSpPr>
        <p:spPr>
          <a:xfrm>
            <a:off x="5748325" y="2483825"/>
            <a:ext cx="761700" cy="707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0"/>
          <p:cNvSpPr/>
          <p:nvPr/>
        </p:nvSpPr>
        <p:spPr>
          <a:xfrm>
            <a:off x="6510025" y="1432850"/>
            <a:ext cx="761700" cy="707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Binary Search Tree: Insertion</a:t>
            </a:r>
            <a:endParaRPr/>
          </a:p>
        </p:txBody>
      </p:sp>
      <p:sp>
        <p:nvSpPr>
          <p:cNvPr id="168" name="Google Shape;168;p20"/>
          <p:cNvSpPr txBox="1"/>
          <p:nvPr/>
        </p:nvSpPr>
        <p:spPr>
          <a:xfrm>
            <a:off x="379850" y="1310750"/>
            <a:ext cx="4933200" cy="61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0"/>
          <p:cNvSpPr/>
          <p:nvPr/>
        </p:nvSpPr>
        <p:spPr>
          <a:xfrm>
            <a:off x="475625" y="1305225"/>
            <a:ext cx="2980200" cy="6195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cxnSp>
        <p:nvCxnSpPr>
          <p:cNvPr id="170" name="Google Shape;170;p20"/>
          <p:cNvCxnSpPr/>
          <p:nvPr/>
        </p:nvCxnSpPr>
        <p:spPr>
          <a:xfrm>
            <a:off x="1017650" y="1316300"/>
            <a:ext cx="0" cy="608400"/>
          </a:xfrm>
          <a:prstGeom prst="straightConnector1">
            <a:avLst/>
          </a:prstGeom>
          <a:noFill/>
          <a:ln cap="flat" cmpd="sng" w="9525">
            <a:solidFill>
              <a:schemeClr val="dk2"/>
            </a:solidFill>
            <a:prstDash val="solid"/>
            <a:round/>
            <a:headEnd len="med" w="med" type="none"/>
            <a:tailEnd len="med" w="med" type="none"/>
          </a:ln>
        </p:spPr>
      </p:cxnSp>
      <p:cxnSp>
        <p:nvCxnSpPr>
          <p:cNvPr id="171" name="Google Shape;171;p20"/>
          <p:cNvCxnSpPr/>
          <p:nvPr/>
        </p:nvCxnSpPr>
        <p:spPr>
          <a:xfrm>
            <a:off x="1627250" y="1316300"/>
            <a:ext cx="0" cy="608400"/>
          </a:xfrm>
          <a:prstGeom prst="straightConnector1">
            <a:avLst/>
          </a:prstGeom>
          <a:noFill/>
          <a:ln cap="flat" cmpd="sng" w="9525">
            <a:solidFill>
              <a:schemeClr val="dk2"/>
            </a:solidFill>
            <a:prstDash val="solid"/>
            <a:round/>
            <a:headEnd len="med" w="med" type="none"/>
            <a:tailEnd len="med" w="med" type="none"/>
          </a:ln>
        </p:spPr>
      </p:cxnSp>
      <p:cxnSp>
        <p:nvCxnSpPr>
          <p:cNvPr id="172" name="Google Shape;172;p20"/>
          <p:cNvCxnSpPr/>
          <p:nvPr/>
        </p:nvCxnSpPr>
        <p:spPr>
          <a:xfrm>
            <a:off x="2236850" y="1316300"/>
            <a:ext cx="0" cy="608400"/>
          </a:xfrm>
          <a:prstGeom prst="straightConnector1">
            <a:avLst/>
          </a:prstGeom>
          <a:noFill/>
          <a:ln cap="flat" cmpd="sng" w="9525">
            <a:solidFill>
              <a:schemeClr val="dk2"/>
            </a:solidFill>
            <a:prstDash val="solid"/>
            <a:round/>
            <a:headEnd len="med" w="med" type="none"/>
            <a:tailEnd len="med" w="med" type="none"/>
          </a:ln>
        </p:spPr>
      </p:cxnSp>
      <p:cxnSp>
        <p:nvCxnSpPr>
          <p:cNvPr id="173" name="Google Shape;173;p20"/>
          <p:cNvCxnSpPr/>
          <p:nvPr/>
        </p:nvCxnSpPr>
        <p:spPr>
          <a:xfrm>
            <a:off x="2846450" y="1316300"/>
            <a:ext cx="0" cy="608400"/>
          </a:xfrm>
          <a:prstGeom prst="straightConnector1">
            <a:avLst/>
          </a:prstGeom>
          <a:noFill/>
          <a:ln cap="flat" cmpd="sng" w="9525">
            <a:solidFill>
              <a:schemeClr val="dk2"/>
            </a:solidFill>
            <a:prstDash val="solid"/>
            <a:round/>
            <a:headEnd len="med" w="med" type="none"/>
            <a:tailEnd len="med" w="med" type="none"/>
          </a:ln>
        </p:spPr>
      </p:cxnSp>
      <p:cxnSp>
        <p:nvCxnSpPr>
          <p:cNvPr id="174" name="Google Shape;174;p20"/>
          <p:cNvCxnSpPr/>
          <p:nvPr/>
        </p:nvCxnSpPr>
        <p:spPr>
          <a:xfrm>
            <a:off x="3456050" y="1316300"/>
            <a:ext cx="0" cy="608400"/>
          </a:xfrm>
          <a:prstGeom prst="straightConnector1">
            <a:avLst/>
          </a:prstGeom>
          <a:noFill/>
          <a:ln cap="flat" cmpd="sng" w="9525">
            <a:solidFill>
              <a:schemeClr val="dk2"/>
            </a:solidFill>
            <a:prstDash val="solid"/>
            <a:round/>
            <a:headEnd len="med" w="med" type="none"/>
            <a:tailEnd len="med" w="med" type="none"/>
          </a:ln>
        </p:spPr>
      </p:cxnSp>
      <p:sp>
        <p:nvSpPr>
          <p:cNvPr id="175" name="Google Shape;175;p20"/>
          <p:cNvSpPr txBox="1"/>
          <p:nvPr/>
        </p:nvSpPr>
        <p:spPr>
          <a:xfrm>
            <a:off x="6740650" y="1549400"/>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8</a:t>
            </a:r>
            <a:endParaRPr b="1" sz="1800"/>
          </a:p>
        </p:txBody>
      </p:sp>
      <p:sp>
        <p:nvSpPr>
          <p:cNvPr id="176" name="Google Shape;176;p20"/>
          <p:cNvSpPr txBox="1"/>
          <p:nvPr/>
        </p:nvSpPr>
        <p:spPr>
          <a:xfrm>
            <a:off x="5965475" y="2587450"/>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3</a:t>
            </a:r>
            <a:endParaRPr b="1" sz="1800"/>
          </a:p>
        </p:txBody>
      </p:sp>
      <p:sp>
        <p:nvSpPr>
          <p:cNvPr id="177" name="Google Shape;177;p20"/>
          <p:cNvSpPr txBox="1"/>
          <p:nvPr/>
        </p:nvSpPr>
        <p:spPr>
          <a:xfrm>
            <a:off x="7398175" y="2587450"/>
            <a:ext cx="5088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10</a:t>
            </a:r>
            <a:endParaRPr b="1" sz="1800"/>
          </a:p>
        </p:txBody>
      </p:sp>
      <p:sp>
        <p:nvSpPr>
          <p:cNvPr id="178" name="Google Shape;178;p20"/>
          <p:cNvSpPr txBox="1"/>
          <p:nvPr/>
        </p:nvSpPr>
        <p:spPr>
          <a:xfrm>
            <a:off x="5203775" y="3724225"/>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1</a:t>
            </a:r>
            <a:endParaRPr b="1" sz="1800"/>
          </a:p>
        </p:txBody>
      </p:sp>
      <p:sp>
        <p:nvSpPr>
          <p:cNvPr id="179" name="Google Shape;179;p20"/>
          <p:cNvSpPr txBox="1"/>
          <p:nvPr/>
        </p:nvSpPr>
        <p:spPr>
          <a:xfrm>
            <a:off x="2934800" y="1427325"/>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6</a:t>
            </a:r>
            <a:endParaRPr b="1" sz="1800"/>
          </a:p>
        </p:txBody>
      </p:sp>
      <p:cxnSp>
        <p:nvCxnSpPr>
          <p:cNvPr id="180" name="Google Shape;180;p20"/>
          <p:cNvCxnSpPr>
            <a:stCxn id="166" idx="3"/>
            <a:endCxn id="165" idx="7"/>
          </p:cNvCxnSpPr>
          <p:nvPr/>
        </p:nvCxnSpPr>
        <p:spPr>
          <a:xfrm flipH="1">
            <a:off x="6398373" y="2036654"/>
            <a:ext cx="223200" cy="550800"/>
          </a:xfrm>
          <a:prstGeom prst="straightConnector1">
            <a:avLst/>
          </a:prstGeom>
          <a:noFill/>
          <a:ln cap="flat" cmpd="sng" w="9525">
            <a:solidFill>
              <a:schemeClr val="dk2"/>
            </a:solidFill>
            <a:prstDash val="solid"/>
            <a:round/>
            <a:headEnd len="med" w="med" type="none"/>
            <a:tailEnd len="med" w="med" type="none"/>
          </a:ln>
        </p:spPr>
      </p:cxnSp>
      <p:cxnSp>
        <p:nvCxnSpPr>
          <p:cNvPr id="181" name="Google Shape;181;p20"/>
          <p:cNvCxnSpPr>
            <a:stCxn id="166" idx="5"/>
            <a:endCxn id="164" idx="1"/>
          </p:cNvCxnSpPr>
          <p:nvPr/>
        </p:nvCxnSpPr>
        <p:spPr>
          <a:xfrm>
            <a:off x="7160177" y="2036654"/>
            <a:ext cx="223200" cy="550800"/>
          </a:xfrm>
          <a:prstGeom prst="straightConnector1">
            <a:avLst/>
          </a:prstGeom>
          <a:noFill/>
          <a:ln cap="flat" cmpd="sng" w="9525">
            <a:solidFill>
              <a:schemeClr val="dk2"/>
            </a:solidFill>
            <a:prstDash val="solid"/>
            <a:round/>
            <a:headEnd len="med" w="med" type="none"/>
            <a:tailEnd len="med" w="med" type="none"/>
          </a:ln>
        </p:spPr>
      </p:cxnSp>
      <p:cxnSp>
        <p:nvCxnSpPr>
          <p:cNvPr id="182" name="Google Shape;182;p20"/>
          <p:cNvCxnSpPr>
            <a:stCxn id="165" idx="3"/>
            <a:endCxn id="163" idx="7"/>
          </p:cNvCxnSpPr>
          <p:nvPr/>
        </p:nvCxnSpPr>
        <p:spPr>
          <a:xfrm flipH="1">
            <a:off x="5636673" y="3087629"/>
            <a:ext cx="223200" cy="636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1"/>
          <p:cNvSpPr/>
          <p:nvPr/>
        </p:nvSpPr>
        <p:spPr>
          <a:xfrm>
            <a:off x="6398375" y="3620675"/>
            <a:ext cx="761700" cy="707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1"/>
          <p:cNvSpPr/>
          <p:nvPr/>
        </p:nvSpPr>
        <p:spPr>
          <a:xfrm>
            <a:off x="4986625" y="3620675"/>
            <a:ext cx="761700" cy="707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1"/>
          <p:cNvSpPr/>
          <p:nvPr/>
        </p:nvSpPr>
        <p:spPr>
          <a:xfrm>
            <a:off x="7271725" y="2483825"/>
            <a:ext cx="761700" cy="707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1"/>
          <p:cNvSpPr/>
          <p:nvPr/>
        </p:nvSpPr>
        <p:spPr>
          <a:xfrm>
            <a:off x="5748325" y="2483825"/>
            <a:ext cx="761700" cy="707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1"/>
          <p:cNvSpPr/>
          <p:nvPr/>
        </p:nvSpPr>
        <p:spPr>
          <a:xfrm>
            <a:off x="6510025" y="1432850"/>
            <a:ext cx="761700" cy="707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Binary Search Tree: Insertion</a:t>
            </a:r>
            <a:endParaRPr/>
          </a:p>
        </p:txBody>
      </p:sp>
      <p:sp>
        <p:nvSpPr>
          <p:cNvPr id="193" name="Google Shape;193;p21"/>
          <p:cNvSpPr txBox="1"/>
          <p:nvPr/>
        </p:nvSpPr>
        <p:spPr>
          <a:xfrm>
            <a:off x="379850" y="1310750"/>
            <a:ext cx="4933200" cy="61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1"/>
          <p:cNvSpPr/>
          <p:nvPr/>
        </p:nvSpPr>
        <p:spPr>
          <a:xfrm>
            <a:off x="475625" y="1305225"/>
            <a:ext cx="2980200" cy="6195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cxnSp>
        <p:nvCxnSpPr>
          <p:cNvPr id="195" name="Google Shape;195;p21"/>
          <p:cNvCxnSpPr/>
          <p:nvPr/>
        </p:nvCxnSpPr>
        <p:spPr>
          <a:xfrm>
            <a:off x="1017650" y="1316300"/>
            <a:ext cx="0" cy="608400"/>
          </a:xfrm>
          <a:prstGeom prst="straightConnector1">
            <a:avLst/>
          </a:prstGeom>
          <a:noFill/>
          <a:ln cap="flat" cmpd="sng" w="9525">
            <a:solidFill>
              <a:schemeClr val="dk2"/>
            </a:solidFill>
            <a:prstDash val="solid"/>
            <a:round/>
            <a:headEnd len="med" w="med" type="none"/>
            <a:tailEnd len="med" w="med" type="none"/>
          </a:ln>
        </p:spPr>
      </p:cxnSp>
      <p:cxnSp>
        <p:nvCxnSpPr>
          <p:cNvPr id="196" name="Google Shape;196;p21"/>
          <p:cNvCxnSpPr/>
          <p:nvPr/>
        </p:nvCxnSpPr>
        <p:spPr>
          <a:xfrm>
            <a:off x="1627250" y="1316300"/>
            <a:ext cx="0" cy="608400"/>
          </a:xfrm>
          <a:prstGeom prst="straightConnector1">
            <a:avLst/>
          </a:prstGeom>
          <a:noFill/>
          <a:ln cap="flat" cmpd="sng" w="9525">
            <a:solidFill>
              <a:schemeClr val="dk2"/>
            </a:solidFill>
            <a:prstDash val="solid"/>
            <a:round/>
            <a:headEnd len="med" w="med" type="none"/>
            <a:tailEnd len="med" w="med" type="none"/>
          </a:ln>
        </p:spPr>
      </p:cxnSp>
      <p:cxnSp>
        <p:nvCxnSpPr>
          <p:cNvPr id="197" name="Google Shape;197;p21"/>
          <p:cNvCxnSpPr/>
          <p:nvPr/>
        </p:nvCxnSpPr>
        <p:spPr>
          <a:xfrm>
            <a:off x="2236850" y="1316300"/>
            <a:ext cx="0" cy="608400"/>
          </a:xfrm>
          <a:prstGeom prst="straightConnector1">
            <a:avLst/>
          </a:prstGeom>
          <a:noFill/>
          <a:ln cap="flat" cmpd="sng" w="9525">
            <a:solidFill>
              <a:schemeClr val="dk2"/>
            </a:solidFill>
            <a:prstDash val="solid"/>
            <a:round/>
            <a:headEnd len="med" w="med" type="none"/>
            <a:tailEnd len="med" w="med" type="none"/>
          </a:ln>
        </p:spPr>
      </p:cxnSp>
      <p:cxnSp>
        <p:nvCxnSpPr>
          <p:cNvPr id="198" name="Google Shape;198;p21"/>
          <p:cNvCxnSpPr/>
          <p:nvPr/>
        </p:nvCxnSpPr>
        <p:spPr>
          <a:xfrm>
            <a:off x="2846450" y="1316300"/>
            <a:ext cx="0" cy="608400"/>
          </a:xfrm>
          <a:prstGeom prst="straightConnector1">
            <a:avLst/>
          </a:prstGeom>
          <a:noFill/>
          <a:ln cap="flat" cmpd="sng" w="9525">
            <a:solidFill>
              <a:schemeClr val="dk2"/>
            </a:solidFill>
            <a:prstDash val="solid"/>
            <a:round/>
            <a:headEnd len="med" w="med" type="none"/>
            <a:tailEnd len="med" w="med" type="none"/>
          </a:ln>
        </p:spPr>
      </p:cxnSp>
      <p:cxnSp>
        <p:nvCxnSpPr>
          <p:cNvPr id="199" name="Google Shape;199;p21"/>
          <p:cNvCxnSpPr/>
          <p:nvPr/>
        </p:nvCxnSpPr>
        <p:spPr>
          <a:xfrm>
            <a:off x="3456050" y="1316300"/>
            <a:ext cx="0" cy="608400"/>
          </a:xfrm>
          <a:prstGeom prst="straightConnector1">
            <a:avLst/>
          </a:prstGeom>
          <a:noFill/>
          <a:ln cap="flat" cmpd="sng" w="9525">
            <a:solidFill>
              <a:schemeClr val="dk2"/>
            </a:solidFill>
            <a:prstDash val="solid"/>
            <a:round/>
            <a:headEnd len="med" w="med" type="none"/>
            <a:tailEnd len="med" w="med" type="none"/>
          </a:ln>
        </p:spPr>
      </p:cxnSp>
      <p:sp>
        <p:nvSpPr>
          <p:cNvPr id="200" name="Google Shape;200;p21"/>
          <p:cNvSpPr txBox="1"/>
          <p:nvPr/>
        </p:nvSpPr>
        <p:spPr>
          <a:xfrm>
            <a:off x="6740650" y="1549400"/>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8</a:t>
            </a:r>
            <a:endParaRPr b="1" sz="1800"/>
          </a:p>
        </p:txBody>
      </p:sp>
      <p:sp>
        <p:nvSpPr>
          <p:cNvPr id="201" name="Google Shape;201;p21"/>
          <p:cNvSpPr txBox="1"/>
          <p:nvPr/>
        </p:nvSpPr>
        <p:spPr>
          <a:xfrm>
            <a:off x="5965475" y="2587450"/>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3</a:t>
            </a:r>
            <a:endParaRPr b="1" sz="1800"/>
          </a:p>
        </p:txBody>
      </p:sp>
      <p:sp>
        <p:nvSpPr>
          <p:cNvPr id="202" name="Google Shape;202;p21"/>
          <p:cNvSpPr txBox="1"/>
          <p:nvPr/>
        </p:nvSpPr>
        <p:spPr>
          <a:xfrm>
            <a:off x="7398175" y="2587450"/>
            <a:ext cx="5088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10</a:t>
            </a:r>
            <a:endParaRPr b="1" sz="1800"/>
          </a:p>
        </p:txBody>
      </p:sp>
      <p:sp>
        <p:nvSpPr>
          <p:cNvPr id="203" name="Google Shape;203;p21"/>
          <p:cNvSpPr txBox="1"/>
          <p:nvPr/>
        </p:nvSpPr>
        <p:spPr>
          <a:xfrm>
            <a:off x="5203775" y="3724225"/>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1</a:t>
            </a:r>
            <a:endParaRPr b="1" sz="1800"/>
          </a:p>
        </p:txBody>
      </p:sp>
      <p:sp>
        <p:nvSpPr>
          <p:cNvPr id="204" name="Google Shape;204;p21"/>
          <p:cNvSpPr txBox="1"/>
          <p:nvPr/>
        </p:nvSpPr>
        <p:spPr>
          <a:xfrm>
            <a:off x="6621575" y="3786725"/>
            <a:ext cx="432900" cy="3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6</a:t>
            </a:r>
            <a:endParaRPr b="1" sz="1800"/>
          </a:p>
        </p:txBody>
      </p:sp>
      <p:cxnSp>
        <p:nvCxnSpPr>
          <p:cNvPr id="205" name="Google Shape;205;p21"/>
          <p:cNvCxnSpPr>
            <a:stCxn id="191" idx="3"/>
            <a:endCxn id="190" idx="7"/>
          </p:cNvCxnSpPr>
          <p:nvPr/>
        </p:nvCxnSpPr>
        <p:spPr>
          <a:xfrm flipH="1">
            <a:off x="6398373" y="2036654"/>
            <a:ext cx="223200" cy="550800"/>
          </a:xfrm>
          <a:prstGeom prst="straightConnector1">
            <a:avLst/>
          </a:prstGeom>
          <a:noFill/>
          <a:ln cap="flat" cmpd="sng" w="9525">
            <a:solidFill>
              <a:schemeClr val="dk2"/>
            </a:solidFill>
            <a:prstDash val="solid"/>
            <a:round/>
            <a:headEnd len="med" w="med" type="none"/>
            <a:tailEnd len="med" w="med" type="none"/>
          </a:ln>
        </p:spPr>
      </p:cxnSp>
      <p:cxnSp>
        <p:nvCxnSpPr>
          <p:cNvPr id="206" name="Google Shape;206;p21"/>
          <p:cNvCxnSpPr>
            <a:stCxn id="191" idx="5"/>
            <a:endCxn id="189" idx="1"/>
          </p:cNvCxnSpPr>
          <p:nvPr/>
        </p:nvCxnSpPr>
        <p:spPr>
          <a:xfrm>
            <a:off x="7160177" y="2036654"/>
            <a:ext cx="223200" cy="550800"/>
          </a:xfrm>
          <a:prstGeom prst="straightConnector1">
            <a:avLst/>
          </a:prstGeom>
          <a:noFill/>
          <a:ln cap="flat" cmpd="sng" w="9525">
            <a:solidFill>
              <a:schemeClr val="dk2"/>
            </a:solidFill>
            <a:prstDash val="solid"/>
            <a:round/>
            <a:headEnd len="med" w="med" type="none"/>
            <a:tailEnd len="med" w="med" type="none"/>
          </a:ln>
        </p:spPr>
      </p:cxnSp>
      <p:cxnSp>
        <p:nvCxnSpPr>
          <p:cNvPr id="207" name="Google Shape;207;p21"/>
          <p:cNvCxnSpPr>
            <a:stCxn id="190" idx="3"/>
            <a:endCxn id="188" idx="7"/>
          </p:cNvCxnSpPr>
          <p:nvPr/>
        </p:nvCxnSpPr>
        <p:spPr>
          <a:xfrm flipH="1">
            <a:off x="5636673" y="3087629"/>
            <a:ext cx="223200" cy="636600"/>
          </a:xfrm>
          <a:prstGeom prst="straightConnector1">
            <a:avLst/>
          </a:prstGeom>
          <a:noFill/>
          <a:ln cap="flat" cmpd="sng" w="9525">
            <a:solidFill>
              <a:schemeClr val="dk2"/>
            </a:solidFill>
            <a:prstDash val="solid"/>
            <a:round/>
            <a:headEnd len="med" w="med" type="none"/>
            <a:tailEnd len="med" w="med" type="none"/>
          </a:ln>
        </p:spPr>
      </p:cxnSp>
      <p:cxnSp>
        <p:nvCxnSpPr>
          <p:cNvPr id="208" name="Google Shape;208;p21"/>
          <p:cNvCxnSpPr>
            <a:stCxn id="190" idx="5"/>
            <a:endCxn id="187" idx="0"/>
          </p:cNvCxnSpPr>
          <p:nvPr/>
        </p:nvCxnSpPr>
        <p:spPr>
          <a:xfrm>
            <a:off x="6398477" y="3087629"/>
            <a:ext cx="380700" cy="5331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